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70"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6F7E4-9822-4AAA-A476-06C81630F936}" v="442" dt="2024-07-16T14:30:27.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Agarwal" userId="252623e2ba33a27a" providerId="LiveId" clId="{0FD6F7E4-9822-4AAA-A476-06C81630F936}"/>
    <pc:docChg chg="undo redo custSel addSld delSld modSld sldOrd modMainMaster">
      <pc:chgData name="Daksh Agarwal" userId="252623e2ba33a27a" providerId="LiveId" clId="{0FD6F7E4-9822-4AAA-A476-06C81630F936}" dt="2024-07-16T14:30:29.188" v="1985" actId="478"/>
      <pc:docMkLst>
        <pc:docMk/>
      </pc:docMkLst>
      <pc:sldChg chg="modSp new mod">
        <pc:chgData name="Daksh Agarwal" userId="252623e2ba33a27a" providerId="LiveId" clId="{0FD6F7E4-9822-4AAA-A476-06C81630F936}" dt="2024-07-16T09:21:55.245" v="696"/>
        <pc:sldMkLst>
          <pc:docMk/>
          <pc:sldMk cId="181092404" sldId="256"/>
        </pc:sldMkLst>
        <pc:spChg chg="mod">
          <ac:chgData name="Daksh Agarwal" userId="252623e2ba33a27a" providerId="LiveId" clId="{0FD6F7E4-9822-4AAA-A476-06C81630F936}" dt="2024-07-16T09:21:55.245" v="696"/>
          <ac:spMkLst>
            <pc:docMk/>
            <pc:sldMk cId="181092404" sldId="256"/>
            <ac:spMk id="2" creationId="{79B6ABDB-99F8-319A-019E-4DAF53E0FC14}"/>
          </ac:spMkLst>
        </pc:spChg>
        <pc:spChg chg="mod">
          <ac:chgData name="Daksh Agarwal" userId="252623e2ba33a27a" providerId="LiveId" clId="{0FD6F7E4-9822-4AAA-A476-06C81630F936}" dt="2024-07-16T09:21:55.245" v="696"/>
          <ac:spMkLst>
            <pc:docMk/>
            <pc:sldMk cId="181092404" sldId="256"/>
            <ac:spMk id="3" creationId="{1763565B-A2F1-6385-3C25-3E7A48A4DA1F}"/>
          </ac:spMkLst>
        </pc:spChg>
      </pc:sldChg>
      <pc:sldChg chg="addSp delSp modSp new del mod">
        <pc:chgData name="Daksh Agarwal" userId="252623e2ba33a27a" providerId="LiveId" clId="{0FD6F7E4-9822-4AAA-A476-06C81630F936}" dt="2024-07-16T06:37:11.891" v="168" actId="47"/>
        <pc:sldMkLst>
          <pc:docMk/>
          <pc:sldMk cId="2881055438" sldId="257"/>
        </pc:sldMkLst>
        <pc:spChg chg="mod">
          <ac:chgData name="Daksh Agarwal" userId="252623e2ba33a27a" providerId="LiveId" clId="{0FD6F7E4-9822-4AAA-A476-06C81630F936}" dt="2024-07-16T06:36:37.303" v="164" actId="1076"/>
          <ac:spMkLst>
            <pc:docMk/>
            <pc:sldMk cId="2881055438" sldId="257"/>
            <ac:spMk id="2" creationId="{00929591-C37A-02C1-731B-FAA7DBE01AAD}"/>
          </ac:spMkLst>
        </pc:spChg>
        <pc:spChg chg="del mod">
          <ac:chgData name="Daksh Agarwal" userId="252623e2ba33a27a" providerId="LiveId" clId="{0FD6F7E4-9822-4AAA-A476-06C81630F936}" dt="2024-07-16T06:24:05.343" v="9" actId="1032"/>
          <ac:spMkLst>
            <pc:docMk/>
            <pc:sldMk cId="2881055438" sldId="257"/>
            <ac:spMk id="3" creationId="{24371A78-A1D9-7FF3-1965-07C64AAA0E59}"/>
          </ac:spMkLst>
        </pc:spChg>
        <pc:spChg chg="add del mod">
          <ac:chgData name="Daksh Agarwal" userId="252623e2ba33a27a" providerId="LiveId" clId="{0FD6F7E4-9822-4AAA-A476-06C81630F936}" dt="2024-07-16T06:35:14.477" v="154"/>
          <ac:spMkLst>
            <pc:docMk/>
            <pc:sldMk cId="2881055438" sldId="257"/>
            <ac:spMk id="6" creationId="{114C6000-BF8A-C7C7-2871-DA41201B4F53}"/>
          </ac:spMkLst>
        </pc:spChg>
        <pc:spChg chg="add del mod">
          <ac:chgData name="Daksh Agarwal" userId="252623e2ba33a27a" providerId="LiveId" clId="{0FD6F7E4-9822-4AAA-A476-06C81630F936}" dt="2024-07-16T06:36:29.526" v="162" actId="12084"/>
          <ac:spMkLst>
            <pc:docMk/>
            <pc:sldMk cId="2881055438" sldId="257"/>
            <ac:spMk id="7" creationId="{6B25AE28-D3B0-92EA-651C-01556357EF88}"/>
          </ac:spMkLst>
        </pc:spChg>
        <pc:graphicFrameChg chg="add del mod modGraphic">
          <ac:chgData name="Daksh Agarwal" userId="252623e2ba33a27a" providerId="LiveId" clId="{0FD6F7E4-9822-4AAA-A476-06C81630F936}" dt="2024-07-16T06:26:58.329" v="111" actId="478"/>
          <ac:graphicFrameMkLst>
            <pc:docMk/>
            <pc:sldMk cId="2881055438" sldId="257"/>
            <ac:graphicFrameMk id="4" creationId="{AA06D88B-4793-18C6-5B4F-E9A2E099AA14}"/>
          </ac:graphicFrameMkLst>
        </pc:graphicFrameChg>
        <pc:graphicFrameChg chg="add mod">
          <ac:chgData name="Daksh Agarwal" userId="252623e2ba33a27a" providerId="LiveId" clId="{0FD6F7E4-9822-4AAA-A476-06C81630F936}" dt="2024-07-16T06:36:32.610" v="163" actId="14100"/>
          <ac:graphicFrameMkLst>
            <pc:docMk/>
            <pc:sldMk cId="2881055438" sldId="257"/>
            <ac:graphicFrameMk id="8" creationId="{DD9221DC-0469-EAD1-1013-C5220507146F}"/>
          </ac:graphicFrameMkLst>
        </pc:graphicFrameChg>
      </pc:sldChg>
      <pc:sldChg chg="addSp delSp modSp new mod">
        <pc:chgData name="Daksh Agarwal" userId="252623e2ba33a27a" providerId="LiveId" clId="{0FD6F7E4-9822-4AAA-A476-06C81630F936}" dt="2024-07-16T14:30:29.188" v="1985" actId="478"/>
        <pc:sldMkLst>
          <pc:docMk/>
          <pc:sldMk cId="4258307502" sldId="258"/>
        </pc:sldMkLst>
        <pc:spChg chg="add mod">
          <ac:chgData name="Daksh Agarwal" userId="252623e2ba33a27a" providerId="LiveId" clId="{0FD6F7E4-9822-4AAA-A476-06C81630F936}" dt="2024-07-16T06:46:36.223" v="217" actId="1076"/>
          <ac:spMkLst>
            <pc:docMk/>
            <pc:sldMk cId="4258307502" sldId="258"/>
            <ac:spMk id="2" creationId="{70D5C871-974E-6859-B785-CC3B970C31AA}"/>
          </ac:spMkLst>
        </pc:spChg>
        <pc:spChg chg="add del mod">
          <ac:chgData name="Daksh Agarwal" userId="252623e2ba33a27a" providerId="LiveId" clId="{0FD6F7E4-9822-4AAA-A476-06C81630F936}" dt="2024-07-16T06:56:49.835" v="239" actId="478"/>
          <ac:spMkLst>
            <pc:docMk/>
            <pc:sldMk cId="4258307502" sldId="258"/>
            <ac:spMk id="6" creationId="{7B38C47E-3D1D-88F8-C836-8AFDBAD03C7B}"/>
          </ac:spMkLst>
        </pc:spChg>
        <pc:spChg chg="add mod">
          <ac:chgData name="Daksh Agarwal" userId="252623e2ba33a27a" providerId="LiveId" clId="{0FD6F7E4-9822-4AAA-A476-06C81630F936}" dt="2024-07-16T07:05:47.038" v="314" actId="1076"/>
          <ac:spMkLst>
            <pc:docMk/>
            <pc:sldMk cId="4258307502" sldId="258"/>
            <ac:spMk id="9" creationId="{0DF54FDA-B7CF-98A1-B98E-C51405D70993}"/>
          </ac:spMkLst>
        </pc:spChg>
        <pc:spChg chg="add mod">
          <ac:chgData name="Daksh Agarwal" userId="252623e2ba33a27a" providerId="LiveId" clId="{0FD6F7E4-9822-4AAA-A476-06C81630F936}" dt="2024-07-16T07:14:50.561" v="341" actId="14100"/>
          <ac:spMkLst>
            <pc:docMk/>
            <pc:sldMk cId="4258307502" sldId="258"/>
            <ac:spMk id="10" creationId="{1E208870-E172-7692-A650-5A6EB97B2B39}"/>
          </ac:spMkLst>
        </pc:spChg>
        <pc:graphicFrameChg chg="add mod modGraphic">
          <ac:chgData name="Daksh Agarwal" userId="252623e2ba33a27a" providerId="LiveId" clId="{0FD6F7E4-9822-4AAA-A476-06C81630F936}" dt="2024-07-16T07:14:00.483" v="335"/>
          <ac:graphicFrameMkLst>
            <pc:docMk/>
            <pc:sldMk cId="4258307502" sldId="258"/>
            <ac:graphicFrameMk id="3" creationId="{9473E660-604B-313D-73CB-10C214E35BA7}"/>
          </ac:graphicFrameMkLst>
        </pc:graphicFrameChg>
        <pc:picChg chg="add del mod">
          <ac:chgData name="Daksh Agarwal" userId="252623e2ba33a27a" providerId="LiveId" clId="{0FD6F7E4-9822-4AAA-A476-06C81630F936}" dt="2024-07-16T07:04:32.745" v="284" actId="1076"/>
          <ac:picMkLst>
            <pc:docMk/>
            <pc:sldMk cId="4258307502" sldId="258"/>
            <ac:picMk id="8" creationId="{CD8EB7A3-0A9B-E789-284B-D04C3D258B99}"/>
          </ac:picMkLst>
        </pc:picChg>
        <pc:picChg chg="add del mod">
          <ac:chgData name="Daksh Agarwal" userId="252623e2ba33a27a" providerId="LiveId" clId="{0FD6F7E4-9822-4AAA-A476-06C81630F936}" dt="2024-07-16T14:30:29.188" v="1985" actId="478"/>
          <ac:picMkLst>
            <pc:docMk/>
            <pc:sldMk cId="4258307502" sldId="258"/>
            <ac:picMk id="12" creationId="{3B7FF6C6-0214-DCC1-060F-1F9DB2126E5E}"/>
          </ac:picMkLst>
        </pc:picChg>
        <pc:cxnChg chg="add mod">
          <ac:chgData name="Daksh Agarwal" userId="252623e2ba33a27a" providerId="LiveId" clId="{0FD6F7E4-9822-4AAA-A476-06C81630F936}" dt="2024-07-16T06:46:46.252" v="218" actId="1076"/>
          <ac:cxnSpMkLst>
            <pc:docMk/>
            <pc:sldMk cId="4258307502" sldId="258"/>
            <ac:cxnSpMk id="5" creationId="{A5C4FCAE-A2BB-1742-F4DF-7FAE72F37907}"/>
          </ac:cxnSpMkLst>
        </pc:cxnChg>
      </pc:sldChg>
      <pc:sldChg chg="addSp delSp modSp new mod">
        <pc:chgData name="Daksh Agarwal" userId="252623e2ba33a27a" providerId="LiveId" clId="{0FD6F7E4-9822-4AAA-A476-06C81630F936}" dt="2024-07-16T07:35:50.096" v="514" actId="1076"/>
        <pc:sldMkLst>
          <pc:docMk/>
          <pc:sldMk cId="2316261693" sldId="259"/>
        </pc:sldMkLst>
        <pc:spChg chg="add mod">
          <ac:chgData name="Daksh Agarwal" userId="252623e2ba33a27a" providerId="LiveId" clId="{0FD6F7E4-9822-4AAA-A476-06C81630F936}" dt="2024-07-16T07:35:39.996" v="512" actId="1076"/>
          <ac:spMkLst>
            <pc:docMk/>
            <pc:sldMk cId="2316261693" sldId="259"/>
            <ac:spMk id="2" creationId="{38F6ABFE-0F9E-2883-0CBC-B0009EFF8DC5}"/>
          </ac:spMkLst>
        </pc:spChg>
        <pc:spChg chg="add mod">
          <ac:chgData name="Daksh Agarwal" userId="252623e2ba33a27a" providerId="LiveId" clId="{0FD6F7E4-9822-4AAA-A476-06C81630F936}" dt="2024-07-16T07:27:11.963" v="380" actId="767"/>
          <ac:spMkLst>
            <pc:docMk/>
            <pc:sldMk cId="2316261693" sldId="259"/>
            <ac:spMk id="4" creationId="{344ED5F7-4BCA-4CDC-48BF-862981C73B49}"/>
          </ac:spMkLst>
        </pc:spChg>
        <pc:spChg chg="add mod">
          <ac:chgData name="Daksh Agarwal" userId="252623e2ba33a27a" providerId="LiveId" clId="{0FD6F7E4-9822-4AAA-A476-06C81630F936}" dt="2024-07-16T07:27:04.206" v="377"/>
          <ac:spMkLst>
            <pc:docMk/>
            <pc:sldMk cId="2316261693" sldId="259"/>
            <ac:spMk id="5" creationId="{54395BF4-1F8F-D6C7-88E2-E2C9B5F1332B}"/>
          </ac:spMkLst>
        </pc:spChg>
        <pc:spChg chg="add">
          <ac:chgData name="Daksh Agarwal" userId="252623e2ba33a27a" providerId="LiveId" clId="{0FD6F7E4-9822-4AAA-A476-06C81630F936}" dt="2024-07-16T07:27:09.666" v="378"/>
          <ac:spMkLst>
            <pc:docMk/>
            <pc:sldMk cId="2316261693" sldId="259"/>
            <ac:spMk id="6" creationId="{79A75A38-D14F-725E-3245-5247E8839DC5}"/>
          </ac:spMkLst>
        </pc:spChg>
        <pc:spChg chg="add del mod">
          <ac:chgData name="Daksh Agarwal" userId="252623e2ba33a27a" providerId="LiveId" clId="{0FD6F7E4-9822-4AAA-A476-06C81630F936}" dt="2024-07-16T07:27:28.693" v="384"/>
          <ac:spMkLst>
            <pc:docMk/>
            <pc:sldMk cId="2316261693" sldId="259"/>
            <ac:spMk id="7" creationId="{388163C8-7B80-9886-FA73-8ACCF519ED67}"/>
          </ac:spMkLst>
        </pc:spChg>
        <pc:spChg chg="add del mod">
          <ac:chgData name="Daksh Agarwal" userId="252623e2ba33a27a" providerId="LiveId" clId="{0FD6F7E4-9822-4AAA-A476-06C81630F936}" dt="2024-07-16T07:30:29.559" v="435" actId="12084"/>
          <ac:spMkLst>
            <pc:docMk/>
            <pc:sldMk cId="2316261693" sldId="259"/>
            <ac:spMk id="8" creationId="{2BC2FECF-DE7C-AE26-49F6-563E97766147}"/>
          </ac:spMkLst>
        </pc:spChg>
        <pc:spChg chg="add del mod">
          <ac:chgData name="Daksh Agarwal" userId="252623e2ba33a27a" providerId="LiveId" clId="{0FD6F7E4-9822-4AAA-A476-06C81630F936}" dt="2024-07-16T07:34:50.930" v="505" actId="12084"/>
          <ac:spMkLst>
            <pc:docMk/>
            <pc:sldMk cId="2316261693" sldId="259"/>
            <ac:spMk id="10" creationId="{D25AA16B-7E12-A124-AC67-061578141404}"/>
          </ac:spMkLst>
        </pc:spChg>
        <pc:graphicFrameChg chg="add del mod">
          <ac:chgData name="Daksh Agarwal" userId="252623e2ba33a27a" providerId="LiveId" clId="{0FD6F7E4-9822-4AAA-A476-06C81630F936}" dt="2024-07-16T07:30:55.205" v="439" actId="11529"/>
          <ac:graphicFrameMkLst>
            <pc:docMk/>
            <pc:sldMk cId="2316261693" sldId="259"/>
            <ac:graphicFrameMk id="9" creationId="{201BEADE-1041-E4B7-5D84-1419B67FC495}"/>
          </ac:graphicFrameMkLst>
        </pc:graphicFrameChg>
        <pc:graphicFrameChg chg="add mod">
          <ac:chgData name="Daksh Agarwal" userId="252623e2ba33a27a" providerId="LiveId" clId="{0FD6F7E4-9822-4AAA-A476-06C81630F936}" dt="2024-07-16T07:32:23.021" v="474" actId="14100"/>
          <ac:graphicFrameMkLst>
            <pc:docMk/>
            <pc:sldMk cId="2316261693" sldId="259"/>
            <ac:graphicFrameMk id="11" creationId="{A36A509C-F4CA-57F8-8E5B-D2F9DB6A8F5B}"/>
          </ac:graphicFrameMkLst>
        </pc:graphicFrameChg>
        <pc:graphicFrameChg chg="add mod">
          <ac:chgData name="Daksh Agarwal" userId="252623e2ba33a27a" providerId="LiveId" clId="{0FD6F7E4-9822-4AAA-A476-06C81630F936}" dt="2024-07-16T07:35:36.075" v="511" actId="1076"/>
          <ac:graphicFrameMkLst>
            <pc:docMk/>
            <pc:sldMk cId="2316261693" sldId="259"/>
            <ac:graphicFrameMk id="12" creationId="{F019CD67-5DAE-8377-E054-691DB47540C7}"/>
          </ac:graphicFrameMkLst>
        </pc:graphicFrameChg>
        <pc:cxnChg chg="add mod">
          <ac:chgData name="Daksh Agarwal" userId="252623e2ba33a27a" providerId="LiveId" clId="{0FD6F7E4-9822-4AAA-A476-06C81630F936}" dt="2024-07-16T07:35:50.096" v="514" actId="1076"/>
          <ac:cxnSpMkLst>
            <pc:docMk/>
            <pc:sldMk cId="2316261693" sldId="259"/>
            <ac:cxnSpMk id="3" creationId="{F24EFCCA-D89C-2007-1875-1F94491CD0C6}"/>
          </ac:cxnSpMkLst>
        </pc:cxnChg>
      </pc:sldChg>
      <pc:sldChg chg="addSp delSp modSp new mod">
        <pc:chgData name="Daksh Agarwal" userId="252623e2ba33a27a" providerId="LiveId" clId="{0FD6F7E4-9822-4AAA-A476-06C81630F936}" dt="2024-07-16T09:13:56.462" v="637" actId="1076"/>
        <pc:sldMkLst>
          <pc:docMk/>
          <pc:sldMk cId="3167389791" sldId="260"/>
        </pc:sldMkLst>
        <pc:spChg chg="add mod">
          <ac:chgData name="Daksh Agarwal" userId="252623e2ba33a27a" providerId="LiveId" clId="{0FD6F7E4-9822-4AAA-A476-06C81630F936}" dt="2024-07-16T09:13:52.287" v="636" actId="1076"/>
          <ac:spMkLst>
            <pc:docMk/>
            <pc:sldMk cId="3167389791" sldId="260"/>
            <ac:spMk id="2" creationId="{41CABF12-F92F-77F5-60C8-F19036313076}"/>
          </ac:spMkLst>
        </pc:spChg>
        <pc:spChg chg="add del mod">
          <ac:chgData name="Daksh Agarwal" userId="252623e2ba33a27a" providerId="LiveId" clId="{0FD6F7E4-9822-4AAA-A476-06C81630F936}" dt="2024-07-16T09:00:30.113" v="578"/>
          <ac:spMkLst>
            <pc:docMk/>
            <pc:sldMk cId="3167389791" sldId="260"/>
            <ac:spMk id="4" creationId="{90AACC2D-5E3E-AA24-6189-82B1054FA579}"/>
          </ac:spMkLst>
        </pc:spChg>
        <pc:spChg chg="add del mod">
          <ac:chgData name="Daksh Agarwal" userId="252623e2ba33a27a" providerId="LiveId" clId="{0FD6F7E4-9822-4AAA-A476-06C81630F936}" dt="2024-07-16T09:00:11.545" v="573" actId="12084"/>
          <ac:spMkLst>
            <pc:docMk/>
            <pc:sldMk cId="3167389791" sldId="260"/>
            <ac:spMk id="5" creationId="{DE4EBC0F-B37D-7627-7A75-3C1E854D146E}"/>
          </ac:spMkLst>
        </pc:spChg>
        <pc:spChg chg="add del mod">
          <ac:chgData name="Daksh Agarwal" userId="252623e2ba33a27a" providerId="LiveId" clId="{0FD6F7E4-9822-4AAA-A476-06C81630F936}" dt="2024-07-16T09:13:26.430" v="631" actId="12084"/>
          <ac:spMkLst>
            <pc:docMk/>
            <pc:sldMk cId="3167389791" sldId="260"/>
            <ac:spMk id="7" creationId="{2BC79040-445E-7891-729F-FEDE4AD07BA9}"/>
          </ac:spMkLst>
        </pc:spChg>
        <pc:graphicFrameChg chg="add mod ord modGraphic">
          <ac:chgData name="Daksh Agarwal" userId="252623e2ba33a27a" providerId="LiveId" clId="{0FD6F7E4-9822-4AAA-A476-06C81630F936}" dt="2024-07-16T09:05:39.359" v="616"/>
          <ac:graphicFrameMkLst>
            <pc:docMk/>
            <pc:sldMk cId="3167389791" sldId="260"/>
            <ac:graphicFrameMk id="6" creationId="{713EE5B9-298B-C6C5-AC96-DC991ACC194F}"/>
          </ac:graphicFrameMkLst>
        </pc:graphicFrameChg>
        <pc:graphicFrameChg chg="add mod">
          <ac:chgData name="Daksh Agarwal" userId="252623e2ba33a27a" providerId="LiveId" clId="{0FD6F7E4-9822-4AAA-A476-06C81630F936}" dt="2024-07-16T09:13:45.576" v="635" actId="1076"/>
          <ac:graphicFrameMkLst>
            <pc:docMk/>
            <pc:sldMk cId="3167389791" sldId="260"/>
            <ac:graphicFrameMk id="8" creationId="{347B9456-055E-84F3-9405-6442A3623709}"/>
          </ac:graphicFrameMkLst>
        </pc:graphicFrameChg>
        <pc:cxnChg chg="add mod">
          <ac:chgData name="Daksh Agarwal" userId="252623e2ba33a27a" providerId="LiveId" clId="{0FD6F7E4-9822-4AAA-A476-06C81630F936}" dt="2024-07-16T09:13:56.462" v="637" actId="1076"/>
          <ac:cxnSpMkLst>
            <pc:docMk/>
            <pc:sldMk cId="3167389791" sldId="260"/>
            <ac:cxnSpMk id="3" creationId="{4DC45CC0-AEC7-D0A3-22A2-D08579595658}"/>
          </ac:cxnSpMkLst>
        </pc:cxnChg>
      </pc:sldChg>
      <pc:sldChg chg="addSp delSp modSp new mod">
        <pc:chgData name="Daksh Agarwal" userId="252623e2ba33a27a" providerId="LiveId" clId="{0FD6F7E4-9822-4AAA-A476-06C81630F936}" dt="2024-07-16T13:13:01.773" v="1485" actId="122"/>
        <pc:sldMkLst>
          <pc:docMk/>
          <pc:sldMk cId="534382477" sldId="261"/>
        </pc:sldMkLst>
        <pc:spChg chg="add mod">
          <ac:chgData name="Daksh Agarwal" userId="252623e2ba33a27a" providerId="LiveId" clId="{0FD6F7E4-9822-4AAA-A476-06C81630F936}" dt="2024-07-16T09:18:18.594" v="685" actId="1076"/>
          <ac:spMkLst>
            <pc:docMk/>
            <pc:sldMk cId="534382477" sldId="261"/>
            <ac:spMk id="2" creationId="{A5CE42B3-F86D-DC43-1682-3200D6DAFA87}"/>
          </ac:spMkLst>
        </pc:spChg>
        <pc:graphicFrameChg chg="add del">
          <ac:chgData name="Daksh Agarwal" userId="252623e2ba33a27a" providerId="LiveId" clId="{0FD6F7E4-9822-4AAA-A476-06C81630F936}" dt="2024-07-16T09:15:37.740" v="662" actId="3680"/>
          <ac:graphicFrameMkLst>
            <pc:docMk/>
            <pc:sldMk cId="534382477" sldId="261"/>
            <ac:graphicFrameMk id="4" creationId="{05821416-FED7-E63E-00FA-26A9E643B8D9}"/>
          </ac:graphicFrameMkLst>
        </pc:graphicFrameChg>
        <pc:graphicFrameChg chg="add mod modGraphic">
          <ac:chgData name="Daksh Agarwal" userId="252623e2ba33a27a" providerId="LiveId" clId="{0FD6F7E4-9822-4AAA-A476-06C81630F936}" dt="2024-07-16T13:13:01.773" v="1485" actId="122"/>
          <ac:graphicFrameMkLst>
            <pc:docMk/>
            <pc:sldMk cId="534382477" sldId="261"/>
            <ac:graphicFrameMk id="5" creationId="{3FE1DCAF-DE49-271D-D845-A974FF1ADBA4}"/>
          </ac:graphicFrameMkLst>
        </pc:graphicFrameChg>
        <pc:cxnChg chg="add mod">
          <ac:chgData name="Daksh Agarwal" userId="252623e2ba33a27a" providerId="LiveId" clId="{0FD6F7E4-9822-4AAA-A476-06C81630F936}" dt="2024-07-16T09:18:22.155" v="686" actId="1076"/>
          <ac:cxnSpMkLst>
            <pc:docMk/>
            <pc:sldMk cId="534382477" sldId="261"/>
            <ac:cxnSpMk id="3" creationId="{40B303D5-ACE4-7EBE-6908-C83C75A1DF1F}"/>
          </ac:cxnSpMkLst>
        </pc:cxnChg>
      </pc:sldChg>
      <pc:sldChg chg="addSp delSp modSp new mod">
        <pc:chgData name="Daksh Agarwal" userId="252623e2ba33a27a" providerId="LiveId" clId="{0FD6F7E4-9822-4AAA-A476-06C81630F936}" dt="2024-07-16T09:42:15.925" v="879" actId="20577"/>
        <pc:sldMkLst>
          <pc:docMk/>
          <pc:sldMk cId="731767079" sldId="262"/>
        </pc:sldMkLst>
        <pc:spChg chg="add mod">
          <ac:chgData name="Daksh Agarwal" userId="252623e2ba33a27a" providerId="LiveId" clId="{0FD6F7E4-9822-4AAA-A476-06C81630F936}" dt="2024-07-16T09:42:15.925" v="879" actId="20577"/>
          <ac:spMkLst>
            <pc:docMk/>
            <pc:sldMk cId="731767079" sldId="262"/>
            <ac:spMk id="2" creationId="{8B298C81-DDB5-33BE-BED1-23441E915E7B}"/>
          </ac:spMkLst>
        </pc:spChg>
        <pc:spChg chg="add del mod">
          <ac:chgData name="Daksh Agarwal" userId="252623e2ba33a27a" providerId="LiveId" clId="{0FD6F7E4-9822-4AAA-A476-06C81630F936}" dt="2024-07-16T09:28:32.287" v="743"/>
          <ac:spMkLst>
            <pc:docMk/>
            <pc:sldMk cId="731767079" sldId="262"/>
            <ac:spMk id="4" creationId="{88217D2C-CA3B-E840-5379-AADF9F6A1088}"/>
          </ac:spMkLst>
        </pc:spChg>
        <pc:spChg chg="add del mod">
          <ac:chgData name="Daksh Agarwal" userId="252623e2ba33a27a" providerId="LiveId" clId="{0FD6F7E4-9822-4AAA-A476-06C81630F936}" dt="2024-07-16T09:30:33.213" v="760" actId="12084"/>
          <ac:spMkLst>
            <pc:docMk/>
            <pc:sldMk cId="731767079" sldId="262"/>
            <ac:spMk id="5" creationId="{796CCCC0-3EF1-4532-77EB-6F948AA6E6B5}"/>
          </ac:spMkLst>
        </pc:spChg>
        <pc:spChg chg="add del mod">
          <ac:chgData name="Daksh Agarwal" userId="252623e2ba33a27a" providerId="LiveId" clId="{0FD6F7E4-9822-4AAA-A476-06C81630F936}" dt="2024-07-16T09:39:06.832" v="836" actId="12084"/>
          <ac:spMkLst>
            <pc:docMk/>
            <pc:sldMk cId="731767079" sldId="262"/>
            <ac:spMk id="7" creationId="{B0A566A1-8856-99C9-C00B-0D8270A765BA}"/>
          </ac:spMkLst>
        </pc:spChg>
        <pc:spChg chg="add del mod">
          <ac:chgData name="Daksh Agarwal" userId="252623e2ba33a27a" providerId="LiveId" clId="{0FD6F7E4-9822-4AAA-A476-06C81630F936}" dt="2024-07-16T09:41:20.838" v="848" actId="12084"/>
          <ac:spMkLst>
            <pc:docMk/>
            <pc:sldMk cId="731767079" sldId="262"/>
            <ac:spMk id="8" creationId="{FCE1A2E1-C11A-7AE2-B8A0-52AE46CF6D03}"/>
          </ac:spMkLst>
        </pc:spChg>
        <pc:graphicFrameChg chg="add mod">
          <ac:chgData name="Daksh Agarwal" userId="252623e2ba33a27a" providerId="LiveId" clId="{0FD6F7E4-9822-4AAA-A476-06C81630F936}" dt="2024-07-16T09:32:34.881" v="822" actId="1076"/>
          <ac:graphicFrameMkLst>
            <pc:docMk/>
            <pc:sldMk cId="731767079" sldId="262"/>
            <ac:graphicFrameMk id="6" creationId="{9F3CAD8C-CE41-884E-A2BC-A778DD2F5948}"/>
          </ac:graphicFrameMkLst>
        </pc:graphicFrameChg>
        <pc:graphicFrameChg chg="add mod">
          <ac:chgData name="Daksh Agarwal" userId="252623e2ba33a27a" providerId="LiveId" clId="{0FD6F7E4-9822-4AAA-A476-06C81630F936}" dt="2024-07-16T09:41:30.960" v="850" actId="1076"/>
          <ac:graphicFrameMkLst>
            <pc:docMk/>
            <pc:sldMk cId="731767079" sldId="262"/>
            <ac:graphicFrameMk id="9" creationId="{CEDBFCFF-A415-774C-1F8D-50AED27D1C51}"/>
          </ac:graphicFrameMkLst>
        </pc:graphicFrameChg>
        <pc:graphicFrameChg chg="add mod">
          <ac:chgData name="Daksh Agarwal" userId="252623e2ba33a27a" providerId="LiveId" clId="{0FD6F7E4-9822-4AAA-A476-06C81630F936}" dt="2024-07-16T09:41:26.498" v="849" actId="1076"/>
          <ac:graphicFrameMkLst>
            <pc:docMk/>
            <pc:sldMk cId="731767079" sldId="262"/>
            <ac:graphicFrameMk id="10" creationId="{41B09984-C898-AB45-5D73-EB67EB89B75B}"/>
          </ac:graphicFrameMkLst>
        </pc:graphicFrameChg>
        <pc:cxnChg chg="add mod">
          <ac:chgData name="Daksh Agarwal" userId="252623e2ba33a27a" providerId="LiveId" clId="{0FD6F7E4-9822-4AAA-A476-06C81630F936}" dt="2024-07-16T09:32:19.897" v="818" actId="1076"/>
          <ac:cxnSpMkLst>
            <pc:docMk/>
            <pc:sldMk cId="731767079" sldId="262"/>
            <ac:cxnSpMk id="3" creationId="{D65BAA34-44F4-1644-2512-C21649345588}"/>
          </ac:cxnSpMkLst>
        </pc:cxnChg>
      </pc:sldChg>
      <pc:sldChg chg="addSp delSp modSp new mod">
        <pc:chgData name="Daksh Agarwal" userId="252623e2ba33a27a" providerId="LiveId" clId="{0FD6F7E4-9822-4AAA-A476-06C81630F936}" dt="2024-07-16T12:53:00.632" v="1174" actId="14100"/>
        <pc:sldMkLst>
          <pc:docMk/>
          <pc:sldMk cId="3340773655" sldId="263"/>
        </pc:sldMkLst>
        <pc:spChg chg="add mod">
          <ac:chgData name="Daksh Agarwal" userId="252623e2ba33a27a" providerId="LiveId" clId="{0FD6F7E4-9822-4AAA-A476-06C81630F936}" dt="2024-07-16T12:36:41.876" v="1048" actId="1076"/>
          <ac:spMkLst>
            <pc:docMk/>
            <pc:sldMk cId="3340773655" sldId="263"/>
            <ac:spMk id="2" creationId="{E87F575C-527B-472A-C3A8-2D87E8F9BBA3}"/>
          </ac:spMkLst>
        </pc:spChg>
        <pc:spChg chg="add del mod">
          <ac:chgData name="Daksh Agarwal" userId="252623e2ba33a27a" providerId="LiveId" clId="{0FD6F7E4-9822-4AAA-A476-06C81630F936}" dt="2024-07-16T12:37:19.104" v="1053" actId="478"/>
          <ac:spMkLst>
            <pc:docMk/>
            <pc:sldMk cId="3340773655" sldId="263"/>
            <ac:spMk id="4" creationId="{94AC6C86-548F-2DCC-D99D-5B59592B9D32}"/>
          </ac:spMkLst>
        </pc:spChg>
        <pc:spChg chg="add del mod">
          <ac:chgData name="Daksh Agarwal" userId="252623e2ba33a27a" providerId="LiveId" clId="{0FD6F7E4-9822-4AAA-A476-06C81630F936}" dt="2024-07-16T12:38:46.091" v="1068" actId="12084"/>
          <ac:spMkLst>
            <pc:docMk/>
            <pc:sldMk cId="3340773655" sldId="263"/>
            <ac:spMk id="5" creationId="{500FFAB1-C53B-515E-6C47-2ACBD2554CA1}"/>
          </ac:spMkLst>
        </pc:spChg>
        <pc:spChg chg="add del mod">
          <ac:chgData name="Daksh Agarwal" userId="252623e2ba33a27a" providerId="LiveId" clId="{0FD6F7E4-9822-4AAA-A476-06C81630F936}" dt="2024-07-16T12:45:57.742" v="1115" actId="12084"/>
          <ac:spMkLst>
            <pc:docMk/>
            <pc:sldMk cId="3340773655" sldId="263"/>
            <ac:spMk id="7" creationId="{AE69DB37-C53C-4A30-5EB2-287C324BFD16}"/>
          </ac:spMkLst>
        </pc:spChg>
        <pc:spChg chg="add del mod">
          <ac:chgData name="Daksh Agarwal" userId="252623e2ba33a27a" providerId="LiveId" clId="{0FD6F7E4-9822-4AAA-A476-06C81630F936}" dt="2024-07-16T12:51:59.515" v="1170" actId="12084"/>
          <ac:spMkLst>
            <pc:docMk/>
            <pc:sldMk cId="3340773655" sldId="263"/>
            <ac:spMk id="8" creationId="{A38B6C2B-904A-FA6A-C6D8-746676983996}"/>
          </ac:spMkLst>
        </pc:spChg>
        <pc:graphicFrameChg chg="add mod modGraphic">
          <ac:chgData name="Daksh Agarwal" userId="252623e2ba33a27a" providerId="LiveId" clId="{0FD6F7E4-9822-4AAA-A476-06C81630F936}" dt="2024-07-16T12:42:33.233" v="1104" actId="1076"/>
          <ac:graphicFrameMkLst>
            <pc:docMk/>
            <pc:sldMk cId="3340773655" sldId="263"/>
            <ac:graphicFrameMk id="6" creationId="{D26BD5CC-3BAB-86E9-F0AF-61C65E049D88}"/>
          </ac:graphicFrameMkLst>
        </pc:graphicFrameChg>
        <pc:graphicFrameChg chg="add mod">
          <ac:chgData name="Daksh Agarwal" userId="252623e2ba33a27a" providerId="LiveId" clId="{0FD6F7E4-9822-4AAA-A476-06C81630F936}" dt="2024-07-16T12:53:00.632" v="1174" actId="14100"/>
          <ac:graphicFrameMkLst>
            <pc:docMk/>
            <pc:sldMk cId="3340773655" sldId="263"/>
            <ac:graphicFrameMk id="9" creationId="{A2E32019-44D3-8E9F-E0BC-E0BD6BE50288}"/>
          </ac:graphicFrameMkLst>
        </pc:graphicFrameChg>
        <pc:graphicFrameChg chg="add del mod">
          <ac:chgData name="Daksh Agarwal" userId="252623e2ba33a27a" providerId="LiveId" clId="{0FD6F7E4-9822-4AAA-A476-06C81630F936}" dt="2024-07-16T12:50:59.221" v="1161" actId="478"/>
          <ac:graphicFrameMkLst>
            <pc:docMk/>
            <pc:sldMk cId="3340773655" sldId="263"/>
            <ac:graphicFrameMk id="12" creationId="{82B7C457-AD22-D9B4-475D-C11034F3DB09}"/>
          </ac:graphicFrameMkLst>
        </pc:graphicFrameChg>
        <pc:graphicFrameChg chg="add mod">
          <ac:chgData name="Daksh Agarwal" userId="252623e2ba33a27a" providerId="LiveId" clId="{0FD6F7E4-9822-4AAA-A476-06C81630F936}" dt="2024-07-16T12:52:55.583" v="1173" actId="1076"/>
          <ac:graphicFrameMkLst>
            <pc:docMk/>
            <pc:sldMk cId="3340773655" sldId="263"/>
            <ac:graphicFrameMk id="13" creationId="{E07E03E4-E918-99D4-FD26-2706D468E0FD}"/>
          </ac:graphicFrameMkLst>
        </pc:graphicFrameChg>
        <pc:picChg chg="add del mod">
          <ac:chgData name="Daksh Agarwal" userId="252623e2ba33a27a" providerId="LiveId" clId="{0FD6F7E4-9822-4AAA-A476-06C81630F936}" dt="2024-07-16T12:50:12.939" v="1157" actId="12084"/>
          <ac:picMkLst>
            <pc:docMk/>
            <pc:sldMk cId="3340773655" sldId="263"/>
            <ac:picMk id="11" creationId="{82337C5F-57F4-6CB9-5271-B0B1EED001DD}"/>
          </ac:picMkLst>
        </pc:picChg>
        <pc:cxnChg chg="add mod">
          <ac:chgData name="Daksh Agarwal" userId="252623e2ba33a27a" providerId="LiveId" clId="{0FD6F7E4-9822-4AAA-A476-06C81630F936}" dt="2024-07-16T12:36:52.801" v="1050" actId="1076"/>
          <ac:cxnSpMkLst>
            <pc:docMk/>
            <pc:sldMk cId="3340773655" sldId="263"/>
            <ac:cxnSpMk id="3" creationId="{02ABB2A2-2C91-17FA-C365-FE99CD3C5C09}"/>
          </ac:cxnSpMkLst>
        </pc:cxnChg>
      </pc:sldChg>
      <pc:sldChg chg="addSp delSp modSp add mod ord">
        <pc:chgData name="Daksh Agarwal" userId="252623e2ba33a27a" providerId="LiveId" clId="{0FD6F7E4-9822-4AAA-A476-06C81630F936}" dt="2024-07-16T13:12:57.037" v="1484" actId="122"/>
        <pc:sldMkLst>
          <pc:docMk/>
          <pc:sldMk cId="2092090354" sldId="264"/>
        </pc:sldMkLst>
        <pc:spChg chg="mod">
          <ac:chgData name="Daksh Agarwal" userId="252623e2ba33a27a" providerId="LiveId" clId="{0FD6F7E4-9822-4AAA-A476-06C81630F936}" dt="2024-07-16T09:42:00.863" v="872" actId="20577"/>
          <ac:spMkLst>
            <pc:docMk/>
            <pc:sldMk cId="2092090354" sldId="264"/>
            <ac:spMk id="2" creationId="{A5CE42B3-F86D-DC43-1682-3200D6DAFA87}"/>
          </ac:spMkLst>
        </pc:spChg>
        <pc:graphicFrameChg chg="add del mod modGraphic">
          <ac:chgData name="Daksh Agarwal" userId="252623e2ba33a27a" providerId="LiveId" clId="{0FD6F7E4-9822-4AAA-A476-06C81630F936}" dt="2024-07-16T09:44:48.780" v="902" actId="478"/>
          <ac:graphicFrameMkLst>
            <pc:docMk/>
            <pc:sldMk cId="2092090354" sldId="264"/>
            <ac:graphicFrameMk id="4" creationId="{9B4EE19D-32FD-E4D3-BF53-958662526E03}"/>
          </ac:graphicFrameMkLst>
        </pc:graphicFrameChg>
        <pc:graphicFrameChg chg="del mod modGraphic">
          <ac:chgData name="Daksh Agarwal" userId="252623e2ba33a27a" providerId="LiveId" clId="{0FD6F7E4-9822-4AAA-A476-06C81630F936}" dt="2024-07-16T09:43:04.867" v="886" actId="478"/>
          <ac:graphicFrameMkLst>
            <pc:docMk/>
            <pc:sldMk cId="2092090354" sldId="264"/>
            <ac:graphicFrameMk id="5" creationId="{3FE1DCAF-DE49-271D-D845-A974FF1ADBA4}"/>
          </ac:graphicFrameMkLst>
        </pc:graphicFrameChg>
        <pc:graphicFrameChg chg="add mod modGraphic">
          <ac:chgData name="Daksh Agarwal" userId="252623e2ba33a27a" providerId="LiveId" clId="{0FD6F7E4-9822-4AAA-A476-06C81630F936}" dt="2024-07-16T13:12:57.037" v="1484" actId="122"/>
          <ac:graphicFrameMkLst>
            <pc:docMk/>
            <pc:sldMk cId="2092090354" sldId="264"/>
            <ac:graphicFrameMk id="6" creationId="{5BB9758D-15B8-FB41-127F-06EF7874E02A}"/>
          </ac:graphicFrameMkLst>
        </pc:graphicFrameChg>
        <pc:graphicFrameChg chg="add mod">
          <ac:chgData name="Daksh Agarwal" userId="252623e2ba33a27a" providerId="LiveId" clId="{0FD6F7E4-9822-4AAA-A476-06C81630F936}" dt="2024-07-16T09:45:11.704" v="904"/>
          <ac:graphicFrameMkLst>
            <pc:docMk/>
            <pc:sldMk cId="2092090354" sldId="264"/>
            <ac:graphicFrameMk id="7" creationId="{8953E7FB-B5C8-7BE8-C1AC-9396E67F5AE3}"/>
          </ac:graphicFrameMkLst>
        </pc:graphicFrameChg>
        <pc:cxnChg chg="mod">
          <ac:chgData name="Daksh Agarwal" userId="252623e2ba33a27a" providerId="LiveId" clId="{0FD6F7E4-9822-4AAA-A476-06C81630F936}" dt="2024-07-16T09:42:10.805" v="873" actId="1076"/>
          <ac:cxnSpMkLst>
            <pc:docMk/>
            <pc:sldMk cId="2092090354" sldId="264"/>
            <ac:cxnSpMk id="3" creationId="{40B303D5-ACE4-7EBE-6908-C83C75A1DF1F}"/>
          </ac:cxnSpMkLst>
        </pc:cxnChg>
      </pc:sldChg>
      <pc:sldChg chg="modSp add mod ord">
        <pc:chgData name="Daksh Agarwal" userId="252623e2ba33a27a" providerId="LiveId" clId="{0FD6F7E4-9822-4AAA-A476-06C81630F936}" dt="2024-07-16T13:12:51.878" v="1483" actId="122"/>
        <pc:sldMkLst>
          <pc:docMk/>
          <pc:sldMk cId="262749986" sldId="265"/>
        </pc:sldMkLst>
        <pc:spChg chg="mod">
          <ac:chgData name="Daksh Agarwal" userId="252623e2ba33a27a" providerId="LiveId" clId="{0FD6F7E4-9822-4AAA-A476-06C81630F936}" dt="2024-07-16T12:53:31.422" v="1199" actId="20577"/>
          <ac:spMkLst>
            <pc:docMk/>
            <pc:sldMk cId="262749986" sldId="265"/>
            <ac:spMk id="2" creationId="{A5CE42B3-F86D-DC43-1682-3200D6DAFA87}"/>
          </ac:spMkLst>
        </pc:spChg>
        <pc:graphicFrameChg chg="mod modGraphic">
          <ac:chgData name="Daksh Agarwal" userId="252623e2ba33a27a" providerId="LiveId" clId="{0FD6F7E4-9822-4AAA-A476-06C81630F936}" dt="2024-07-16T13:12:51.878" v="1483" actId="122"/>
          <ac:graphicFrameMkLst>
            <pc:docMk/>
            <pc:sldMk cId="262749986" sldId="265"/>
            <ac:graphicFrameMk id="6" creationId="{5BB9758D-15B8-FB41-127F-06EF7874E02A}"/>
          </ac:graphicFrameMkLst>
        </pc:graphicFrameChg>
        <pc:cxnChg chg="mod">
          <ac:chgData name="Daksh Agarwal" userId="252623e2ba33a27a" providerId="LiveId" clId="{0FD6F7E4-9822-4AAA-A476-06C81630F936}" dt="2024-07-16T12:53:41.258" v="1200" actId="1076"/>
          <ac:cxnSpMkLst>
            <pc:docMk/>
            <pc:sldMk cId="262749986" sldId="265"/>
            <ac:cxnSpMk id="3" creationId="{40B303D5-ACE4-7EBE-6908-C83C75A1DF1F}"/>
          </ac:cxnSpMkLst>
        </pc:cxnChg>
      </pc:sldChg>
      <pc:sldChg chg="addSp delSp modSp new mod">
        <pc:chgData name="Daksh Agarwal" userId="252623e2ba33a27a" providerId="LiveId" clId="{0FD6F7E4-9822-4AAA-A476-06C81630F936}" dt="2024-07-16T13:09:08.779" v="1420" actId="208"/>
        <pc:sldMkLst>
          <pc:docMk/>
          <pc:sldMk cId="195661070" sldId="266"/>
        </pc:sldMkLst>
        <pc:spChg chg="add mod">
          <ac:chgData name="Daksh Agarwal" userId="252623e2ba33a27a" providerId="LiveId" clId="{0FD6F7E4-9822-4AAA-A476-06C81630F936}" dt="2024-07-16T13:04:41.936" v="1382" actId="1076"/>
          <ac:spMkLst>
            <pc:docMk/>
            <pc:sldMk cId="195661070" sldId="266"/>
            <ac:spMk id="2" creationId="{E9F41EFA-E785-42D7-EB96-FDB0F74886A9}"/>
          </ac:spMkLst>
        </pc:spChg>
        <pc:spChg chg="add del mod">
          <ac:chgData name="Daksh Agarwal" userId="252623e2ba33a27a" providerId="LiveId" clId="{0FD6F7E4-9822-4AAA-A476-06C81630F936}" dt="2024-07-16T12:59:29.841" v="1221" actId="478"/>
          <ac:spMkLst>
            <pc:docMk/>
            <pc:sldMk cId="195661070" sldId="266"/>
            <ac:spMk id="4" creationId="{C6468AF8-43DF-F1F1-D89F-C97E421074EB}"/>
          </ac:spMkLst>
        </pc:spChg>
        <pc:spChg chg="add del mod">
          <ac:chgData name="Daksh Agarwal" userId="252623e2ba33a27a" providerId="LiveId" clId="{0FD6F7E4-9822-4AAA-A476-06C81630F936}" dt="2024-07-16T12:59:36.844" v="1223" actId="12084"/>
          <ac:spMkLst>
            <pc:docMk/>
            <pc:sldMk cId="195661070" sldId="266"/>
            <ac:spMk id="5" creationId="{41C3F79B-93F3-E8B6-A7B6-4BFE13CBA217}"/>
          </ac:spMkLst>
        </pc:spChg>
        <pc:spChg chg="add del mod">
          <ac:chgData name="Daksh Agarwal" userId="252623e2ba33a27a" providerId="LiveId" clId="{0FD6F7E4-9822-4AAA-A476-06C81630F936}" dt="2024-07-16T13:00:49.247" v="1243" actId="12084"/>
          <ac:spMkLst>
            <pc:docMk/>
            <pc:sldMk cId="195661070" sldId="266"/>
            <ac:spMk id="7" creationId="{287EF751-3B92-C86B-691D-A7C7497EF3D6}"/>
          </ac:spMkLst>
        </pc:spChg>
        <pc:spChg chg="add del mod">
          <ac:chgData name="Daksh Agarwal" userId="252623e2ba33a27a" providerId="LiveId" clId="{0FD6F7E4-9822-4AAA-A476-06C81630F936}" dt="2024-07-16T13:01:29.682" v="1246" actId="12084"/>
          <ac:spMkLst>
            <pc:docMk/>
            <pc:sldMk cId="195661070" sldId="266"/>
            <ac:spMk id="9" creationId="{2F69F30D-22FC-6DDF-8528-3248BC87984E}"/>
          </ac:spMkLst>
        </pc:spChg>
        <pc:spChg chg="add del mod">
          <ac:chgData name="Daksh Agarwal" userId="252623e2ba33a27a" providerId="LiveId" clId="{0FD6F7E4-9822-4AAA-A476-06C81630F936}" dt="2024-07-16T13:08:01.556" v="1405" actId="12084"/>
          <ac:spMkLst>
            <pc:docMk/>
            <pc:sldMk cId="195661070" sldId="266"/>
            <ac:spMk id="11" creationId="{E266D4BC-4805-6314-0177-5B648C6657BA}"/>
          </ac:spMkLst>
        </pc:spChg>
        <pc:graphicFrameChg chg="add del mod">
          <ac:chgData name="Daksh Agarwal" userId="252623e2ba33a27a" providerId="LiveId" clId="{0FD6F7E4-9822-4AAA-A476-06C81630F936}" dt="2024-07-16T13:00:18.431" v="1229" actId="11529"/>
          <ac:graphicFrameMkLst>
            <pc:docMk/>
            <pc:sldMk cId="195661070" sldId="266"/>
            <ac:graphicFrameMk id="6" creationId="{80DB5472-4088-7B17-396E-2C11C192F0F0}"/>
          </ac:graphicFrameMkLst>
        </pc:graphicFrameChg>
        <pc:graphicFrameChg chg="add del mod">
          <ac:chgData name="Daksh Agarwal" userId="252623e2ba33a27a" providerId="LiveId" clId="{0FD6F7E4-9822-4AAA-A476-06C81630F936}" dt="2024-07-16T13:01:09.699" v="1245" actId="11529"/>
          <ac:graphicFrameMkLst>
            <pc:docMk/>
            <pc:sldMk cId="195661070" sldId="266"/>
            <ac:graphicFrameMk id="8" creationId="{C03761AC-5C6E-04F7-678D-D30954C503BE}"/>
          </ac:graphicFrameMkLst>
        </pc:graphicFrameChg>
        <pc:graphicFrameChg chg="add mod ord modGraphic">
          <ac:chgData name="Daksh Agarwal" userId="252623e2ba33a27a" providerId="LiveId" clId="{0FD6F7E4-9822-4AAA-A476-06C81630F936}" dt="2024-07-16T13:05:27.105" v="1392" actId="167"/>
          <ac:graphicFrameMkLst>
            <pc:docMk/>
            <pc:sldMk cId="195661070" sldId="266"/>
            <ac:graphicFrameMk id="10" creationId="{0487D920-AA4C-8745-EE4E-8E7B7F5B6541}"/>
          </ac:graphicFrameMkLst>
        </pc:graphicFrameChg>
        <pc:graphicFrameChg chg="add mod">
          <ac:chgData name="Daksh Agarwal" userId="252623e2ba33a27a" providerId="LiveId" clId="{0FD6F7E4-9822-4AAA-A476-06C81630F936}" dt="2024-07-16T13:06:39.230" v="1398" actId="12084"/>
          <ac:graphicFrameMkLst>
            <pc:docMk/>
            <pc:sldMk cId="195661070" sldId="266"/>
            <ac:graphicFrameMk id="12" creationId="{B35A90EE-52DB-EAEF-F132-EF18C69D04A8}"/>
          </ac:graphicFrameMkLst>
        </pc:graphicFrameChg>
        <pc:graphicFrameChg chg="add mod">
          <ac:chgData name="Daksh Agarwal" userId="252623e2ba33a27a" providerId="LiveId" clId="{0FD6F7E4-9822-4AAA-A476-06C81630F936}" dt="2024-07-16T13:07:51.041" v="1403"/>
          <ac:graphicFrameMkLst>
            <pc:docMk/>
            <pc:sldMk cId="195661070" sldId="266"/>
            <ac:graphicFrameMk id="13" creationId="{8D35BEC7-088E-B408-D178-9E9BB4E7711E}"/>
          </ac:graphicFrameMkLst>
        </pc:graphicFrameChg>
        <pc:graphicFrameChg chg="add mod modGraphic">
          <ac:chgData name="Daksh Agarwal" userId="252623e2ba33a27a" providerId="LiveId" clId="{0FD6F7E4-9822-4AAA-A476-06C81630F936}" dt="2024-07-16T13:09:08.779" v="1420" actId="208"/>
          <ac:graphicFrameMkLst>
            <pc:docMk/>
            <pc:sldMk cId="195661070" sldId="266"/>
            <ac:graphicFrameMk id="14" creationId="{9C90217A-D5BE-1D56-B829-B28F8DB3CB76}"/>
          </ac:graphicFrameMkLst>
        </pc:graphicFrameChg>
        <pc:cxnChg chg="add mod">
          <ac:chgData name="Daksh Agarwal" userId="252623e2ba33a27a" providerId="LiveId" clId="{0FD6F7E4-9822-4AAA-A476-06C81630F936}" dt="2024-07-16T13:05:31.475" v="1393" actId="1076"/>
          <ac:cxnSpMkLst>
            <pc:docMk/>
            <pc:sldMk cId="195661070" sldId="266"/>
            <ac:cxnSpMk id="3" creationId="{73B02BBA-EFE2-A1D4-44E7-38FB1859E5E5}"/>
          </ac:cxnSpMkLst>
        </pc:cxnChg>
      </pc:sldChg>
      <pc:sldChg chg="addSp delSp modSp add mod ord">
        <pc:chgData name="Daksh Agarwal" userId="252623e2ba33a27a" providerId="LiveId" clId="{0FD6F7E4-9822-4AAA-A476-06C81630F936}" dt="2024-07-16T13:12:46.111" v="1482" actId="122"/>
        <pc:sldMkLst>
          <pc:docMk/>
          <pc:sldMk cId="3386837575" sldId="267"/>
        </pc:sldMkLst>
        <pc:spChg chg="mod">
          <ac:chgData name="Daksh Agarwal" userId="252623e2ba33a27a" providerId="LiveId" clId="{0FD6F7E4-9822-4AAA-A476-06C81630F936}" dt="2024-07-16T13:09:31.871" v="1439" actId="20577"/>
          <ac:spMkLst>
            <pc:docMk/>
            <pc:sldMk cId="3386837575" sldId="267"/>
            <ac:spMk id="2" creationId="{A5CE42B3-F86D-DC43-1682-3200D6DAFA87}"/>
          </ac:spMkLst>
        </pc:spChg>
        <pc:graphicFrameChg chg="add mod modGraphic">
          <ac:chgData name="Daksh Agarwal" userId="252623e2ba33a27a" providerId="LiveId" clId="{0FD6F7E4-9822-4AAA-A476-06C81630F936}" dt="2024-07-16T13:12:46.111" v="1482" actId="122"/>
          <ac:graphicFrameMkLst>
            <pc:docMk/>
            <pc:sldMk cId="3386837575" sldId="267"/>
            <ac:graphicFrameMk id="4" creationId="{5BB9758D-15B8-FB41-127F-06EF7874E02A}"/>
          </ac:graphicFrameMkLst>
        </pc:graphicFrameChg>
        <pc:graphicFrameChg chg="del mod modGraphic">
          <ac:chgData name="Daksh Agarwal" userId="252623e2ba33a27a" providerId="LiveId" clId="{0FD6F7E4-9822-4AAA-A476-06C81630F936}" dt="2024-07-16T13:10:54.285" v="1454" actId="21"/>
          <ac:graphicFrameMkLst>
            <pc:docMk/>
            <pc:sldMk cId="3386837575" sldId="267"/>
            <ac:graphicFrameMk id="6" creationId="{5BB9758D-15B8-FB41-127F-06EF7874E02A}"/>
          </ac:graphicFrameMkLst>
        </pc:graphicFrameChg>
        <pc:cxnChg chg="mod">
          <ac:chgData name="Daksh Agarwal" userId="252623e2ba33a27a" providerId="LiveId" clId="{0FD6F7E4-9822-4AAA-A476-06C81630F936}" dt="2024-07-16T13:10:15.404" v="1449" actId="1076"/>
          <ac:cxnSpMkLst>
            <pc:docMk/>
            <pc:sldMk cId="3386837575" sldId="267"/>
            <ac:cxnSpMk id="3" creationId="{40B303D5-ACE4-7EBE-6908-C83C75A1DF1F}"/>
          </ac:cxnSpMkLst>
        </pc:cxnChg>
      </pc:sldChg>
      <pc:sldChg chg="addSp delSp modSp new mod">
        <pc:chgData name="Daksh Agarwal" userId="252623e2ba33a27a" providerId="LiveId" clId="{0FD6F7E4-9822-4AAA-A476-06C81630F936}" dt="2024-07-16T13:28:15.127" v="1589" actId="14100"/>
        <pc:sldMkLst>
          <pc:docMk/>
          <pc:sldMk cId="1080589643" sldId="268"/>
        </pc:sldMkLst>
        <pc:spChg chg="add mod">
          <ac:chgData name="Daksh Agarwal" userId="252623e2ba33a27a" providerId="LiveId" clId="{0FD6F7E4-9822-4AAA-A476-06C81630F936}" dt="2024-07-16T13:23:13.382" v="1563" actId="1076"/>
          <ac:spMkLst>
            <pc:docMk/>
            <pc:sldMk cId="1080589643" sldId="268"/>
            <ac:spMk id="2" creationId="{91938D53-91E6-14DA-E8A6-930EEB68E2BD}"/>
          </ac:spMkLst>
        </pc:spChg>
        <pc:spChg chg="add del mod">
          <ac:chgData name="Daksh Agarwal" userId="252623e2ba33a27a" providerId="LiveId" clId="{0FD6F7E4-9822-4AAA-A476-06C81630F936}" dt="2024-07-16T13:18:02.944" v="1504" actId="478"/>
          <ac:spMkLst>
            <pc:docMk/>
            <pc:sldMk cId="1080589643" sldId="268"/>
            <ac:spMk id="4" creationId="{3FF57CD0-BC59-6E76-3761-E38CCB604BBD}"/>
          </ac:spMkLst>
        </pc:spChg>
        <pc:spChg chg="add del">
          <ac:chgData name="Daksh Agarwal" userId="252623e2ba33a27a" providerId="LiveId" clId="{0FD6F7E4-9822-4AAA-A476-06C81630F936}" dt="2024-07-16T13:18:02.944" v="1504" actId="478"/>
          <ac:spMkLst>
            <pc:docMk/>
            <pc:sldMk cId="1080589643" sldId="268"/>
            <ac:spMk id="5" creationId="{10A281C7-5DB3-242E-F8EC-937346FC322E}"/>
          </ac:spMkLst>
        </pc:spChg>
        <pc:spChg chg="add del mod">
          <ac:chgData name="Daksh Agarwal" userId="252623e2ba33a27a" providerId="LiveId" clId="{0FD6F7E4-9822-4AAA-A476-06C81630F936}" dt="2024-07-16T13:20:28.984" v="1533" actId="12084"/>
          <ac:spMkLst>
            <pc:docMk/>
            <pc:sldMk cId="1080589643" sldId="268"/>
            <ac:spMk id="6" creationId="{A9D3A0DF-CFE5-C0CE-C6CB-E17C6D71AB24}"/>
          </ac:spMkLst>
        </pc:spChg>
        <pc:spChg chg="add del mod">
          <ac:chgData name="Daksh Agarwal" userId="252623e2ba33a27a" providerId="LiveId" clId="{0FD6F7E4-9822-4AAA-A476-06C81630F936}" dt="2024-07-16T13:27:04.527" v="1579" actId="12084"/>
          <ac:spMkLst>
            <pc:docMk/>
            <pc:sldMk cId="1080589643" sldId="268"/>
            <ac:spMk id="11" creationId="{4ACDEEA0-9042-F7C8-D25C-C3E3AEB6868D}"/>
          </ac:spMkLst>
        </pc:spChg>
        <pc:graphicFrameChg chg="add mod">
          <ac:chgData name="Daksh Agarwal" userId="252623e2ba33a27a" providerId="LiveId" clId="{0FD6F7E4-9822-4AAA-A476-06C81630F936}" dt="2024-07-16T13:18:13.198" v="1507" actId="12084"/>
          <ac:graphicFrameMkLst>
            <pc:docMk/>
            <pc:sldMk cId="1080589643" sldId="268"/>
            <ac:graphicFrameMk id="7" creationId="{BFC87C83-519C-3642-9C8F-3B00CC763F88}"/>
          </ac:graphicFrameMkLst>
        </pc:graphicFrameChg>
        <pc:graphicFrameChg chg="add mod">
          <ac:chgData name="Daksh Agarwal" userId="252623e2ba33a27a" providerId="LiveId" clId="{0FD6F7E4-9822-4AAA-A476-06C81630F936}" dt="2024-07-16T13:19:38.001" v="1529" actId="14100"/>
          <ac:graphicFrameMkLst>
            <pc:docMk/>
            <pc:sldMk cId="1080589643" sldId="268"/>
            <ac:graphicFrameMk id="8" creationId="{56CCDDE1-ABFE-B7D4-7222-BFC778A22CB5}"/>
          </ac:graphicFrameMkLst>
        </pc:graphicFrameChg>
        <pc:graphicFrameChg chg="add mod">
          <ac:chgData name="Daksh Agarwal" userId="252623e2ba33a27a" providerId="LiveId" clId="{0FD6F7E4-9822-4AAA-A476-06C81630F936}" dt="2024-07-16T13:19:41.944" v="1531" actId="12084"/>
          <ac:graphicFrameMkLst>
            <pc:docMk/>
            <pc:sldMk cId="1080589643" sldId="268"/>
            <ac:graphicFrameMk id="9" creationId="{147869C8-9DB7-DF61-4DDA-2433F27FA718}"/>
          </ac:graphicFrameMkLst>
        </pc:graphicFrameChg>
        <pc:graphicFrameChg chg="add mod">
          <ac:chgData name="Daksh Agarwal" userId="252623e2ba33a27a" providerId="LiveId" clId="{0FD6F7E4-9822-4AAA-A476-06C81630F936}" dt="2024-07-16T13:22:47.157" v="1560" actId="14100"/>
          <ac:graphicFrameMkLst>
            <pc:docMk/>
            <pc:sldMk cId="1080589643" sldId="268"/>
            <ac:graphicFrameMk id="10" creationId="{36A19F26-F414-5632-281C-F0640018A7D0}"/>
          </ac:graphicFrameMkLst>
        </pc:graphicFrameChg>
        <pc:graphicFrameChg chg="add mod">
          <ac:chgData name="Daksh Agarwal" userId="252623e2ba33a27a" providerId="LiveId" clId="{0FD6F7E4-9822-4AAA-A476-06C81630F936}" dt="2024-07-16T13:23:54.718" v="1569" actId="12084"/>
          <ac:graphicFrameMkLst>
            <pc:docMk/>
            <pc:sldMk cId="1080589643" sldId="268"/>
            <ac:graphicFrameMk id="12" creationId="{B151F3B7-FF5E-5582-F34F-B8AF20543B48}"/>
          </ac:graphicFrameMkLst>
        </pc:graphicFrameChg>
        <pc:graphicFrameChg chg="add mod">
          <ac:chgData name="Daksh Agarwal" userId="252623e2ba33a27a" providerId="LiveId" clId="{0FD6F7E4-9822-4AAA-A476-06C81630F936}" dt="2024-07-16T13:24:17.279" v="1573" actId="12084"/>
          <ac:graphicFrameMkLst>
            <pc:docMk/>
            <pc:sldMk cId="1080589643" sldId="268"/>
            <ac:graphicFrameMk id="13" creationId="{0EEE1BFB-85BF-D225-BCD5-93FB67F16122}"/>
          </ac:graphicFrameMkLst>
        </pc:graphicFrameChg>
        <pc:graphicFrameChg chg="add mod">
          <ac:chgData name="Daksh Agarwal" userId="252623e2ba33a27a" providerId="LiveId" clId="{0FD6F7E4-9822-4AAA-A476-06C81630F936}" dt="2024-07-16T13:28:15.127" v="1589" actId="14100"/>
          <ac:graphicFrameMkLst>
            <pc:docMk/>
            <pc:sldMk cId="1080589643" sldId="268"/>
            <ac:graphicFrameMk id="14" creationId="{7B68E13A-5B19-CB51-7124-8F39CA7B0F0E}"/>
          </ac:graphicFrameMkLst>
        </pc:graphicFrameChg>
        <pc:cxnChg chg="add mod">
          <ac:chgData name="Daksh Agarwal" userId="252623e2ba33a27a" providerId="LiveId" clId="{0FD6F7E4-9822-4AAA-A476-06C81630F936}" dt="2024-07-16T13:23:00.681" v="1561" actId="1076"/>
          <ac:cxnSpMkLst>
            <pc:docMk/>
            <pc:sldMk cId="1080589643" sldId="268"/>
            <ac:cxnSpMk id="3" creationId="{59489C44-D532-7AA7-07F4-35A72FC4F777}"/>
          </ac:cxnSpMkLst>
        </pc:cxnChg>
      </pc:sldChg>
      <pc:sldChg chg="addSp delSp modSp new mod">
        <pc:chgData name="Daksh Agarwal" userId="252623e2ba33a27a" providerId="LiveId" clId="{0FD6F7E4-9822-4AAA-A476-06C81630F936}" dt="2024-07-16T14:01:51.202" v="1693" actId="1076"/>
        <pc:sldMkLst>
          <pc:docMk/>
          <pc:sldMk cId="4104909825" sldId="269"/>
        </pc:sldMkLst>
        <pc:spChg chg="add del mod">
          <ac:chgData name="Daksh Agarwal" userId="252623e2ba33a27a" providerId="LiveId" clId="{0FD6F7E4-9822-4AAA-A476-06C81630F936}" dt="2024-07-16T13:58:32.356" v="1638"/>
          <ac:spMkLst>
            <pc:docMk/>
            <pc:sldMk cId="4104909825" sldId="269"/>
            <ac:spMk id="2" creationId="{8A077F13-16A9-CD59-868F-D581E509B67D}"/>
          </ac:spMkLst>
        </pc:spChg>
        <pc:spChg chg="add del mod">
          <ac:chgData name="Daksh Agarwal" userId="252623e2ba33a27a" providerId="LiveId" clId="{0FD6F7E4-9822-4AAA-A476-06C81630F936}" dt="2024-07-16T13:58:23.607" v="1634" actId="12084"/>
          <ac:spMkLst>
            <pc:docMk/>
            <pc:sldMk cId="4104909825" sldId="269"/>
            <ac:spMk id="3" creationId="{0658167F-6DAB-356F-4EDC-AE7E9F27EC6D}"/>
          </ac:spMkLst>
        </pc:spChg>
        <pc:spChg chg="add mod">
          <ac:chgData name="Daksh Agarwal" userId="252623e2ba33a27a" providerId="LiveId" clId="{0FD6F7E4-9822-4AAA-A476-06C81630F936}" dt="2024-07-16T13:59:45.820" v="1670" actId="1076"/>
          <ac:spMkLst>
            <pc:docMk/>
            <pc:sldMk cId="4104909825" sldId="269"/>
            <ac:spMk id="6" creationId="{FF2B8615-F32E-C468-2848-B729448644CD}"/>
          </ac:spMkLst>
        </pc:spChg>
        <pc:spChg chg="add del mod">
          <ac:chgData name="Daksh Agarwal" userId="252623e2ba33a27a" providerId="LiveId" clId="{0FD6F7E4-9822-4AAA-A476-06C81630F936}" dt="2024-07-16T14:01:05.744" v="1685" actId="12084"/>
          <ac:spMkLst>
            <pc:docMk/>
            <pc:sldMk cId="4104909825" sldId="269"/>
            <ac:spMk id="8" creationId="{0085957F-E3C7-EC7B-16C3-3E518616AA3E}"/>
          </ac:spMkLst>
        </pc:spChg>
        <pc:graphicFrameChg chg="add mod">
          <ac:chgData name="Daksh Agarwal" userId="252623e2ba33a27a" providerId="LiveId" clId="{0FD6F7E4-9822-4AAA-A476-06C81630F936}" dt="2024-07-16T13:58:04.436" v="1632" actId="14100"/>
          <ac:graphicFrameMkLst>
            <pc:docMk/>
            <pc:sldMk cId="4104909825" sldId="269"/>
            <ac:graphicFrameMk id="4" creationId="{52EE51B5-EA6C-6DAC-E4EB-9A1B958A0206}"/>
          </ac:graphicFrameMkLst>
        </pc:graphicFrameChg>
        <pc:graphicFrameChg chg="add mod">
          <ac:chgData name="Daksh Agarwal" userId="252623e2ba33a27a" providerId="LiveId" clId="{0FD6F7E4-9822-4AAA-A476-06C81630F936}" dt="2024-07-16T14:00:07.160" v="1675" actId="14100"/>
          <ac:graphicFrameMkLst>
            <pc:docMk/>
            <pc:sldMk cId="4104909825" sldId="269"/>
            <ac:graphicFrameMk id="5" creationId="{B9CB0B18-A2FD-5FB7-F220-F1A0A744C413}"/>
          </ac:graphicFrameMkLst>
        </pc:graphicFrameChg>
        <pc:graphicFrameChg chg="add mod">
          <ac:chgData name="Daksh Agarwal" userId="252623e2ba33a27a" providerId="LiveId" clId="{0FD6F7E4-9822-4AAA-A476-06C81630F936}" dt="2024-07-16T14:01:51.202" v="1693" actId="1076"/>
          <ac:graphicFrameMkLst>
            <pc:docMk/>
            <pc:sldMk cId="4104909825" sldId="269"/>
            <ac:graphicFrameMk id="9" creationId="{02BD439A-82E5-16B2-7BA0-75FA7A4B66D4}"/>
          </ac:graphicFrameMkLst>
        </pc:graphicFrameChg>
        <pc:cxnChg chg="add mod">
          <ac:chgData name="Daksh Agarwal" userId="252623e2ba33a27a" providerId="LiveId" clId="{0FD6F7E4-9822-4AAA-A476-06C81630F936}" dt="2024-07-16T13:59:50.337" v="1671" actId="1076"/>
          <ac:cxnSpMkLst>
            <pc:docMk/>
            <pc:sldMk cId="4104909825" sldId="269"/>
            <ac:cxnSpMk id="7" creationId="{95BBCDA8-4634-A671-B80F-AED56EE2BD39}"/>
          </ac:cxnSpMkLst>
        </pc:cxnChg>
      </pc:sldChg>
      <pc:sldChg chg="modSp add mod ord">
        <pc:chgData name="Daksh Agarwal" userId="252623e2ba33a27a" providerId="LiveId" clId="{0FD6F7E4-9822-4AAA-A476-06C81630F936}" dt="2024-07-16T13:51:12.613" v="1624" actId="14100"/>
        <pc:sldMkLst>
          <pc:docMk/>
          <pc:sldMk cId="3659977297" sldId="270"/>
        </pc:sldMkLst>
        <pc:spChg chg="mod">
          <ac:chgData name="Daksh Agarwal" userId="252623e2ba33a27a" providerId="LiveId" clId="{0FD6F7E4-9822-4AAA-A476-06C81630F936}" dt="2024-07-16T13:29:11.663" v="1597" actId="20577"/>
          <ac:spMkLst>
            <pc:docMk/>
            <pc:sldMk cId="3659977297" sldId="270"/>
            <ac:spMk id="2" creationId="{A5CE42B3-F86D-DC43-1682-3200D6DAFA87}"/>
          </ac:spMkLst>
        </pc:spChg>
        <pc:graphicFrameChg chg="mod modGraphic">
          <ac:chgData name="Daksh Agarwal" userId="252623e2ba33a27a" providerId="LiveId" clId="{0FD6F7E4-9822-4AAA-A476-06C81630F936}" dt="2024-07-16T13:51:12.613" v="1624" actId="14100"/>
          <ac:graphicFrameMkLst>
            <pc:docMk/>
            <pc:sldMk cId="3659977297" sldId="270"/>
            <ac:graphicFrameMk id="4" creationId="{5BB9758D-15B8-FB41-127F-06EF7874E02A}"/>
          </ac:graphicFrameMkLst>
        </pc:graphicFrameChg>
        <pc:cxnChg chg="mod">
          <ac:chgData name="Daksh Agarwal" userId="252623e2ba33a27a" providerId="LiveId" clId="{0FD6F7E4-9822-4AAA-A476-06C81630F936}" dt="2024-07-16T13:29:15.199" v="1598" actId="1076"/>
          <ac:cxnSpMkLst>
            <pc:docMk/>
            <pc:sldMk cId="3659977297" sldId="270"/>
            <ac:cxnSpMk id="3" creationId="{40B303D5-ACE4-7EBE-6908-C83C75A1DF1F}"/>
          </ac:cxnSpMkLst>
        </pc:cxnChg>
      </pc:sldChg>
      <pc:sldChg chg="modSp add mod ord">
        <pc:chgData name="Daksh Agarwal" userId="252623e2ba33a27a" providerId="LiveId" clId="{0FD6F7E4-9822-4AAA-A476-06C81630F936}" dt="2024-07-16T14:02:55.416" v="1722" actId="113"/>
        <pc:sldMkLst>
          <pc:docMk/>
          <pc:sldMk cId="266225482" sldId="271"/>
        </pc:sldMkLst>
        <pc:spChg chg="mod">
          <ac:chgData name="Daksh Agarwal" userId="252623e2ba33a27a" providerId="LiveId" clId="{0FD6F7E4-9822-4AAA-A476-06C81630F936}" dt="2024-07-16T14:02:10.421" v="1711" actId="20577"/>
          <ac:spMkLst>
            <pc:docMk/>
            <pc:sldMk cId="266225482" sldId="271"/>
            <ac:spMk id="2" creationId="{A5CE42B3-F86D-DC43-1682-3200D6DAFA87}"/>
          </ac:spMkLst>
        </pc:spChg>
        <pc:graphicFrameChg chg="mod modGraphic">
          <ac:chgData name="Daksh Agarwal" userId="252623e2ba33a27a" providerId="LiveId" clId="{0FD6F7E4-9822-4AAA-A476-06C81630F936}" dt="2024-07-16T14:02:55.416" v="1722" actId="113"/>
          <ac:graphicFrameMkLst>
            <pc:docMk/>
            <pc:sldMk cId="266225482" sldId="271"/>
            <ac:graphicFrameMk id="4" creationId="{5BB9758D-15B8-FB41-127F-06EF7874E02A}"/>
          </ac:graphicFrameMkLst>
        </pc:graphicFrameChg>
        <pc:cxnChg chg="mod">
          <ac:chgData name="Daksh Agarwal" userId="252623e2ba33a27a" providerId="LiveId" clId="{0FD6F7E4-9822-4AAA-A476-06C81630F936}" dt="2024-07-16T14:02:48.553" v="1720" actId="1076"/>
          <ac:cxnSpMkLst>
            <pc:docMk/>
            <pc:sldMk cId="266225482" sldId="271"/>
            <ac:cxnSpMk id="3" creationId="{40B303D5-ACE4-7EBE-6908-C83C75A1DF1F}"/>
          </ac:cxnSpMkLst>
        </pc:cxnChg>
      </pc:sldChg>
      <pc:sldChg chg="addSp delSp modSp new mod">
        <pc:chgData name="Daksh Agarwal" userId="252623e2ba33a27a" providerId="LiveId" clId="{0FD6F7E4-9822-4AAA-A476-06C81630F936}" dt="2024-07-16T14:19:30.858" v="1835" actId="14100"/>
        <pc:sldMkLst>
          <pc:docMk/>
          <pc:sldMk cId="1734448425" sldId="272"/>
        </pc:sldMkLst>
        <pc:spChg chg="add mod">
          <ac:chgData name="Daksh Agarwal" userId="252623e2ba33a27a" providerId="LiveId" clId="{0FD6F7E4-9822-4AAA-A476-06C81630F936}" dt="2024-07-16T14:12:15.183" v="1754" actId="20577"/>
          <ac:spMkLst>
            <pc:docMk/>
            <pc:sldMk cId="1734448425" sldId="272"/>
            <ac:spMk id="2" creationId="{4B0C9D39-E414-FA53-81F5-32D20C1F80F5}"/>
          </ac:spMkLst>
        </pc:spChg>
        <pc:spChg chg="add del mod">
          <ac:chgData name="Daksh Agarwal" userId="252623e2ba33a27a" providerId="LiveId" clId="{0FD6F7E4-9822-4AAA-A476-06C81630F936}" dt="2024-07-16T14:15:59.276" v="1803" actId="478"/>
          <ac:spMkLst>
            <pc:docMk/>
            <pc:sldMk cId="1734448425" sldId="272"/>
            <ac:spMk id="5" creationId="{5A70D078-2FF4-4568-EF50-1CDB0B2F0CBB}"/>
          </ac:spMkLst>
        </pc:spChg>
        <pc:graphicFrameChg chg="add mod modGraphic">
          <ac:chgData name="Daksh Agarwal" userId="252623e2ba33a27a" providerId="LiveId" clId="{0FD6F7E4-9822-4AAA-A476-06C81630F936}" dt="2024-07-16T14:19:30.858" v="1835" actId="14100"/>
          <ac:graphicFrameMkLst>
            <pc:docMk/>
            <pc:sldMk cId="1734448425" sldId="272"/>
            <ac:graphicFrameMk id="4" creationId="{C37CB3E8-5108-0268-F38B-85FD8D6729DE}"/>
          </ac:graphicFrameMkLst>
        </pc:graphicFrameChg>
        <pc:graphicFrameChg chg="add mod">
          <ac:chgData name="Daksh Agarwal" userId="252623e2ba33a27a" providerId="LiveId" clId="{0FD6F7E4-9822-4AAA-A476-06C81630F936}" dt="2024-07-16T14:19:23.145" v="1834" actId="404"/>
          <ac:graphicFrameMkLst>
            <pc:docMk/>
            <pc:sldMk cId="1734448425" sldId="272"/>
            <ac:graphicFrameMk id="8" creationId="{457DCA8A-14A3-9724-FDF1-57A807618F04}"/>
          </ac:graphicFrameMkLst>
        </pc:graphicFrameChg>
        <pc:cxnChg chg="add mod">
          <ac:chgData name="Daksh Agarwal" userId="252623e2ba33a27a" providerId="LiveId" clId="{0FD6F7E4-9822-4AAA-A476-06C81630F936}" dt="2024-07-16T14:12:26.244" v="1756" actId="1076"/>
          <ac:cxnSpMkLst>
            <pc:docMk/>
            <pc:sldMk cId="1734448425" sldId="272"/>
            <ac:cxnSpMk id="3" creationId="{4B2193A9-5DBC-022E-6637-C6F1527965A2}"/>
          </ac:cxnSpMkLst>
        </pc:cxnChg>
      </pc:sldChg>
      <pc:sldChg chg="addSp delSp modSp add mod">
        <pc:chgData name="Daksh Agarwal" userId="252623e2ba33a27a" providerId="LiveId" clId="{0FD6F7E4-9822-4AAA-A476-06C81630F936}" dt="2024-07-16T14:25:31.944" v="1942" actId="1076"/>
        <pc:sldMkLst>
          <pc:docMk/>
          <pc:sldMk cId="3412972547" sldId="273"/>
        </pc:sldMkLst>
        <pc:spChg chg="mod">
          <ac:chgData name="Daksh Agarwal" userId="252623e2ba33a27a" providerId="LiveId" clId="{0FD6F7E4-9822-4AAA-A476-06C81630F936}" dt="2024-07-16T14:23:28.684" v="1891" actId="1076"/>
          <ac:spMkLst>
            <pc:docMk/>
            <pc:sldMk cId="3412972547" sldId="273"/>
            <ac:spMk id="2" creationId="{4B0C9D39-E414-FA53-81F5-32D20C1F80F5}"/>
          </ac:spMkLst>
        </pc:spChg>
        <pc:spChg chg="add del mod">
          <ac:chgData name="Daksh Agarwal" userId="252623e2ba33a27a" providerId="LiveId" clId="{0FD6F7E4-9822-4AAA-A476-06C81630F936}" dt="2024-07-16T14:21:22.139" v="1841" actId="12084"/>
          <ac:spMkLst>
            <pc:docMk/>
            <pc:sldMk cId="3412972547" sldId="273"/>
            <ac:spMk id="5" creationId="{5A70D078-2FF4-4568-EF50-1CDB0B2F0CBB}"/>
          </ac:spMkLst>
        </pc:spChg>
        <pc:graphicFrameChg chg="del">
          <ac:chgData name="Daksh Agarwal" userId="252623e2ba33a27a" providerId="LiveId" clId="{0FD6F7E4-9822-4AAA-A476-06C81630F936}" dt="2024-07-16T14:19:55.082" v="1836" actId="478"/>
          <ac:graphicFrameMkLst>
            <pc:docMk/>
            <pc:sldMk cId="3412972547" sldId="273"/>
            <ac:graphicFrameMk id="4" creationId="{C37CB3E8-5108-0268-F38B-85FD8D6729DE}"/>
          </ac:graphicFrameMkLst>
        </pc:graphicFrameChg>
        <pc:graphicFrameChg chg="add mod">
          <ac:chgData name="Daksh Agarwal" userId="252623e2ba33a27a" providerId="LiveId" clId="{0FD6F7E4-9822-4AAA-A476-06C81630F936}" dt="2024-07-16T14:20:20.371" v="1839" actId="12084"/>
          <ac:graphicFrameMkLst>
            <pc:docMk/>
            <pc:sldMk cId="3412972547" sldId="273"/>
            <ac:graphicFrameMk id="6" creationId="{82A3D80E-45AE-F92E-EE01-E052F553797E}"/>
          </ac:graphicFrameMkLst>
        </pc:graphicFrameChg>
        <pc:graphicFrameChg chg="add mod ord modGraphic">
          <ac:chgData name="Daksh Agarwal" userId="252623e2ba33a27a" providerId="LiveId" clId="{0FD6F7E4-9822-4AAA-A476-06C81630F936}" dt="2024-07-16T14:25:26.281" v="1941" actId="1076"/>
          <ac:graphicFrameMkLst>
            <pc:docMk/>
            <pc:sldMk cId="3412972547" sldId="273"/>
            <ac:graphicFrameMk id="7" creationId="{C3C53302-CCAC-30F6-94ED-56B47C9CBB89}"/>
          </ac:graphicFrameMkLst>
        </pc:graphicFrameChg>
        <pc:cxnChg chg="mod">
          <ac:chgData name="Daksh Agarwal" userId="252623e2ba33a27a" providerId="LiveId" clId="{0FD6F7E4-9822-4AAA-A476-06C81630F936}" dt="2024-07-16T14:25:31.944" v="1942" actId="1076"/>
          <ac:cxnSpMkLst>
            <pc:docMk/>
            <pc:sldMk cId="3412972547" sldId="273"/>
            <ac:cxnSpMk id="3" creationId="{4B2193A9-5DBC-022E-6637-C6F1527965A2}"/>
          </ac:cxnSpMkLst>
        </pc:cxnChg>
      </pc:sldChg>
      <pc:sldChg chg="addSp delSp modSp new mod">
        <pc:chgData name="Daksh Agarwal" userId="252623e2ba33a27a" providerId="LiveId" clId="{0FD6F7E4-9822-4AAA-A476-06C81630F936}" dt="2024-07-16T14:27:42.521" v="1983" actId="14861"/>
        <pc:sldMkLst>
          <pc:docMk/>
          <pc:sldMk cId="3746455558" sldId="274"/>
        </pc:sldMkLst>
        <pc:spChg chg="add del mod">
          <ac:chgData name="Daksh Agarwal" userId="252623e2ba33a27a" providerId="LiveId" clId="{0FD6F7E4-9822-4AAA-A476-06C81630F936}" dt="2024-07-16T14:26:24.512" v="1974" actId="12084"/>
          <ac:spMkLst>
            <pc:docMk/>
            <pc:sldMk cId="3746455558" sldId="274"/>
            <ac:spMk id="2" creationId="{52B51DBD-7B5F-4418-E9D8-7EF776133C94}"/>
          </ac:spMkLst>
        </pc:spChg>
        <pc:graphicFrameChg chg="add mod">
          <ac:chgData name="Daksh Agarwal" userId="252623e2ba33a27a" providerId="LiveId" clId="{0FD6F7E4-9822-4AAA-A476-06C81630F936}" dt="2024-07-16T14:27:42.521" v="1983" actId="14861"/>
          <ac:graphicFrameMkLst>
            <pc:docMk/>
            <pc:sldMk cId="3746455558" sldId="274"/>
            <ac:graphicFrameMk id="3" creationId="{2E731669-0CC0-FDC6-5700-B49423446FFE}"/>
          </ac:graphicFrameMkLst>
        </pc:graphicFrameChg>
      </pc:sldChg>
      <pc:sldMasterChg chg="setBg">
        <pc:chgData name="Daksh Agarwal" userId="252623e2ba33a27a" providerId="LiveId" clId="{0FD6F7E4-9822-4AAA-A476-06C81630F936}" dt="2024-07-16T06:28:17.999" v="116"/>
        <pc:sldMasterMkLst>
          <pc:docMk/>
          <pc:sldMasterMk cId="3047659538" sldId="2147483816"/>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Allocation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TCS</c:v>
                </c:pt>
                <c:pt idx="1">
                  <c:v>Narayana</c:v>
                </c:pt>
                <c:pt idx="2">
                  <c:v>KNR</c:v>
                </c:pt>
                <c:pt idx="3">
                  <c:v>Ujjivan</c:v>
                </c:pt>
                <c:pt idx="4">
                  <c:v>ONGC</c:v>
                </c:pt>
                <c:pt idx="5">
                  <c:v>Bikaji</c:v>
                </c:pt>
              </c:strCache>
            </c:strRef>
          </c:cat>
          <c:val>
            <c:numRef>
              <c:f>Sheet1!$B$2:$B$7</c:f>
              <c:numCache>
                <c:formatCode>General</c:formatCode>
                <c:ptCount val="6"/>
                <c:pt idx="0">
                  <c:v>25</c:v>
                </c:pt>
                <c:pt idx="1">
                  <c:v>20</c:v>
                </c:pt>
                <c:pt idx="2">
                  <c:v>15</c:v>
                </c:pt>
                <c:pt idx="3">
                  <c:v>12</c:v>
                </c:pt>
                <c:pt idx="4">
                  <c:v>18</c:v>
                </c:pt>
                <c:pt idx="5">
                  <c:v>10</c:v>
                </c:pt>
              </c:numCache>
            </c:numRef>
          </c:val>
          <c:extLst>
            <c:ext xmlns:c16="http://schemas.microsoft.com/office/drawing/2014/chart" uri="{C3380CC4-5D6E-409C-BE32-E72D297353CC}">
              <c16:uniqueId val="{00000000-9FD2-467B-B33E-F872C944BAF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_rels/data12.xml.rels><?xml version="1.0" encoding="UTF-8" standalone="yes"?>
<Relationships xmlns="http://schemas.openxmlformats.org/package/2006/relationships"><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1" Type="http://schemas.openxmlformats.org/officeDocument/2006/relationships/image" Target="../media/image5.jpg"/></Relationships>
</file>

<file path=ppt/diagrams/_rels/data6.xml.rels><?xml version="1.0" encoding="UTF-8" standalone="yes"?>
<Relationships xmlns="http://schemas.openxmlformats.org/package/2006/relationships"><Relationship Id="rId1" Type="http://schemas.openxmlformats.org/officeDocument/2006/relationships/image" Target="../media/image6.png"/></Relationships>
</file>

<file path=ppt/diagrams/_rels/data9.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_rels/drawing12.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g"/></Relationships>
</file>

<file path=ppt/diagrams/_rels/drawing6.xml.rels><?xml version="1.0" encoding="UTF-8" standalone="yes"?>
<Relationships xmlns="http://schemas.openxmlformats.org/package/2006/relationships"><Relationship Id="rId1" Type="http://schemas.openxmlformats.org/officeDocument/2006/relationships/image" Target="../media/image6.png"/></Relationships>
</file>

<file path=ppt/diagrams/_rels/drawing9.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E0A7C-DC1A-46A8-8A90-E25CE9F5D76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DD8C222F-A445-4723-9C1B-A034DB2F7468}">
      <dgm:prSet/>
      <dgm:spPr/>
      <dgm:t>
        <a:bodyPr/>
        <a:lstStyle/>
        <a:p>
          <a:r>
            <a:rPr lang="en-US" b="1" i="0" baseline="0"/>
            <a:t>Managing Risk:</a:t>
          </a:r>
          <a:r>
            <a:rPr lang="en-US" b="0" i="0" baseline="0"/>
            <a:t> Diversification reducing risk by balancing poor performance in one area with stronger performance in another.</a:t>
          </a:r>
          <a:endParaRPr lang="en-IN"/>
        </a:p>
      </dgm:t>
    </dgm:pt>
    <dgm:pt modelId="{D29FBC67-22AB-409E-BD41-DE0CDA03013D}" type="parTrans" cxnId="{A250ED7D-85E8-4D83-AA66-6680061DC10A}">
      <dgm:prSet/>
      <dgm:spPr/>
      <dgm:t>
        <a:bodyPr/>
        <a:lstStyle/>
        <a:p>
          <a:endParaRPr lang="en-IN"/>
        </a:p>
      </dgm:t>
    </dgm:pt>
    <dgm:pt modelId="{B2D363C8-AC80-4443-B7D3-4CA578F5A6D0}" type="sibTrans" cxnId="{A250ED7D-85E8-4D83-AA66-6680061DC10A}">
      <dgm:prSet/>
      <dgm:spPr/>
      <dgm:t>
        <a:bodyPr/>
        <a:lstStyle/>
        <a:p>
          <a:endParaRPr lang="en-IN"/>
        </a:p>
      </dgm:t>
    </dgm:pt>
    <dgm:pt modelId="{757CE35F-5D54-4425-91FE-870346732F7E}">
      <dgm:prSet/>
      <dgm:spPr/>
      <dgm:t>
        <a:bodyPr/>
        <a:lstStyle/>
        <a:p>
          <a:r>
            <a:rPr lang="en-US" b="1" i="0" baseline="0"/>
            <a:t>Optimizing Returns:</a:t>
          </a:r>
          <a:r>
            <a:rPr lang="en-US" b="0" i="0" baseline="0"/>
            <a:t> Capturing growth potential across various sectors enhances overall portfolio gains.</a:t>
          </a:r>
          <a:endParaRPr lang="en-IN"/>
        </a:p>
      </dgm:t>
    </dgm:pt>
    <dgm:pt modelId="{6576443B-42E9-467F-988F-2101E5B860A3}" type="parTrans" cxnId="{6181CBA7-91B2-4758-9B57-B05A2B774C12}">
      <dgm:prSet/>
      <dgm:spPr/>
      <dgm:t>
        <a:bodyPr/>
        <a:lstStyle/>
        <a:p>
          <a:endParaRPr lang="en-IN"/>
        </a:p>
      </dgm:t>
    </dgm:pt>
    <dgm:pt modelId="{F0165045-759B-417B-B7B4-44E877DAB7A6}" type="sibTrans" cxnId="{6181CBA7-91B2-4758-9B57-B05A2B774C12}">
      <dgm:prSet/>
      <dgm:spPr/>
      <dgm:t>
        <a:bodyPr/>
        <a:lstStyle/>
        <a:p>
          <a:endParaRPr lang="en-IN"/>
        </a:p>
      </dgm:t>
    </dgm:pt>
    <dgm:pt modelId="{790B4A05-DBA8-4A69-9D0F-9107FE94DAFC}">
      <dgm:prSet/>
      <dgm:spPr/>
      <dgm:t>
        <a:bodyPr/>
        <a:lstStyle/>
        <a:p>
          <a:r>
            <a:rPr lang="en-US" b="1" i="0" baseline="0"/>
            <a:t>Achieving Stability:</a:t>
          </a:r>
          <a:r>
            <a:rPr lang="en-US" b="0" i="0" baseline="0"/>
            <a:t> Diversification provides a buffer against market volatility, ensuring more stable returns. </a:t>
          </a:r>
          <a:endParaRPr lang="en-IN"/>
        </a:p>
      </dgm:t>
    </dgm:pt>
    <dgm:pt modelId="{9672B146-6BF7-4F66-9305-E149CC0855FE}" type="parTrans" cxnId="{2379A884-01C1-4E18-95B7-CC3F8554E523}">
      <dgm:prSet/>
      <dgm:spPr/>
      <dgm:t>
        <a:bodyPr/>
        <a:lstStyle/>
        <a:p>
          <a:endParaRPr lang="en-IN"/>
        </a:p>
      </dgm:t>
    </dgm:pt>
    <dgm:pt modelId="{6185C1E4-B713-4D7F-8708-BBE2B96089C7}" type="sibTrans" cxnId="{2379A884-01C1-4E18-95B7-CC3F8554E523}">
      <dgm:prSet/>
      <dgm:spPr/>
      <dgm:t>
        <a:bodyPr/>
        <a:lstStyle/>
        <a:p>
          <a:endParaRPr lang="en-IN"/>
        </a:p>
      </dgm:t>
    </dgm:pt>
    <dgm:pt modelId="{1FFD5517-130E-477D-A800-B2F05CCBB887}" type="pres">
      <dgm:prSet presAssocID="{4F4E0A7C-DC1A-46A8-8A90-E25CE9F5D76B}" presName="Name0" presStyleCnt="0">
        <dgm:presLayoutVars>
          <dgm:dir/>
          <dgm:resizeHandles val="exact"/>
        </dgm:presLayoutVars>
      </dgm:prSet>
      <dgm:spPr/>
    </dgm:pt>
    <dgm:pt modelId="{D14E92BC-ABF3-4216-A9EA-BABF47B5B26D}" type="pres">
      <dgm:prSet presAssocID="{4F4E0A7C-DC1A-46A8-8A90-E25CE9F5D76B}" presName="fgShape" presStyleLbl="fgShp" presStyleIdx="0" presStyleCnt="1"/>
      <dgm:spPr/>
    </dgm:pt>
    <dgm:pt modelId="{94E9F29F-E65B-421B-9B8C-3E3B75DB8BFE}" type="pres">
      <dgm:prSet presAssocID="{4F4E0A7C-DC1A-46A8-8A90-E25CE9F5D76B}" presName="linComp" presStyleCnt="0"/>
      <dgm:spPr/>
    </dgm:pt>
    <dgm:pt modelId="{7CD8D6CB-E466-4F6B-BC46-4C09C46ED4AD}" type="pres">
      <dgm:prSet presAssocID="{DD8C222F-A445-4723-9C1B-A034DB2F7468}" presName="compNode" presStyleCnt="0"/>
      <dgm:spPr/>
    </dgm:pt>
    <dgm:pt modelId="{B1EAFF2E-2A24-4FC1-A6D6-935DE78DE6B9}" type="pres">
      <dgm:prSet presAssocID="{DD8C222F-A445-4723-9C1B-A034DB2F7468}" presName="bkgdShape" presStyleLbl="node1" presStyleIdx="0" presStyleCnt="3"/>
      <dgm:spPr/>
    </dgm:pt>
    <dgm:pt modelId="{CBFECB9F-21AE-48AF-9DF1-7959F27A67E6}" type="pres">
      <dgm:prSet presAssocID="{DD8C222F-A445-4723-9C1B-A034DB2F7468}" presName="nodeTx" presStyleLbl="node1" presStyleIdx="0" presStyleCnt="3">
        <dgm:presLayoutVars>
          <dgm:bulletEnabled val="1"/>
        </dgm:presLayoutVars>
      </dgm:prSet>
      <dgm:spPr/>
    </dgm:pt>
    <dgm:pt modelId="{071ADF4D-477C-4608-A8C7-B6DE723BAD9D}" type="pres">
      <dgm:prSet presAssocID="{DD8C222F-A445-4723-9C1B-A034DB2F7468}" presName="invisiNode" presStyleLbl="node1" presStyleIdx="0" presStyleCnt="3"/>
      <dgm:spPr/>
    </dgm:pt>
    <dgm:pt modelId="{E6A28409-31F5-4503-8EA2-87D69735B000}" type="pres">
      <dgm:prSet presAssocID="{DD8C222F-A445-4723-9C1B-A034DB2F7468}" presName="imagNode" presStyleLbl="fgImgPlace1" presStyleIdx="0" presStyleCnt="3">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E9C6A9B-C321-40EF-ADBC-D83DA18B884D}" type="pres">
      <dgm:prSet presAssocID="{B2D363C8-AC80-4443-B7D3-4CA578F5A6D0}" presName="sibTrans" presStyleLbl="sibTrans2D1" presStyleIdx="0" presStyleCnt="0"/>
      <dgm:spPr/>
    </dgm:pt>
    <dgm:pt modelId="{AC9B265C-8397-4D83-8652-72D71F41C63D}" type="pres">
      <dgm:prSet presAssocID="{757CE35F-5D54-4425-91FE-870346732F7E}" presName="compNode" presStyleCnt="0"/>
      <dgm:spPr/>
    </dgm:pt>
    <dgm:pt modelId="{F06D22CE-E4DA-4FE3-B7FA-38A31E5EA3E4}" type="pres">
      <dgm:prSet presAssocID="{757CE35F-5D54-4425-91FE-870346732F7E}" presName="bkgdShape" presStyleLbl="node1" presStyleIdx="1" presStyleCnt="3"/>
      <dgm:spPr/>
    </dgm:pt>
    <dgm:pt modelId="{20FF832E-638B-4E68-9EE7-9B4F38006A73}" type="pres">
      <dgm:prSet presAssocID="{757CE35F-5D54-4425-91FE-870346732F7E}" presName="nodeTx" presStyleLbl="node1" presStyleIdx="1" presStyleCnt="3">
        <dgm:presLayoutVars>
          <dgm:bulletEnabled val="1"/>
        </dgm:presLayoutVars>
      </dgm:prSet>
      <dgm:spPr/>
    </dgm:pt>
    <dgm:pt modelId="{3CCDD8BB-D5CC-4161-A1AD-33E78B34B607}" type="pres">
      <dgm:prSet presAssocID="{757CE35F-5D54-4425-91FE-870346732F7E}" presName="invisiNode" presStyleLbl="node1" presStyleIdx="1" presStyleCnt="3"/>
      <dgm:spPr/>
    </dgm:pt>
    <dgm:pt modelId="{56C9B540-9855-403A-8387-DFB10BE9B957}" type="pres">
      <dgm:prSet presAssocID="{757CE35F-5D54-4425-91FE-870346732F7E}" presName="imagNode" presStyleLbl="fgImgPlace1" presStyleIdx="1" presStyleCnt="3" custLinFactNeighborX="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483DE6D-0562-406B-8EFE-11B70B47301A}" type="pres">
      <dgm:prSet presAssocID="{F0165045-759B-417B-B7B4-44E877DAB7A6}" presName="sibTrans" presStyleLbl="sibTrans2D1" presStyleIdx="0" presStyleCnt="0"/>
      <dgm:spPr/>
    </dgm:pt>
    <dgm:pt modelId="{B4771CE0-7342-4E01-B3CE-55524FA35ED3}" type="pres">
      <dgm:prSet presAssocID="{790B4A05-DBA8-4A69-9D0F-9107FE94DAFC}" presName="compNode" presStyleCnt="0"/>
      <dgm:spPr/>
    </dgm:pt>
    <dgm:pt modelId="{56BD1DBF-9A3B-44BD-B80F-A1AC1CE77251}" type="pres">
      <dgm:prSet presAssocID="{790B4A05-DBA8-4A69-9D0F-9107FE94DAFC}" presName="bkgdShape" presStyleLbl="node1" presStyleIdx="2" presStyleCnt="3"/>
      <dgm:spPr/>
    </dgm:pt>
    <dgm:pt modelId="{B9B7D600-F9A1-4AE7-8C75-EFCAA7156D52}" type="pres">
      <dgm:prSet presAssocID="{790B4A05-DBA8-4A69-9D0F-9107FE94DAFC}" presName="nodeTx" presStyleLbl="node1" presStyleIdx="2" presStyleCnt="3">
        <dgm:presLayoutVars>
          <dgm:bulletEnabled val="1"/>
        </dgm:presLayoutVars>
      </dgm:prSet>
      <dgm:spPr/>
    </dgm:pt>
    <dgm:pt modelId="{A0987B77-4138-471E-87CE-102BAA8FD779}" type="pres">
      <dgm:prSet presAssocID="{790B4A05-DBA8-4A69-9D0F-9107FE94DAFC}" presName="invisiNode" presStyleLbl="node1" presStyleIdx="2" presStyleCnt="3"/>
      <dgm:spPr/>
    </dgm:pt>
    <dgm:pt modelId="{CC6E0F64-D653-4EDC-95D0-E8A9EF0C9ED9}" type="pres">
      <dgm:prSet presAssocID="{790B4A05-DBA8-4A69-9D0F-9107FE94DAFC}" presName="imagNode" presStyleLbl="fgImgPlace1" presStyleIdx="2" presStyleCnt="3"/>
      <dgm:spPr>
        <a:blipFill>
          <a:blip xmlns:r="http://schemas.openxmlformats.org/officeDocument/2006/relationships" r:embed="rId3"/>
          <a:srcRect/>
          <a:stretch>
            <a:fillRect/>
          </a:stretch>
        </a:blipFill>
      </dgm:spPr>
    </dgm:pt>
  </dgm:ptLst>
  <dgm:cxnLst>
    <dgm:cxn modelId="{5C2A0113-190D-407C-9F8C-992094BD70D2}" type="presOf" srcId="{DD8C222F-A445-4723-9C1B-A034DB2F7468}" destId="{B1EAFF2E-2A24-4FC1-A6D6-935DE78DE6B9}" srcOrd="0" destOrd="0" presId="urn:microsoft.com/office/officeart/2005/8/layout/hList7"/>
    <dgm:cxn modelId="{9A7D5543-C2AE-4BD0-AF17-017799A13621}" type="presOf" srcId="{790B4A05-DBA8-4A69-9D0F-9107FE94DAFC}" destId="{B9B7D600-F9A1-4AE7-8C75-EFCAA7156D52}" srcOrd="1" destOrd="0" presId="urn:microsoft.com/office/officeart/2005/8/layout/hList7"/>
    <dgm:cxn modelId="{2F6D7F7A-59FB-41F2-83C7-96801D17A894}" type="presOf" srcId="{F0165045-759B-417B-B7B4-44E877DAB7A6}" destId="{C483DE6D-0562-406B-8EFE-11B70B47301A}" srcOrd="0" destOrd="0" presId="urn:microsoft.com/office/officeart/2005/8/layout/hList7"/>
    <dgm:cxn modelId="{A250ED7D-85E8-4D83-AA66-6680061DC10A}" srcId="{4F4E0A7C-DC1A-46A8-8A90-E25CE9F5D76B}" destId="{DD8C222F-A445-4723-9C1B-A034DB2F7468}" srcOrd="0" destOrd="0" parTransId="{D29FBC67-22AB-409E-BD41-DE0CDA03013D}" sibTransId="{B2D363C8-AC80-4443-B7D3-4CA578F5A6D0}"/>
    <dgm:cxn modelId="{2379A884-01C1-4E18-95B7-CC3F8554E523}" srcId="{4F4E0A7C-DC1A-46A8-8A90-E25CE9F5D76B}" destId="{790B4A05-DBA8-4A69-9D0F-9107FE94DAFC}" srcOrd="2" destOrd="0" parTransId="{9672B146-6BF7-4F66-9305-E149CC0855FE}" sibTransId="{6185C1E4-B713-4D7F-8708-BBE2B96089C7}"/>
    <dgm:cxn modelId="{6181CBA7-91B2-4758-9B57-B05A2B774C12}" srcId="{4F4E0A7C-DC1A-46A8-8A90-E25CE9F5D76B}" destId="{757CE35F-5D54-4425-91FE-870346732F7E}" srcOrd="1" destOrd="0" parTransId="{6576443B-42E9-467F-988F-2101E5B860A3}" sibTransId="{F0165045-759B-417B-B7B4-44E877DAB7A6}"/>
    <dgm:cxn modelId="{D5E9EDB8-C062-44A7-9C5D-857236D4715A}" type="presOf" srcId="{757CE35F-5D54-4425-91FE-870346732F7E}" destId="{20FF832E-638B-4E68-9EE7-9B4F38006A73}" srcOrd="1" destOrd="0" presId="urn:microsoft.com/office/officeart/2005/8/layout/hList7"/>
    <dgm:cxn modelId="{BBA598C9-FA3A-444C-9494-0AB1B50E7A2F}" type="presOf" srcId="{B2D363C8-AC80-4443-B7D3-4CA578F5A6D0}" destId="{0E9C6A9B-C321-40EF-ADBC-D83DA18B884D}" srcOrd="0" destOrd="0" presId="urn:microsoft.com/office/officeart/2005/8/layout/hList7"/>
    <dgm:cxn modelId="{8042BCCF-1C72-46F6-AC2E-C97A9B3EE624}" type="presOf" srcId="{757CE35F-5D54-4425-91FE-870346732F7E}" destId="{F06D22CE-E4DA-4FE3-B7FA-38A31E5EA3E4}" srcOrd="0" destOrd="0" presId="urn:microsoft.com/office/officeart/2005/8/layout/hList7"/>
    <dgm:cxn modelId="{7641A1EC-FF9C-4AE1-AB53-BF96D9DD8235}" type="presOf" srcId="{DD8C222F-A445-4723-9C1B-A034DB2F7468}" destId="{CBFECB9F-21AE-48AF-9DF1-7959F27A67E6}" srcOrd="1" destOrd="0" presId="urn:microsoft.com/office/officeart/2005/8/layout/hList7"/>
    <dgm:cxn modelId="{F9BC23F5-B601-42BF-945F-3152AA63986D}" type="presOf" srcId="{790B4A05-DBA8-4A69-9D0F-9107FE94DAFC}" destId="{56BD1DBF-9A3B-44BD-B80F-A1AC1CE77251}" srcOrd="0" destOrd="0" presId="urn:microsoft.com/office/officeart/2005/8/layout/hList7"/>
    <dgm:cxn modelId="{C2A180F5-54D6-4576-ADA5-EE3F6F1B71CF}" type="presOf" srcId="{4F4E0A7C-DC1A-46A8-8A90-E25CE9F5D76B}" destId="{1FFD5517-130E-477D-A800-B2F05CCBB887}" srcOrd="0" destOrd="0" presId="urn:microsoft.com/office/officeart/2005/8/layout/hList7"/>
    <dgm:cxn modelId="{198A2FA2-6279-4BEF-9A08-5ED196A10458}" type="presParOf" srcId="{1FFD5517-130E-477D-A800-B2F05CCBB887}" destId="{D14E92BC-ABF3-4216-A9EA-BABF47B5B26D}" srcOrd="0" destOrd="0" presId="urn:microsoft.com/office/officeart/2005/8/layout/hList7"/>
    <dgm:cxn modelId="{8DED8898-F37B-4096-B1C3-11FFCDB6B8EF}" type="presParOf" srcId="{1FFD5517-130E-477D-A800-B2F05CCBB887}" destId="{94E9F29F-E65B-421B-9B8C-3E3B75DB8BFE}" srcOrd="1" destOrd="0" presId="urn:microsoft.com/office/officeart/2005/8/layout/hList7"/>
    <dgm:cxn modelId="{8EF01439-3B24-45BF-98F6-B6ABFEA9DBBF}" type="presParOf" srcId="{94E9F29F-E65B-421B-9B8C-3E3B75DB8BFE}" destId="{7CD8D6CB-E466-4F6B-BC46-4C09C46ED4AD}" srcOrd="0" destOrd="0" presId="urn:microsoft.com/office/officeart/2005/8/layout/hList7"/>
    <dgm:cxn modelId="{AA92BA42-3377-4D7E-AA16-E4A032934D39}" type="presParOf" srcId="{7CD8D6CB-E466-4F6B-BC46-4C09C46ED4AD}" destId="{B1EAFF2E-2A24-4FC1-A6D6-935DE78DE6B9}" srcOrd="0" destOrd="0" presId="urn:microsoft.com/office/officeart/2005/8/layout/hList7"/>
    <dgm:cxn modelId="{288E5881-3135-4EDB-BE1E-E542625741AD}" type="presParOf" srcId="{7CD8D6CB-E466-4F6B-BC46-4C09C46ED4AD}" destId="{CBFECB9F-21AE-48AF-9DF1-7959F27A67E6}" srcOrd="1" destOrd="0" presId="urn:microsoft.com/office/officeart/2005/8/layout/hList7"/>
    <dgm:cxn modelId="{6195884C-2563-45BD-AF5B-834AF0589687}" type="presParOf" srcId="{7CD8D6CB-E466-4F6B-BC46-4C09C46ED4AD}" destId="{071ADF4D-477C-4608-A8C7-B6DE723BAD9D}" srcOrd="2" destOrd="0" presId="urn:microsoft.com/office/officeart/2005/8/layout/hList7"/>
    <dgm:cxn modelId="{F5399D95-EF49-4621-87B9-4B6D0A36762C}" type="presParOf" srcId="{7CD8D6CB-E466-4F6B-BC46-4C09C46ED4AD}" destId="{E6A28409-31F5-4503-8EA2-87D69735B000}" srcOrd="3" destOrd="0" presId="urn:microsoft.com/office/officeart/2005/8/layout/hList7"/>
    <dgm:cxn modelId="{E1E548F3-6054-494E-9F21-9CA768E47BD5}" type="presParOf" srcId="{94E9F29F-E65B-421B-9B8C-3E3B75DB8BFE}" destId="{0E9C6A9B-C321-40EF-ADBC-D83DA18B884D}" srcOrd="1" destOrd="0" presId="urn:microsoft.com/office/officeart/2005/8/layout/hList7"/>
    <dgm:cxn modelId="{422855E1-B632-4088-A2BD-9D137FF96B37}" type="presParOf" srcId="{94E9F29F-E65B-421B-9B8C-3E3B75DB8BFE}" destId="{AC9B265C-8397-4D83-8652-72D71F41C63D}" srcOrd="2" destOrd="0" presId="urn:microsoft.com/office/officeart/2005/8/layout/hList7"/>
    <dgm:cxn modelId="{80593A77-2A9A-4D2B-B1FE-B109AE15C5CE}" type="presParOf" srcId="{AC9B265C-8397-4D83-8652-72D71F41C63D}" destId="{F06D22CE-E4DA-4FE3-B7FA-38A31E5EA3E4}" srcOrd="0" destOrd="0" presId="urn:microsoft.com/office/officeart/2005/8/layout/hList7"/>
    <dgm:cxn modelId="{C6137AF9-7FF4-439D-858D-518DD5DEE5BD}" type="presParOf" srcId="{AC9B265C-8397-4D83-8652-72D71F41C63D}" destId="{20FF832E-638B-4E68-9EE7-9B4F38006A73}" srcOrd="1" destOrd="0" presId="urn:microsoft.com/office/officeart/2005/8/layout/hList7"/>
    <dgm:cxn modelId="{9D3E2608-42E2-44B8-82D8-45EDECCA3CC6}" type="presParOf" srcId="{AC9B265C-8397-4D83-8652-72D71F41C63D}" destId="{3CCDD8BB-D5CC-4161-A1AD-33E78B34B607}" srcOrd="2" destOrd="0" presId="urn:microsoft.com/office/officeart/2005/8/layout/hList7"/>
    <dgm:cxn modelId="{4DACC865-18CC-4341-9248-4A28128C3799}" type="presParOf" srcId="{AC9B265C-8397-4D83-8652-72D71F41C63D}" destId="{56C9B540-9855-403A-8387-DFB10BE9B957}" srcOrd="3" destOrd="0" presId="urn:microsoft.com/office/officeart/2005/8/layout/hList7"/>
    <dgm:cxn modelId="{404260CF-FD9A-4CC7-AE99-CE7AB137298B}" type="presParOf" srcId="{94E9F29F-E65B-421B-9B8C-3E3B75DB8BFE}" destId="{C483DE6D-0562-406B-8EFE-11B70B47301A}" srcOrd="3" destOrd="0" presId="urn:microsoft.com/office/officeart/2005/8/layout/hList7"/>
    <dgm:cxn modelId="{BFA463EB-D7C0-41D7-8B14-B8C0028F220A}" type="presParOf" srcId="{94E9F29F-E65B-421B-9B8C-3E3B75DB8BFE}" destId="{B4771CE0-7342-4E01-B3CE-55524FA35ED3}" srcOrd="4" destOrd="0" presId="urn:microsoft.com/office/officeart/2005/8/layout/hList7"/>
    <dgm:cxn modelId="{0C2CF294-4ABA-4D05-A89D-7EE6468A0A7B}" type="presParOf" srcId="{B4771CE0-7342-4E01-B3CE-55524FA35ED3}" destId="{56BD1DBF-9A3B-44BD-B80F-A1AC1CE77251}" srcOrd="0" destOrd="0" presId="urn:microsoft.com/office/officeart/2005/8/layout/hList7"/>
    <dgm:cxn modelId="{FB469A8D-E1FD-4ACC-ADFB-ED8FCF3209A6}" type="presParOf" srcId="{B4771CE0-7342-4E01-B3CE-55524FA35ED3}" destId="{B9B7D600-F9A1-4AE7-8C75-EFCAA7156D52}" srcOrd="1" destOrd="0" presId="urn:microsoft.com/office/officeart/2005/8/layout/hList7"/>
    <dgm:cxn modelId="{58BD7379-D5B6-4AD3-BAA3-FA11B4B11042}" type="presParOf" srcId="{B4771CE0-7342-4E01-B3CE-55524FA35ED3}" destId="{A0987B77-4138-471E-87CE-102BAA8FD779}" srcOrd="2" destOrd="0" presId="urn:microsoft.com/office/officeart/2005/8/layout/hList7"/>
    <dgm:cxn modelId="{8538E23E-55FB-4EC8-9DB7-E8A2C74E6AC4}" type="presParOf" srcId="{B4771CE0-7342-4E01-B3CE-55524FA35ED3}" destId="{CC6E0F64-D653-4EDC-95D0-E8A9EF0C9ED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E58A31-7CB2-42E2-985B-6772A6D96207}" type="doc">
      <dgm:prSet loTypeId="urn:microsoft.com/office/officeart/2008/layout/VerticalAccentList" loCatId="list" qsTypeId="urn:microsoft.com/office/officeart/2005/8/quickstyle/simple1" qsCatId="simple" csTypeId="urn:microsoft.com/office/officeart/2005/8/colors/accent1_2" csCatId="accent1"/>
      <dgm:spPr/>
      <dgm:t>
        <a:bodyPr/>
        <a:lstStyle/>
        <a:p>
          <a:endParaRPr lang="en-IN"/>
        </a:p>
      </dgm:t>
    </dgm:pt>
    <dgm:pt modelId="{0B5611B2-227D-463D-995A-6777BBBFFCC0}">
      <dgm:prSet/>
      <dgm:spPr/>
      <dgm:t>
        <a:bodyPr/>
        <a:lstStyle/>
        <a:p>
          <a:r>
            <a:rPr lang="en-US" b="1"/>
            <a:t>Justification for Selection</a:t>
          </a:r>
          <a:endParaRPr lang="en-IN"/>
        </a:p>
      </dgm:t>
    </dgm:pt>
    <dgm:pt modelId="{B9D613BA-6443-4F82-933E-04458BA79046}" type="parTrans" cxnId="{CDC4A80E-042E-46EC-9B1A-97299C659EAD}">
      <dgm:prSet/>
      <dgm:spPr/>
      <dgm:t>
        <a:bodyPr/>
        <a:lstStyle/>
        <a:p>
          <a:endParaRPr lang="en-IN"/>
        </a:p>
      </dgm:t>
    </dgm:pt>
    <dgm:pt modelId="{5980D956-67EF-4952-BB4E-C8884CC421DB}" type="sibTrans" cxnId="{CDC4A80E-042E-46EC-9B1A-97299C659EAD}">
      <dgm:prSet/>
      <dgm:spPr/>
      <dgm:t>
        <a:bodyPr/>
        <a:lstStyle/>
        <a:p>
          <a:endParaRPr lang="en-IN"/>
        </a:p>
      </dgm:t>
    </dgm:pt>
    <dgm:pt modelId="{DBCECBE1-73EE-42D7-9BEF-D0E7372116FE}">
      <dgm:prSet/>
      <dgm:spPr/>
      <dgm:t>
        <a:bodyPr/>
        <a:lstStyle/>
        <a:p>
          <a:r>
            <a:rPr lang="en-US"/>
            <a:t>KNR Constructions Ltd. stands out for its strong financial performance, strategic focus on infrastructure development, and efficient management of operations and finances.</a:t>
          </a:r>
          <a:endParaRPr lang="en-IN"/>
        </a:p>
      </dgm:t>
    </dgm:pt>
    <dgm:pt modelId="{C3C789DA-3572-41CC-9D3B-9E23E79E6052}" type="parTrans" cxnId="{E81A6832-D2C1-44F4-83B0-2049B2AB40F8}">
      <dgm:prSet/>
      <dgm:spPr/>
      <dgm:t>
        <a:bodyPr/>
        <a:lstStyle/>
        <a:p>
          <a:endParaRPr lang="en-IN"/>
        </a:p>
      </dgm:t>
    </dgm:pt>
    <dgm:pt modelId="{5239D903-036B-4AC4-80C0-0E010C8E065E}" type="sibTrans" cxnId="{E81A6832-D2C1-44F4-83B0-2049B2AB40F8}">
      <dgm:prSet/>
      <dgm:spPr/>
      <dgm:t>
        <a:bodyPr/>
        <a:lstStyle/>
        <a:p>
          <a:endParaRPr lang="en-IN"/>
        </a:p>
      </dgm:t>
    </dgm:pt>
    <dgm:pt modelId="{673D93E0-5B3A-495A-9B7A-07F39C016F36}" type="pres">
      <dgm:prSet presAssocID="{2CE58A31-7CB2-42E2-985B-6772A6D96207}" presName="Name0" presStyleCnt="0">
        <dgm:presLayoutVars>
          <dgm:chMax/>
          <dgm:chPref/>
          <dgm:dir/>
        </dgm:presLayoutVars>
      </dgm:prSet>
      <dgm:spPr/>
    </dgm:pt>
    <dgm:pt modelId="{99741796-5FAA-4354-8466-717EA184F9A0}" type="pres">
      <dgm:prSet presAssocID="{0B5611B2-227D-463D-995A-6777BBBFFCC0}" presName="parenttextcomposite" presStyleCnt="0"/>
      <dgm:spPr/>
    </dgm:pt>
    <dgm:pt modelId="{E97FAF72-2441-431D-8DE7-AEBA630313A4}" type="pres">
      <dgm:prSet presAssocID="{0B5611B2-227D-463D-995A-6777BBBFFCC0}" presName="parenttext" presStyleLbl="revTx" presStyleIdx="0" presStyleCnt="1">
        <dgm:presLayoutVars>
          <dgm:chMax/>
          <dgm:chPref val="2"/>
          <dgm:bulletEnabled val="1"/>
        </dgm:presLayoutVars>
      </dgm:prSet>
      <dgm:spPr/>
    </dgm:pt>
    <dgm:pt modelId="{55787D32-AEF6-4E79-9AF7-8940E5D9882E}" type="pres">
      <dgm:prSet presAssocID="{0B5611B2-227D-463D-995A-6777BBBFFCC0}" presName="composite" presStyleCnt="0"/>
      <dgm:spPr/>
    </dgm:pt>
    <dgm:pt modelId="{2AB4D7E8-ED95-4CAE-9F5B-A463C63C9085}" type="pres">
      <dgm:prSet presAssocID="{0B5611B2-227D-463D-995A-6777BBBFFCC0}" presName="chevron1" presStyleLbl="alignNode1" presStyleIdx="0" presStyleCnt="7"/>
      <dgm:spPr/>
    </dgm:pt>
    <dgm:pt modelId="{45D96CA9-E11E-4D68-8B2B-C91508C396EF}" type="pres">
      <dgm:prSet presAssocID="{0B5611B2-227D-463D-995A-6777BBBFFCC0}" presName="chevron2" presStyleLbl="alignNode1" presStyleIdx="1" presStyleCnt="7"/>
      <dgm:spPr/>
    </dgm:pt>
    <dgm:pt modelId="{0E0B8D94-80CA-4FA8-9450-A2AABD5C81D2}" type="pres">
      <dgm:prSet presAssocID="{0B5611B2-227D-463D-995A-6777BBBFFCC0}" presName="chevron3" presStyleLbl="alignNode1" presStyleIdx="2" presStyleCnt="7"/>
      <dgm:spPr/>
    </dgm:pt>
    <dgm:pt modelId="{29E03DF4-4E00-43EF-9D0F-C349EF9104FD}" type="pres">
      <dgm:prSet presAssocID="{0B5611B2-227D-463D-995A-6777BBBFFCC0}" presName="chevron4" presStyleLbl="alignNode1" presStyleIdx="3" presStyleCnt="7"/>
      <dgm:spPr/>
    </dgm:pt>
    <dgm:pt modelId="{A058AA30-2B23-43C8-857A-B77EDBA8230D}" type="pres">
      <dgm:prSet presAssocID="{0B5611B2-227D-463D-995A-6777BBBFFCC0}" presName="chevron5" presStyleLbl="alignNode1" presStyleIdx="4" presStyleCnt="7"/>
      <dgm:spPr/>
    </dgm:pt>
    <dgm:pt modelId="{FF22358E-D36F-4EB5-84F2-86D64DCC2791}" type="pres">
      <dgm:prSet presAssocID="{0B5611B2-227D-463D-995A-6777BBBFFCC0}" presName="chevron6" presStyleLbl="alignNode1" presStyleIdx="5" presStyleCnt="7"/>
      <dgm:spPr/>
    </dgm:pt>
    <dgm:pt modelId="{95335A56-91AA-4714-8E78-358FAAC4B457}" type="pres">
      <dgm:prSet presAssocID="{0B5611B2-227D-463D-995A-6777BBBFFCC0}" presName="chevron7" presStyleLbl="alignNode1" presStyleIdx="6" presStyleCnt="7"/>
      <dgm:spPr/>
    </dgm:pt>
    <dgm:pt modelId="{672F0C6B-8E21-49EF-A937-1A73015707ED}" type="pres">
      <dgm:prSet presAssocID="{0B5611B2-227D-463D-995A-6777BBBFFCC0}" presName="childtext" presStyleLbl="solidFgAcc1" presStyleIdx="0" presStyleCnt="1">
        <dgm:presLayoutVars>
          <dgm:chMax/>
          <dgm:chPref val="0"/>
          <dgm:bulletEnabled val="1"/>
        </dgm:presLayoutVars>
      </dgm:prSet>
      <dgm:spPr/>
    </dgm:pt>
  </dgm:ptLst>
  <dgm:cxnLst>
    <dgm:cxn modelId="{CDC4A80E-042E-46EC-9B1A-97299C659EAD}" srcId="{2CE58A31-7CB2-42E2-985B-6772A6D96207}" destId="{0B5611B2-227D-463D-995A-6777BBBFFCC0}" srcOrd="0" destOrd="0" parTransId="{B9D613BA-6443-4F82-933E-04458BA79046}" sibTransId="{5980D956-67EF-4952-BB4E-C8884CC421DB}"/>
    <dgm:cxn modelId="{E81A6832-D2C1-44F4-83B0-2049B2AB40F8}" srcId="{0B5611B2-227D-463D-995A-6777BBBFFCC0}" destId="{DBCECBE1-73EE-42D7-9BEF-D0E7372116FE}" srcOrd="0" destOrd="0" parTransId="{C3C789DA-3572-41CC-9D3B-9E23E79E6052}" sibTransId="{5239D903-036B-4AC4-80C0-0E010C8E065E}"/>
    <dgm:cxn modelId="{429C2264-413B-4A0C-BD35-4222AB934CFC}" type="presOf" srcId="{DBCECBE1-73EE-42D7-9BEF-D0E7372116FE}" destId="{672F0C6B-8E21-49EF-A937-1A73015707ED}" srcOrd="0" destOrd="0" presId="urn:microsoft.com/office/officeart/2008/layout/VerticalAccentList"/>
    <dgm:cxn modelId="{272FB5A2-E7BC-4816-8922-AA02ABB8BB4D}" type="presOf" srcId="{0B5611B2-227D-463D-995A-6777BBBFFCC0}" destId="{E97FAF72-2441-431D-8DE7-AEBA630313A4}" srcOrd="0" destOrd="0" presId="urn:microsoft.com/office/officeart/2008/layout/VerticalAccentList"/>
    <dgm:cxn modelId="{D293F2AF-C4BB-42F8-95E9-03B13441038B}" type="presOf" srcId="{2CE58A31-7CB2-42E2-985B-6772A6D96207}" destId="{673D93E0-5B3A-495A-9B7A-07F39C016F36}" srcOrd="0" destOrd="0" presId="urn:microsoft.com/office/officeart/2008/layout/VerticalAccentList"/>
    <dgm:cxn modelId="{2B5C332D-D5FF-493B-9402-F7752DAA68A1}" type="presParOf" srcId="{673D93E0-5B3A-495A-9B7A-07F39C016F36}" destId="{99741796-5FAA-4354-8466-717EA184F9A0}" srcOrd="0" destOrd="0" presId="urn:microsoft.com/office/officeart/2008/layout/VerticalAccentList"/>
    <dgm:cxn modelId="{472EA4B4-3859-42FA-9FE0-120EADCB92B3}" type="presParOf" srcId="{99741796-5FAA-4354-8466-717EA184F9A0}" destId="{E97FAF72-2441-431D-8DE7-AEBA630313A4}" srcOrd="0" destOrd="0" presId="urn:microsoft.com/office/officeart/2008/layout/VerticalAccentList"/>
    <dgm:cxn modelId="{4DA08BD6-BDBD-47DB-A623-D96AAE8F7A2F}" type="presParOf" srcId="{673D93E0-5B3A-495A-9B7A-07F39C016F36}" destId="{55787D32-AEF6-4E79-9AF7-8940E5D9882E}" srcOrd="1" destOrd="0" presId="urn:microsoft.com/office/officeart/2008/layout/VerticalAccentList"/>
    <dgm:cxn modelId="{CE95890A-C383-4A27-9404-7645FD8F4976}" type="presParOf" srcId="{55787D32-AEF6-4E79-9AF7-8940E5D9882E}" destId="{2AB4D7E8-ED95-4CAE-9F5B-A463C63C9085}" srcOrd="0" destOrd="0" presId="urn:microsoft.com/office/officeart/2008/layout/VerticalAccentList"/>
    <dgm:cxn modelId="{785C27A1-F6E9-4CD6-A39E-B674F918D012}" type="presParOf" srcId="{55787D32-AEF6-4E79-9AF7-8940E5D9882E}" destId="{45D96CA9-E11E-4D68-8B2B-C91508C396EF}" srcOrd="1" destOrd="0" presId="urn:microsoft.com/office/officeart/2008/layout/VerticalAccentList"/>
    <dgm:cxn modelId="{9B05244B-4BFB-4067-9720-E876A1D05B2D}" type="presParOf" srcId="{55787D32-AEF6-4E79-9AF7-8940E5D9882E}" destId="{0E0B8D94-80CA-4FA8-9450-A2AABD5C81D2}" srcOrd="2" destOrd="0" presId="urn:microsoft.com/office/officeart/2008/layout/VerticalAccentList"/>
    <dgm:cxn modelId="{E6E6EDA3-210F-4B03-B7A0-D6B478BC3075}" type="presParOf" srcId="{55787D32-AEF6-4E79-9AF7-8940E5D9882E}" destId="{29E03DF4-4E00-43EF-9D0F-C349EF9104FD}" srcOrd="3" destOrd="0" presId="urn:microsoft.com/office/officeart/2008/layout/VerticalAccentList"/>
    <dgm:cxn modelId="{E5434A07-2BB6-4919-8F6B-AAABAD54FD2C}" type="presParOf" srcId="{55787D32-AEF6-4E79-9AF7-8940E5D9882E}" destId="{A058AA30-2B23-43C8-857A-B77EDBA8230D}" srcOrd="4" destOrd="0" presId="urn:microsoft.com/office/officeart/2008/layout/VerticalAccentList"/>
    <dgm:cxn modelId="{01D11216-33AE-480C-AAE4-C861E846BD0F}" type="presParOf" srcId="{55787D32-AEF6-4E79-9AF7-8940E5D9882E}" destId="{FF22358E-D36F-4EB5-84F2-86D64DCC2791}" srcOrd="5" destOrd="0" presId="urn:microsoft.com/office/officeart/2008/layout/VerticalAccentList"/>
    <dgm:cxn modelId="{CDFA108E-CC44-4E8A-8D6A-348C22226EC9}" type="presParOf" srcId="{55787D32-AEF6-4E79-9AF7-8940E5D9882E}" destId="{95335A56-91AA-4714-8E78-358FAAC4B457}" srcOrd="6" destOrd="0" presId="urn:microsoft.com/office/officeart/2008/layout/VerticalAccentList"/>
    <dgm:cxn modelId="{E601E2FF-BF38-40C5-8747-209C5F72F942}" type="presParOf" srcId="{55787D32-AEF6-4E79-9AF7-8940E5D9882E}" destId="{672F0C6B-8E21-49EF-A937-1A73015707ED}" srcOrd="7" destOrd="0" presId="urn:microsoft.com/office/officeart/2008/layout/Vertical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67795D-E142-4F62-B3B7-64C71CE6ED2D}" type="doc">
      <dgm:prSet loTypeId="urn:microsoft.com/office/officeart/2005/8/layout/arrow2" loCatId="process" qsTypeId="urn:microsoft.com/office/officeart/2005/8/quickstyle/simple1" qsCatId="simple" csTypeId="urn:microsoft.com/office/officeart/2005/8/colors/accent1_2" csCatId="accent1"/>
      <dgm:spPr/>
      <dgm:t>
        <a:bodyPr/>
        <a:lstStyle/>
        <a:p>
          <a:endParaRPr lang="en-IN"/>
        </a:p>
      </dgm:t>
    </dgm:pt>
    <dgm:pt modelId="{0EAEBC60-95E8-4D5D-AA3A-FA2CCCBABFEA}">
      <dgm:prSet custT="1"/>
      <dgm:spPr/>
      <dgm:t>
        <a:bodyPr/>
        <a:lstStyle/>
        <a:p>
          <a:r>
            <a:rPr lang="en-US" sz="2000" b="1" i="0" baseline="0"/>
            <a:t>Revenue Growth:</a:t>
          </a:r>
          <a:r>
            <a:rPr lang="en-US" sz="2000" b="0" i="0" baseline="0"/>
            <a:t> </a:t>
          </a:r>
          <a:endParaRPr lang="en-IN" sz="2000"/>
        </a:p>
      </dgm:t>
    </dgm:pt>
    <dgm:pt modelId="{9DBC31AB-11E3-4B2D-9686-9115A906FD58}" type="parTrans" cxnId="{9FB05DF3-0CC3-4996-A8F3-07F056BB1A3A}">
      <dgm:prSet/>
      <dgm:spPr/>
      <dgm:t>
        <a:bodyPr/>
        <a:lstStyle/>
        <a:p>
          <a:endParaRPr lang="en-IN" sz="2000"/>
        </a:p>
      </dgm:t>
    </dgm:pt>
    <dgm:pt modelId="{DE719996-B9D8-44B8-B42B-507BDD93BC0E}" type="sibTrans" cxnId="{9FB05DF3-0CC3-4996-A8F3-07F056BB1A3A}">
      <dgm:prSet/>
      <dgm:spPr/>
      <dgm:t>
        <a:bodyPr/>
        <a:lstStyle/>
        <a:p>
          <a:endParaRPr lang="en-IN" sz="2000"/>
        </a:p>
      </dgm:t>
    </dgm:pt>
    <dgm:pt modelId="{149BC873-1FCA-45C2-B14B-078AD6C7EB1E}">
      <dgm:prSet custT="1"/>
      <dgm:spPr/>
      <dgm:t>
        <a:bodyPr/>
        <a:lstStyle/>
        <a:p>
          <a:r>
            <a:rPr lang="en-US" sz="1600" b="0" i="0" baseline="0"/>
            <a:t>Achieved a 26.48% increase in sales over the past 3 years.</a:t>
          </a:r>
          <a:endParaRPr lang="en-IN" sz="1600"/>
        </a:p>
      </dgm:t>
    </dgm:pt>
    <dgm:pt modelId="{8542639D-61F4-4053-8362-7BDC428FB4B3}" type="parTrans" cxnId="{6CE5531B-CB61-4695-B45F-FF4D7984715F}">
      <dgm:prSet/>
      <dgm:spPr/>
      <dgm:t>
        <a:bodyPr/>
        <a:lstStyle/>
        <a:p>
          <a:endParaRPr lang="en-IN" sz="2000"/>
        </a:p>
      </dgm:t>
    </dgm:pt>
    <dgm:pt modelId="{472B7E3E-79CB-44B9-B958-FC6F926DA8D8}" type="sibTrans" cxnId="{6CE5531B-CB61-4695-B45F-FF4D7984715F}">
      <dgm:prSet/>
      <dgm:spPr/>
      <dgm:t>
        <a:bodyPr/>
        <a:lstStyle/>
        <a:p>
          <a:endParaRPr lang="en-IN" sz="2000"/>
        </a:p>
      </dgm:t>
    </dgm:pt>
    <dgm:pt modelId="{A4CB9411-C678-42AC-BCCB-DEA866B72B73}">
      <dgm:prSet custT="1"/>
      <dgm:spPr/>
      <dgm:t>
        <a:bodyPr/>
        <a:lstStyle/>
        <a:p>
          <a:r>
            <a:rPr lang="en-US" sz="2000" b="1" i="0" baseline="0"/>
            <a:t>Profitability:</a:t>
          </a:r>
          <a:r>
            <a:rPr lang="en-US" sz="2000" b="0" i="0" baseline="0"/>
            <a:t> </a:t>
          </a:r>
          <a:endParaRPr lang="en-IN" sz="2000"/>
        </a:p>
      </dgm:t>
    </dgm:pt>
    <dgm:pt modelId="{918562B1-B9B8-42D9-87F6-4FA5DDA3E032}" type="parTrans" cxnId="{E8A3769E-62E7-4830-9FE5-C2594C1F5655}">
      <dgm:prSet/>
      <dgm:spPr/>
      <dgm:t>
        <a:bodyPr/>
        <a:lstStyle/>
        <a:p>
          <a:endParaRPr lang="en-IN" sz="2000"/>
        </a:p>
      </dgm:t>
    </dgm:pt>
    <dgm:pt modelId="{6B9443C9-97F9-4BEC-80BE-5FB8E4A42098}" type="sibTrans" cxnId="{E8A3769E-62E7-4830-9FE5-C2594C1F5655}">
      <dgm:prSet/>
      <dgm:spPr/>
      <dgm:t>
        <a:bodyPr/>
        <a:lstStyle/>
        <a:p>
          <a:endParaRPr lang="en-IN" sz="2000"/>
        </a:p>
      </dgm:t>
    </dgm:pt>
    <dgm:pt modelId="{164F2385-C068-4950-A2AF-66FEDC454A0A}">
      <dgm:prSet custT="1"/>
      <dgm:spPr/>
      <dgm:t>
        <a:bodyPr/>
        <a:lstStyle/>
        <a:p>
          <a:r>
            <a:rPr lang="en-US" sz="1600" b="0" i="0" baseline="0"/>
            <a:t>OPM of 11.09% and ROE of 26.66% reflect effective use of equity.</a:t>
          </a:r>
          <a:endParaRPr lang="en-IN" sz="1600"/>
        </a:p>
      </dgm:t>
    </dgm:pt>
    <dgm:pt modelId="{791C34C4-EE38-4404-836B-8DE43AEEF6C2}" type="parTrans" cxnId="{5F1DB1BF-C6D1-4F0F-B884-3B56A6314325}">
      <dgm:prSet/>
      <dgm:spPr/>
      <dgm:t>
        <a:bodyPr/>
        <a:lstStyle/>
        <a:p>
          <a:endParaRPr lang="en-IN" sz="2000"/>
        </a:p>
      </dgm:t>
    </dgm:pt>
    <dgm:pt modelId="{40816714-CEB3-496F-B2AF-059D1C7636BE}" type="sibTrans" cxnId="{5F1DB1BF-C6D1-4F0F-B884-3B56A6314325}">
      <dgm:prSet/>
      <dgm:spPr/>
      <dgm:t>
        <a:bodyPr/>
        <a:lstStyle/>
        <a:p>
          <a:endParaRPr lang="en-IN" sz="2000"/>
        </a:p>
      </dgm:t>
    </dgm:pt>
    <dgm:pt modelId="{C3B5B355-BA1E-430C-80BE-D93CEC609839}">
      <dgm:prSet custT="1"/>
      <dgm:spPr/>
      <dgm:t>
        <a:bodyPr/>
        <a:lstStyle/>
        <a:p>
          <a:r>
            <a:rPr lang="en-US" sz="2000" b="1" i="0" baseline="0"/>
            <a:t>Financial Strength:</a:t>
          </a:r>
          <a:r>
            <a:rPr lang="en-US" sz="2000" b="0" i="0" baseline="0"/>
            <a:t> </a:t>
          </a:r>
          <a:endParaRPr lang="en-IN" sz="2000"/>
        </a:p>
      </dgm:t>
    </dgm:pt>
    <dgm:pt modelId="{F3EFFAD1-017C-4648-91B3-59E7A3E4FBA8}" type="parTrans" cxnId="{D5A48939-188E-41A4-B733-E5393C91B303}">
      <dgm:prSet/>
      <dgm:spPr/>
      <dgm:t>
        <a:bodyPr/>
        <a:lstStyle/>
        <a:p>
          <a:endParaRPr lang="en-IN" sz="2000"/>
        </a:p>
      </dgm:t>
    </dgm:pt>
    <dgm:pt modelId="{32EECC5F-1056-4DDF-A0EB-2D536C4E1ACB}" type="sibTrans" cxnId="{D5A48939-188E-41A4-B733-E5393C91B303}">
      <dgm:prSet/>
      <dgm:spPr/>
      <dgm:t>
        <a:bodyPr/>
        <a:lstStyle/>
        <a:p>
          <a:endParaRPr lang="en-IN" sz="2000"/>
        </a:p>
      </dgm:t>
    </dgm:pt>
    <dgm:pt modelId="{340E227D-00D7-4305-A822-FA1FBCF4826E}">
      <dgm:prSet custT="1"/>
      <dgm:spPr/>
      <dgm:t>
        <a:bodyPr/>
        <a:lstStyle/>
        <a:p>
          <a:r>
            <a:rPr lang="en-US" sz="1600" b="0" i="0" baseline="0"/>
            <a:t>Higher Debt-to-Equity ratio of 26.66 indicates higher leverage.</a:t>
          </a:r>
          <a:endParaRPr lang="en-IN" sz="1600"/>
        </a:p>
      </dgm:t>
    </dgm:pt>
    <dgm:pt modelId="{35875B52-B677-4900-B4AB-6FDB0F241B04}" type="parTrans" cxnId="{BEEC2465-4A45-4135-9C7F-A8C3B2012E53}">
      <dgm:prSet/>
      <dgm:spPr/>
      <dgm:t>
        <a:bodyPr/>
        <a:lstStyle/>
        <a:p>
          <a:endParaRPr lang="en-IN" sz="2000"/>
        </a:p>
      </dgm:t>
    </dgm:pt>
    <dgm:pt modelId="{E75D1166-DBB3-47A1-B75F-1BC235DADE39}" type="sibTrans" cxnId="{BEEC2465-4A45-4135-9C7F-A8C3B2012E53}">
      <dgm:prSet/>
      <dgm:spPr/>
      <dgm:t>
        <a:bodyPr/>
        <a:lstStyle/>
        <a:p>
          <a:endParaRPr lang="en-IN" sz="2000"/>
        </a:p>
      </dgm:t>
    </dgm:pt>
    <dgm:pt modelId="{CAB56AE0-A1CF-42DC-8CF0-70B421F96E89}">
      <dgm:prSet custT="1"/>
      <dgm:spPr/>
      <dgm:t>
        <a:bodyPr/>
        <a:lstStyle/>
        <a:p>
          <a:r>
            <a:rPr lang="en-US" sz="2000" b="1" i="0" baseline="0"/>
            <a:t>EPS Growth:</a:t>
          </a:r>
          <a:r>
            <a:rPr lang="en-US" sz="2000" b="0" i="0" baseline="0"/>
            <a:t> </a:t>
          </a:r>
          <a:endParaRPr lang="en-IN" sz="2000"/>
        </a:p>
      </dgm:t>
    </dgm:pt>
    <dgm:pt modelId="{D4AA8020-D6AE-4A53-96BD-6E1C61D5EFBD}" type="parTrans" cxnId="{75001E68-DEF6-4F2A-B5E5-71C625591E2F}">
      <dgm:prSet/>
      <dgm:spPr/>
      <dgm:t>
        <a:bodyPr/>
        <a:lstStyle/>
        <a:p>
          <a:endParaRPr lang="en-IN" sz="2000"/>
        </a:p>
      </dgm:t>
    </dgm:pt>
    <dgm:pt modelId="{FF590119-81BF-43EE-BA37-2061879B1A4E}" type="sibTrans" cxnId="{75001E68-DEF6-4F2A-B5E5-71C625591E2F}">
      <dgm:prSet/>
      <dgm:spPr/>
      <dgm:t>
        <a:bodyPr/>
        <a:lstStyle/>
        <a:p>
          <a:endParaRPr lang="en-IN" sz="2000"/>
        </a:p>
      </dgm:t>
    </dgm:pt>
    <dgm:pt modelId="{01E6C317-6F1A-4D16-BBE0-DF18D2BBEA7E}">
      <dgm:prSet custT="1"/>
      <dgm:spPr/>
      <dgm:t>
        <a:bodyPr/>
        <a:lstStyle/>
        <a:p>
          <a:r>
            <a:rPr lang="en-US" sz="1600" b="0" i="0" baseline="0"/>
            <a:t>EPS of ₹6.54 reflects profitability and earnings per share growth. </a:t>
          </a:r>
          <a:endParaRPr lang="en-IN" sz="1600"/>
        </a:p>
      </dgm:t>
    </dgm:pt>
    <dgm:pt modelId="{7490FD7E-BC8E-4B3D-A315-A4EE902BCDEE}" type="parTrans" cxnId="{6ACFDE81-98F2-48F1-8671-060F7297C6C5}">
      <dgm:prSet/>
      <dgm:spPr/>
      <dgm:t>
        <a:bodyPr/>
        <a:lstStyle/>
        <a:p>
          <a:endParaRPr lang="en-IN" sz="2000"/>
        </a:p>
      </dgm:t>
    </dgm:pt>
    <dgm:pt modelId="{EE68E1F1-6CFC-4442-A608-8537ED251B11}" type="sibTrans" cxnId="{6ACFDE81-98F2-48F1-8671-060F7297C6C5}">
      <dgm:prSet/>
      <dgm:spPr/>
      <dgm:t>
        <a:bodyPr/>
        <a:lstStyle/>
        <a:p>
          <a:endParaRPr lang="en-IN" sz="2000"/>
        </a:p>
      </dgm:t>
    </dgm:pt>
    <dgm:pt modelId="{6E8CD614-B80B-4F3F-8BCE-0642C9378AC7}" type="pres">
      <dgm:prSet presAssocID="{5367795D-E142-4F62-B3B7-64C71CE6ED2D}" presName="arrowDiagram" presStyleCnt="0">
        <dgm:presLayoutVars>
          <dgm:chMax val="5"/>
          <dgm:dir/>
          <dgm:resizeHandles val="exact"/>
        </dgm:presLayoutVars>
      </dgm:prSet>
      <dgm:spPr/>
    </dgm:pt>
    <dgm:pt modelId="{D4F074F8-A823-4514-A5E2-A3FD2C24E7F5}" type="pres">
      <dgm:prSet presAssocID="{5367795D-E142-4F62-B3B7-64C71CE6ED2D}" presName="arrow" presStyleLbl="bgShp" presStyleIdx="0" presStyleCnt="1"/>
      <dgm:spPr/>
    </dgm:pt>
    <dgm:pt modelId="{4DDE26D8-7584-480B-AF8D-CEB5958B7802}" type="pres">
      <dgm:prSet presAssocID="{5367795D-E142-4F62-B3B7-64C71CE6ED2D}" presName="arrowDiagram4" presStyleCnt="0"/>
      <dgm:spPr/>
    </dgm:pt>
    <dgm:pt modelId="{9BD36905-D6CA-45EB-9EBA-F14F72CD1805}" type="pres">
      <dgm:prSet presAssocID="{0EAEBC60-95E8-4D5D-AA3A-FA2CCCBABFEA}" presName="bullet4a" presStyleLbl="node1" presStyleIdx="0" presStyleCnt="4"/>
      <dgm:spPr/>
    </dgm:pt>
    <dgm:pt modelId="{3F72F0C7-0D8B-486A-9B44-4C3AD2FDD8AB}" type="pres">
      <dgm:prSet presAssocID="{0EAEBC60-95E8-4D5D-AA3A-FA2CCCBABFEA}" presName="textBox4a" presStyleLbl="revTx" presStyleIdx="0" presStyleCnt="4">
        <dgm:presLayoutVars>
          <dgm:bulletEnabled val="1"/>
        </dgm:presLayoutVars>
      </dgm:prSet>
      <dgm:spPr/>
    </dgm:pt>
    <dgm:pt modelId="{143B9C89-7CC9-477D-8C26-D89DB05E7388}" type="pres">
      <dgm:prSet presAssocID="{A4CB9411-C678-42AC-BCCB-DEA866B72B73}" presName="bullet4b" presStyleLbl="node1" presStyleIdx="1" presStyleCnt="4"/>
      <dgm:spPr/>
    </dgm:pt>
    <dgm:pt modelId="{E998535B-229D-4329-959C-8B9C60ACCBE1}" type="pres">
      <dgm:prSet presAssocID="{A4CB9411-C678-42AC-BCCB-DEA866B72B73}" presName="textBox4b" presStyleLbl="revTx" presStyleIdx="1" presStyleCnt="4">
        <dgm:presLayoutVars>
          <dgm:bulletEnabled val="1"/>
        </dgm:presLayoutVars>
      </dgm:prSet>
      <dgm:spPr/>
    </dgm:pt>
    <dgm:pt modelId="{9686380F-AE94-4489-98E6-05BEDB599370}" type="pres">
      <dgm:prSet presAssocID="{C3B5B355-BA1E-430C-80BE-D93CEC609839}" presName="bullet4c" presStyleLbl="node1" presStyleIdx="2" presStyleCnt="4"/>
      <dgm:spPr/>
    </dgm:pt>
    <dgm:pt modelId="{7394EAE7-23DF-4BC7-BF8F-4840150A1382}" type="pres">
      <dgm:prSet presAssocID="{C3B5B355-BA1E-430C-80BE-D93CEC609839}" presName="textBox4c" presStyleLbl="revTx" presStyleIdx="2" presStyleCnt="4">
        <dgm:presLayoutVars>
          <dgm:bulletEnabled val="1"/>
        </dgm:presLayoutVars>
      </dgm:prSet>
      <dgm:spPr/>
    </dgm:pt>
    <dgm:pt modelId="{57E6E17D-82EE-48AC-B792-DD172DE86680}" type="pres">
      <dgm:prSet presAssocID="{CAB56AE0-A1CF-42DC-8CF0-70B421F96E89}" presName="bullet4d" presStyleLbl="node1" presStyleIdx="3" presStyleCnt="4"/>
      <dgm:spPr/>
    </dgm:pt>
    <dgm:pt modelId="{9E6BB9BA-4C53-4684-BCD1-5E006BA1FD70}" type="pres">
      <dgm:prSet presAssocID="{CAB56AE0-A1CF-42DC-8CF0-70B421F96E89}" presName="textBox4d" presStyleLbl="revTx" presStyleIdx="3" presStyleCnt="4">
        <dgm:presLayoutVars>
          <dgm:bulletEnabled val="1"/>
        </dgm:presLayoutVars>
      </dgm:prSet>
      <dgm:spPr/>
    </dgm:pt>
  </dgm:ptLst>
  <dgm:cxnLst>
    <dgm:cxn modelId="{6CE5531B-CB61-4695-B45F-FF4D7984715F}" srcId="{0EAEBC60-95E8-4D5D-AA3A-FA2CCCBABFEA}" destId="{149BC873-1FCA-45C2-B14B-078AD6C7EB1E}" srcOrd="0" destOrd="0" parTransId="{8542639D-61F4-4053-8362-7BDC428FB4B3}" sibTransId="{472B7E3E-79CB-44B9-B958-FC6F926DA8D8}"/>
    <dgm:cxn modelId="{D5A48939-188E-41A4-B733-E5393C91B303}" srcId="{5367795D-E142-4F62-B3B7-64C71CE6ED2D}" destId="{C3B5B355-BA1E-430C-80BE-D93CEC609839}" srcOrd="2" destOrd="0" parTransId="{F3EFFAD1-017C-4648-91B3-59E7A3E4FBA8}" sibTransId="{32EECC5F-1056-4DDF-A0EB-2D536C4E1ACB}"/>
    <dgm:cxn modelId="{BEEC2465-4A45-4135-9C7F-A8C3B2012E53}" srcId="{C3B5B355-BA1E-430C-80BE-D93CEC609839}" destId="{340E227D-00D7-4305-A822-FA1FBCF4826E}" srcOrd="0" destOrd="0" parTransId="{35875B52-B677-4900-B4AB-6FDB0F241B04}" sibTransId="{E75D1166-DBB3-47A1-B75F-1BC235DADE39}"/>
    <dgm:cxn modelId="{75001E68-DEF6-4F2A-B5E5-71C625591E2F}" srcId="{5367795D-E142-4F62-B3B7-64C71CE6ED2D}" destId="{CAB56AE0-A1CF-42DC-8CF0-70B421F96E89}" srcOrd="3" destOrd="0" parTransId="{D4AA8020-D6AE-4A53-96BD-6E1C61D5EFBD}" sibTransId="{FF590119-81BF-43EE-BA37-2061879B1A4E}"/>
    <dgm:cxn modelId="{45205669-CE39-4372-BA92-043AB91687F3}" type="presOf" srcId="{164F2385-C068-4950-A2AF-66FEDC454A0A}" destId="{E998535B-229D-4329-959C-8B9C60ACCBE1}" srcOrd="0" destOrd="1" presId="urn:microsoft.com/office/officeart/2005/8/layout/arrow2"/>
    <dgm:cxn modelId="{809E5C56-875D-4DE4-AC4F-7B286411BF0C}" type="presOf" srcId="{149BC873-1FCA-45C2-B14B-078AD6C7EB1E}" destId="{3F72F0C7-0D8B-486A-9B44-4C3AD2FDD8AB}" srcOrd="0" destOrd="1" presId="urn:microsoft.com/office/officeart/2005/8/layout/arrow2"/>
    <dgm:cxn modelId="{6ACFDE81-98F2-48F1-8671-060F7297C6C5}" srcId="{CAB56AE0-A1CF-42DC-8CF0-70B421F96E89}" destId="{01E6C317-6F1A-4D16-BBE0-DF18D2BBEA7E}" srcOrd="0" destOrd="0" parTransId="{7490FD7E-BC8E-4B3D-A315-A4EE902BCDEE}" sibTransId="{EE68E1F1-6CFC-4442-A608-8537ED251B11}"/>
    <dgm:cxn modelId="{1A9D3D94-673C-42A1-9924-124C4CE94496}" type="presOf" srcId="{A4CB9411-C678-42AC-BCCB-DEA866B72B73}" destId="{E998535B-229D-4329-959C-8B9C60ACCBE1}" srcOrd="0" destOrd="0" presId="urn:microsoft.com/office/officeart/2005/8/layout/arrow2"/>
    <dgm:cxn modelId="{E8A3769E-62E7-4830-9FE5-C2594C1F5655}" srcId="{5367795D-E142-4F62-B3B7-64C71CE6ED2D}" destId="{A4CB9411-C678-42AC-BCCB-DEA866B72B73}" srcOrd="1" destOrd="0" parTransId="{918562B1-B9B8-42D9-87F6-4FA5DDA3E032}" sibTransId="{6B9443C9-97F9-4BEC-80BE-5FB8E4A42098}"/>
    <dgm:cxn modelId="{11AE629F-5DE4-42D8-B244-92160D24C675}" type="presOf" srcId="{340E227D-00D7-4305-A822-FA1FBCF4826E}" destId="{7394EAE7-23DF-4BC7-BF8F-4840150A1382}" srcOrd="0" destOrd="1" presId="urn:microsoft.com/office/officeart/2005/8/layout/arrow2"/>
    <dgm:cxn modelId="{FC6668B6-1628-4BF7-8E36-C44FC5085865}" type="presOf" srcId="{5367795D-E142-4F62-B3B7-64C71CE6ED2D}" destId="{6E8CD614-B80B-4F3F-8BCE-0642C9378AC7}" srcOrd="0" destOrd="0" presId="urn:microsoft.com/office/officeart/2005/8/layout/arrow2"/>
    <dgm:cxn modelId="{5F1DB1BF-C6D1-4F0F-B884-3B56A6314325}" srcId="{A4CB9411-C678-42AC-BCCB-DEA866B72B73}" destId="{164F2385-C068-4950-A2AF-66FEDC454A0A}" srcOrd="0" destOrd="0" parTransId="{791C34C4-EE38-4404-836B-8DE43AEEF6C2}" sibTransId="{40816714-CEB3-496F-B2AF-059D1C7636BE}"/>
    <dgm:cxn modelId="{DC9C56E5-247B-496C-B737-F56AEE295CC5}" type="presOf" srcId="{CAB56AE0-A1CF-42DC-8CF0-70B421F96E89}" destId="{9E6BB9BA-4C53-4684-BCD1-5E006BA1FD70}" srcOrd="0" destOrd="0" presId="urn:microsoft.com/office/officeart/2005/8/layout/arrow2"/>
    <dgm:cxn modelId="{3B5EC2EC-1C18-4FB0-8A40-B98C7DE2C355}" type="presOf" srcId="{01E6C317-6F1A-4D16-BBE0-DF18D2BBEA7E}" destId="{9E6BB9BA-4C53-4684-BCD1-5E006BA1FD70}" srcOrd="0" destOrd="1" presId="urn:microsoft.com/office/officeart/2005/8/layout/arrow2"/>
    <dgm:cxn modelId="{9FB05DF3-0CC3-4996-A8F3-07F056BB1A3A}" srcId="{5367795D-E142-4F62-B3B7-64C71CE6ED2D}" destId="{0EAEBC60-95E8-4D5D-AA3A-FA2CCCBABFEA}" srcOrd="0" destOrd="0" parTransId="{9DBC31AB-11E3-4B2D-9686-9115A906FD58}" sibTransId="{DE719996-B9D8-44B8-B42B-507BDD93BC0E}"/>
    <dgm:cxn modelId="{FF8CE0F6-144B-4D7C-B129-197E92AC64B1}" type="presOf" srcId="{C3B5B355-BA1E-430C-80BE-D93CEC609839}" destId="{7394EAE7-23DF-4BC7-BF8F-4840150A1382}" srcOrd="0" destOrd="0" presId="urn:microsoft.com/office/officeart/2005/8/layout/arrow2"/>
    <dgm:cxn modelId="{7B09C9F8-7AED-46AF-8F7D-888961D8837C}" type="presOf" srcId="{0EAEBC60-95E8-4D5D-AA3A-FA2CCCBABFEA}" destId="{3F72F0C7-0D8B-486A-9B44-4C3AD2FDD8AB}" srcOrd="0" destOrd="0" presId="urn:microsoft.com/office/officeart/2005/8/layout/arrow2"/>
    <dgm:cxn modelId="{5E24FBA5-A113-4E73-86C9-37794466CD0D}" type="presParOf" srcId="{6E8CD614-B80B-4F3F-8BCE-0642C9378AC7}" destId="{D4F074F8-A823-4514-A5E2-A3FD2C24E7F5}" srcOrd="0" destOrd="0" presId="urn:microsoft.com/office/officeart/2005/8/layout/arrow2"/>
    <dgm:cxn modelId="{0FDBB13E-D33A-49DE-A8CF-A1E7ED670573}" type="presParOf" srcId="{6E8CD614-B80B-4F3F-8BCE-0642C9378AC7}" destId="{4DDE26D8-7584-480B-AF8D-CEB5958B7802}" srcOrd="1" destOrd="0" presId="urn:microsoft.com/office/officeart/2005/8/layout/arrow2"/>
    <dgm:cxn modelId="{10F803FB-05DC-49C3-B552-799DA5BAE9B6}" type="presParOf" srcId="{4DDE26D8-7584-480B-AF8D-CEB5958B7802}" destId="{9BD36905-D6CA-45EB-9EBA-F14F72CD1805}" srcOrd="0" destOrd="0" presId="urn:microsoft.com/office/officeart/2005/8/layout/arrow2"/>
    <dgm:cxn modelId="{9F0E9171-A0B6-41F5-B838-DB4B0A1C7AC4}" type="presParOf" srcId="{4DDE26D8-7584-480B-AF8D-CEB5958B7802}" destId="{3F72F0C7-0D8B-486A-9B44-4C3AD2FDD8AB}" srcOrd="1" destOrd="0" presId="urn:microsoft.com/office/officeart/2005/8/layout/arrow2"/>
    <dgm:cxn modelId="{D137B90F-12A3-4985-98BA-9A77DEDC18C0}" type="presParOf" srcId="{4DDE26D8-7584-480B-AF8D-CEB5958B7802}" destId="{143B9C89-7CC9-477D-8C26-D89DB05E7388}" srcOrd="2" destOrd="0" presId="urn:microsoft.com/office/officeart/2005/8/layout/arrow2"/>
    <dgm:cxn modelId="{32C4AFA7-CD21-4221-B6F6-BB97D64B37F1}" type="presParOf" srcId="{4DDE26D8-7584-480B-AF8D-CEB5958B7802}" destId="{E998535B-229D-4329-959C-8B9C60ACCBE1}" srcOrd="3" destOrd="0" presId="urn:microsoft.com/office/officeart/2005/8/layout/arrow2"/>
    <dgm:cxn modelId="{99D3E486-7281-46B8-8256-429416AACCD5}" type="presParOf" srcId="{4DDE26D8-7584-480B-AF8D-CEB5958B7802}" destId="{9686380F-AE94-4489-98E6-05BEDB599370}" srcOrd="4" destOrd="0" presId="urn:microsoft.com/office/officeart/2005/8/layout/arrow2"/>
    <dgm:cxn modelId="{6DC9B587-7CC6-40BE-B5D1-6FA9A1117DDC}" type="presParOf" srcId="{4DDE26D8-7584-480B-AF8D-CEB5958B7802}" destId="{7394EAE7-23DF-4BC7-BF8F-4840150A1382}" srcOrd="5" destOrd="0" presId="urn:microsoft.com/office/officeart/2005/8/layout/arrow2"/>
    <dgm:cxn modelId="{C50323AC-43B4-410A-9C4A-B5A3698FE695}" type="presParOf" srcId="{4DDE26D8-7584-480B-AF8D-CEB5958B7802}" destId="{57E6E17D-82EE-48AC-B792-DD172DE86680}" srcOrd="6" destOrd="0" presId="urn:microsoft.com/office/officeart/2005/8/layout/arrow2"/>
    <dgm:cxn modelId="{9EB43554-B7A8-4B51-880E-C53538D41FCE}" type="presParOf" srcId="{4DDE26D8-7584-480B-AF8D-CEB5958B7802}" destId="{9E6BB9BA-4C53-4684-BCD1-5E006BA1FD70}"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248C72-AD7B-4126-905E-C6E5B959444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B253704-93DD-45E1-842A-B18B2E8A0DDF}">
      <dgm:prSet custT="1"/>
      <dgm:spPr/>
      <dgm:t>
        <a:bodyPr/>
        <a:lstStyle/>
        <a:p>
          <a:pPr algn="l"/>
          <a:r>
            <a:rPr lang="en-US" sz="1800" b="1"/>
            <a:t>Justification for Selection</a:t>
          </a:r>
          <a:endParaRPr lang="en-IN" sz="1800"/>
        </a:p>
      </dgm:t>
    </dgm:pt>
    <dgm:pt modelId="{6D29420B-34F4-4972-8177-F8A43865DC73}" type="parTrans" cxnId="{845087DB-EF89-4C4B-80B1-A52A78D35C6C}">
      <dgm:prSet/>
      <dgm:spPr/>
      <dgm:t>
        <a:bodyPr/>
        <a:lstStyle/>
        <a:p>
          <a:endParaRPr lang="en-IN" sz="2000"/>
        </a:p>
      </dgm:t>
    </dgm:pt>
    <dgm:pt modelId="{31FD3B8D-0FDA-465D-97F7-F80AFB147C92}" type="sibTrans" cxnId="{845087DB-EF89-4C4B-80B1-A52A78D35C6C}">
      <dgm:prSet/>
      <dgm:spPr/>
      <dgm:t>
        <a:bodyPr/>
        <a:lstStyle/>
        <a:p>
          <a:endParaRPr lang="en-IN" sz="2000"/>
        </a:p>
      </dgm:t>
    </dgm:pt>
    <dgm:pt modelId="{0499AC26-A63B-4C9F-9FAC-20BDDED282EA}">
      <dgm:prSet custT="1"/>
      <dgm:spPr/>
      <dgm:t>
        <a:bodyPr/>
        <a:lstStyle/>
        <a:p>
          <a:pPr algn="l"/>
          <a:r>
            <a:rPr lang="en-US" sz="1400"/>
            <a:t>Ujjivan Small Finance Bank Ltd. is selected for its strong focus on microfinance, robust revenue growth, and commitment to financial inclusion despite higher leverage compared to peers.</a:t>
          </a:r>
          <a:endParaRPr lang="en-IN" sz="1400"/>
        </a:p>
      </dgm:t>
    </dgm:pt>
    <dgm:pt modelId="{356B634E-173B-4F86-ACC1-586893F01117}" type="parTrans" cxnId="{15A869A8-83BD-4BE9-97C9-969F7EEFEF2C}">
      <dgm:prSet/>
      <dgm:spPr/>
      <dgm:t>
        <a:bodyPr/>
        <a:lstStyle/>
        <a:p>
          <a:endParaRPr lang="en-IN" sz="2000"/>
        </a:p>
      </dgm:t>
    </dgm:pt>
    <dgm:pt modelId="{CBA1448E-550D-4C54-9C73-043FA854D553}" type="sibTrans" cxnId="{15A869A8-83BD-4BE9-97C9-969F7EEFEF2C}">
      <dgm:prSet/>
      <dgm:spPr/>
      <dgm:t>
        <a:bodyPr/>
        <a:lstStyle/>
        <a:p>
          <a:endParaRPr lang="en-IN" sz="2000"/>
        </a:p>
      </dgm:t>
    </dgm:pt>
    <dgm:pt modelId="{1A49DA03-2D27-4502-95F8-4B4766E083E3}" type="pres">
      <dgm:prSet presAssocID="{53248C72-AD7B-4126-905E-C6E5B9594447}" presName="linearFlow" presStyleCnt="0">
        <dgm:presLayoutVars>
          <dgm:dir/>
          <dgm:resizeHandles val="exact"/>
        </dgm:presLayoutVars>
      </dgm:prSet>
      <dgm:spPr/>
    </dgm:pt>
    <dgm:pt modelId="{6FE6DC1A-82C7-4AD1-98F1-9FE5BC87B178}" type="pres">
      <dgm:prSet presAssocID="{7B253704-93DD-45E1-842A-B18B2E8A0DDF}" presName="composite" presStyleCnt="0"/>
      <dgm:spPr/>
    </dgm:pt>
    <dgm:pt modelId="{66E1C668-7370-4766-A827-CF0372AC6C8C}" type="pres">
      <dgm:prSet presAssocID="{7B253704-93DD-45E1-842A-B18B2E8A0DDF}"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rgbClr val="00B0F0"/>
          </a:solidFill>
        </a:ln>
      </dgm:spPr>
    </dgm:pt>
    <dgm:pt modelId="{5B2974FE-BD6E-4518-B86C-CBEF5CF703BC}" type="pres">
      <dgm:prSet presAssocID="{7B253704-93DD-45E1-842A-B18B2E8A0DDF}" presName="txShp" presStyleLbl="node1" presStyleIdx="0" presStyleCnt="1" custScaleY="80670">
        <dgm:presLayoutVars>
          <dgm:bulletEnabled val="1"/>
        </dgm:presLayoutVars>
      </dgm:prSet>
      <dgm:spPr/>
    </dgm:pt>
  </dgm:ptLst>
  <dgm:cxnLst>
    <dgm:cxn modelId="{6CFE3549-DE60-4CA7-9557-6CE7F0B65AB3}" type="presOf" srcId="{53248C72-AD7B-4126-905E-C6E5B9594447}" destId="{1A49DA03-2D27-4502-95F8-4B4766E083E3}" srcOrd="0" destOrd="0" presId="urn:microsoft.com/office/officeart/2005/8/layout/vList3"/>
    <dgm:cxn modelId="{15A869A8-83BD-4BE9-97C9-969F7EEFEF2C}" srcId="{7B253704-93DD-45E1-842A-B18B2E8A0DDF}" destId="{0499AC26-A63B-4C9F-9FAC-20BDDED282EA}" srcOrd="0" destOrd="0" parTransId="{356B634E-173B-4F86-ACC1-586893F01117}" sibTransId="{CBA1448E-550D-4C54-9C73-043FA854D553}"/>
    <dgm:cxn modelId="{845087DB-EF89-4C4B-80B1-A52A78D35C6C}" srcId="{53248C72-AD7B-4126-905E-C6E5B9594447}" destId="{7B253704-93DD-45E1-842A-B18B2E8A0DDF}" srcOrd="0" destOrd="0" parTransId="{6D29420B-34F4-4972-8177-F8A43865DC73}" sibTransId="{31FD3B8D-0FDA-465D-97F7-F80AFB147C92}"/>
    <dgm:cxn modelId="{E9E36FE0-41E9-4A19-ABCE-264696A77F40}" type="presOf" srcId="{7B253704-93DD-45E1-842A-B18B2E8A0DDF}" destId="{5B2974FE-BD6E-4518-B86C-CBEF5CF703BC}" srcOrd="0" destOrd="0" presId="urn:microsoft.com/office/officeart/2005/8/layout/vList3"/>
    <dgm:cxn modelId="{B1B4FDF5-D4FE-4063-A1B8-DEB8E1614139}" type="presOf" srcId="{0499AC26-A63B-4C9F-9FAC-20BDDED282EA}" destId="{5B2974FE-BD6E-4518-B86C-CBEF5CF703BC}" srcOrd="0" destOrd="1" presId="urn:microsoft.com/office/officeart/2005/8/layout/vList3"/>
    <dgm:cxn modelId="{FC1E0F43-1240-41B2-B31B-F470E3B049FA}" type="presParOf" srcId="{1A49DA03-2D27-4502-95F8-4B4766E083E3}" destId="{6FE6DC1A-82C7-4AD1-98F1-9FE5BC87B178}" srcOrd="0" destOrd="0" presId="urn:microsoft.com/office/officeart/2005/8/layout/vList3"/>
    <dgm:cxn modelId="{36316A52-D12A-4B88-9F39-FC4E3C632E31}" type="presParOf" srcId="{6FE6DC1A-82C7-4AD1-98F1-9FE5BC87B178}" destId="{66E1C668-7370-4766-A827-CF0372AC6C8C}" srcOrd="0" destOrd="0" presId="urn:microsoft.com/office/officeart/2005/8/layout/vList3"/>
    <dgm:cxn modelId="{DDE2ECF0-4C63-4061-A603-059CEC95EF40}" type="presParOf" srcId="{6FE6DC1A-82C7-4AD1-98F1-9FE5BC87B178}" destId="{5B2974FE-BD6E-4518-B86C-CBEF5CF703BC}"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57733F-A059-4CC6-A14B-61C4CC10CF3F}"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5934B631-B000-4ED5-84EF-A99D92E77320}">
      <dgm:prSet/>
      <dgm:spPr/>
      <dgm:t>
        <a:bodyPr/>
        <a:lstStyle/>
        <a:p>
          <a:r>
            <a:rPr lang="en-US" b="1" i="0" baseline="0"/>
            <a:t>Profitability:</a:t>
          </a:r>
          <a:r>
            <a:rPr lang="en-US" b="0" i="0" baseline="0"/>
            <a:t> </a:t>
          </a:r>
          <a:endParaRPr lang="en-IN"/>
        </a:p>
      </dgm:t>
    </dgm:pt>
    <dgm:pt modelId="{EE99E2CB-2CFA-4AF4-B973-0E249B0936C1}" type="parTrans" cxnId="{E85188E4-985B-4D0B-B6BC-21F49B29A231}">
      <dgm:prSet/>
      <dgm:spPr/>
      <dgm:t>
        <a:bodyPr/>
        <a:lstStyle/>
        <a:p>
          <a:endParaRPr lang="en-IN"/>
        </a:p>
      </dgm:t>
    </dgm:pt>
    <dgm:pt modelId="{330336B4-0DE1-4BC8-9885-7C9F2FA5EF92}" type="sibTrans" cxnId="{E85188E4-985B-4D0B-B6BC-21F49B29A231}">
      <dgm:prSet/>
      <dgm:spPr/>
      <dgm:t>
        <a:bodyPr/>
        <a:lstStyle/>
        <a:p>
          <a:endParaRPr lang="en-IN"/>
        </a:p>
      </dgm:t>
    </dgm:pt>
    <dgm:pt modelId="{EE92AF87-A07E-4964-91B0-A4076F98EF33}">
      <dgm:prSet/>
      <dgm:spPr/>
      <dgm:t>
        <a:bodyPr/>
        <a:lstStyle/>
        <a:p>
          <a:r>
            <a:rPr lang="en-US" b="0" i="0" baseline="0"/>
            <a:t>OPM of 18.44% and ROE of 39.13% reflect efficient operations and high returns to shareholders.</a:t>
          </a:r>
          <a:endParaRPr lang="en-IN"/>
        </a:p>
      </dgm:t>
    </dgm:pt>
    <dgm:pt modelId="{C704928F-91D0-4E53-913B-3CF85C9C564A}" type="parTrans" cxnId="{EF239A0F-847F-46C2-8881-4D87BCD8B651}">
      <dgm:prSet/>
      <dgm:spPr/>
      <dgm:t>
        <a:bodyPr/>
        <a:lstStyle/>
        <a:p>
          <a:endParaRPr lang="en-IN"/>
        </a:p>
      </dgm:t>
    </dgm:pt>
    <dgm:pt modelId="{537AAE8C-AC84-4738-9633-2B9FAA0B1574}" type="sibTrans" cxnId="{EF239A0F-847F-46C2-8881-4D87BCD8B651}">
      <dgm:prSet/>
      <dgm:spPr/>
      <dgm:t>
        <a:bodyPr/>
        <a:lstStyle/>
        <a:p>
          <a:endParaRPr lang="en-IN"/>
        </a:p>
      </dgm:t>
    </dgm:pt>
    <dgm:pt modelId="{EFF9894D-1733-4845-BC5B-BC0C1E801E78}">
      <dgm:prSet/>
      <dgm:spPr/>
      <dgm:t>
        <a:bodyPr/>
        <a:lstStyle/>
        <a:p>
          <a:r>
            <a:rPr lang="en-US" b="1" i="0" baseline="0"/>
            <a:t>Financial Strength:</a:t>
          </a:r>
          <a:r>
            <a:rPr lang="en-US" b="0" i="0" baseline="0"/>
            <a:t> </a:t>
          </a:r>
          <a:endParaRPr lang="en-IN"/>
        </a:p>
      </dgm:t>
    </dgm:pt>
    <dgm:pt modelId="{4B3A4A2C-27D0-4F93-9712-05B4856E80F1}" type="parTrans" cxnId="{9A231441-0949-4973-A916-2A55F94781AA}">
      <dgm:prSet/>
      <dgm:spPr/>
      <dgm:t>
        <a:bodyPr/>
        <a:lstStyle/>
        <a:p>
          <a:endParaRPr lang="en-IN"/>
        </a:p>
      </dgm:t>
    </dgm:pt>
    <dgm:pt modelId="{8CE6871B-26BE-40D0-8FC5-7D5B5C6A5582}" type="sibTrans" cxnId="{9A231441-0949-4973-A916-2A55F94781AA}">
      <dgm:prSet/>
      <dgm:spPr/>
      <dgm:t>
        <a:bodyPr/>
        <a:lstStyle/>
        <a:p>
          <a:endParaRPr lang="en-IN"/>
        </a:p>
      </dgm:t>
    </dgm:pt>
    <dgm:pt modelId="{9B89A823-F2B7-41A3-B5E2-41BF04E5BF0E}">
      <dgm:prSet/>
      <dgm:spPr/>
      <dgm:t>
        <a:bodyPr/>
        <a:lstStyle/>
        <a:p>
          <a:r>
            <a:rPr lang="en-US" b="0" i="0" baseline="0"/>
            <a:t>Debt-to-Equity ratio of 16.28 indicates moderate leverage.</a:t>
          </a:r>
          <a:endParaRPr lang="en-IN"/>
        </a:p>
      </dgm:t>
    </dgm:pt>
    <dgm:pt modelId="{C6D0A18C-B04D-46C4-B105-4C45E5C21040}" type="parTrans" cxnId="{72A68267-6730-48CE-8B23-BE9F96BF727B}">
      <dgm:prSet/>
      <dgm:spPr/>
      <dgm:t>
        <a:bodyPr/>
        <a:lstStyle/>
        <a:p>
          <a:endParaRPr lang="en-IN"/>
        </a:p>
      </dgm:t>
    </dgm:pt>
    <dgm:pt modelId="{2B9BFE68-3F3C-4CCA-925F-302B93B2D8EF}" type="sibTrans" cxnId="{72A68267-6730-48CE-8B23-BE9F96BF727B}">
      <dgm:prSet/>
      <dgm:spPr/>
      <dgm:t>
        <a:bodyPr/>
        <a:lstStyle/>
        <a:p>
          <a:endParaRPr lang="en-IN"/>
        </a:p>
      </dgm:t>
    </dgm:pt>
    <dgm:pt modelId="{3AF28A25-C612-4DAD-A26A-48BA20256B5C}">
      <dgm:prSet/>
      <dgm:spPr/>
      <dgm:t>
        <a:bodyPr/>
        <a:lstStyle/>
        <a:p>
          <a:r>
            <a:rPr lang="en-US" b="1" i="0" baseline="0"/>
            <a:t>Dividend Yield:</a:t>
          </a:r>
          <a:r>
            <a:rPr lang="en-US" b="0" i="0" baseline="0"/>
            <a:t> </a:t>
          </a:r>
          <a:endParaRPr lang="en-IN"/>
        </a:p>
      </dgm:t>
    </dgm:pt>
    <dgm:pt modelId="{4B1F4A33-8609-4603-9B5A-112742533746}" type="parTrans" cxnId="{18A5C402-3D9F-4E2D-BCC5-AC305D16A560}">
      <dgm:prSet/>
      <dgm:spPr/>
      <dgm:t>
        <a:bodyPr/>
        <a:lstStyle/>
        <a:p>
          <a:endParaRPr lang="en-IN"/>
        </a:p>
      </dgm:t>
    </dgm:pt>
    <dgm:pt modelId="{29800138-FF4D-42EF-AE01-E6DEBC084637}" type="sibTrans" cxnId="{18A5C402-3D9F-4E2D-BCC5-AC305D16A560}">
      <dgm:prSet/>
      <dgm:spPr/>
      <dgm:t>
        <a:bodyPr/>
        <a:lstStyle/>
        <a:p>
          <a:endParaRPr lang="en-IN"/>
        </a:p>
      </dgm:t>
    </dgm:pt>
    <dgm:pt modelId="{E1A40B31-4848-4E40-B327-B64890597E02}">
      <dgm:prSet/>
      <dgm:spPr/>
      <dgm:t>
        <a:bodyPr/>
        <a:lstStyle/>
        <a:p>
          <a:r>
            <a:rPr lang="en-US" b="0" i="0" baseline="0"/>
            <a:t>Attractive dividend yield of 3.52%.</a:t>
          </a:r>
          <a:endParaRPr lang="en-IN"/>
        </a:p>
      </dgm:t>
    </dgm:pt>
    <dgm:pt modelId="{D0F5D40E-DC35-412F-BD7F-412909DE702B}" type="parTrans" cxnId="{EEB6F943-1AF3-458D-88DA-9C61B001CACB}">
      <dgm:prSet/>
      <dgm:spPr/>
      <dgm:t>
        <a:bodyPr/>
        <a:lstStyle/>
        <a:p>
          <a:endParaRPr lang="en-IN"/>
        </a:p>
      </dgm:t>
    </dgm:pt>
    <dgm:pt modelId="{D6E18DF9-E157-407E-BB1B-E58030C37D6E}" type="sibTrans" cxnId="{EEB6F943-1AF3-458D-88DA-9C61B001CACB}">
      <dgm:prSet/>
      <dgm:spPr/>
      <dgm:t>
        <a:bodyPr/>
        <a:lstStyle/>
        <a:p>
          <a:endParaRPr lang="en-IN"/>
        </a:p>
      </dgm:t>
    </dgm:pt>
    <dgm:pt modelId="{6B7C3FA8-6DA3-4AF4-844F-16FB41DE8F77}">
      <dgm:prSet/>
      <dgm:spPr/>
      <dgm:t>
        <a:bodyPr/>
        <a:lstStyle/>
        <a:p>
          <a:r>
            <a:rPr lang="en-US" b="1" i="0" baseline="0"/>
            <a:t>EPS Growth:</a:t>
          </a:r>
          <a:r>
            <a:rPr lang="en-US" b="0" i="0" baseline="0"/>
            <a:t> </a:t>
          </a:r>
          <a:endParaRPr lang="en-IN"/>
        </a:p>
      </dgm:t>
    </dgm:pt>
    <dgm:pt modelId="{73021908-3EB9-4BAF-92E2-3D95B934038C}" type="parTrans" cxnId="{54BBE1A5-1406-4D8A-A88E-F711DA1180C3}">
      <dgm:prSet/>
      <dgm:spPr/>
      <dgm:t>
        <a:bodyPr/>
        <a:lstStyle/>
        <a:p>
          <a:endParaRPr lang="en-IN"/>
        </a:p>
      </dgm:t>
    </dgm:pt>
    <dgm:pt modelId="{BF6F186F-5600-49EA-97FB-9F881DCF6E1A}" type="sibTrans" cxnId="{54BBE1A5-1406-4D8A-A88E-F711DA1180C3}">
      <dgm:prSet/>
      <dgm:spPr/>
      <dgm:t>
        <a:bodyPr/>
        <a:lstStyle/>
        <a:p>
          <a:endParaRPr lang="en-IN"/>
        </a:p>
      </dgm:t>
    </dgm:pt>
    <dgm:pt modelId="{2E85F1FA-5F4C-40CB-8EF2-2B064D13EC6F}">
      <dgm:prSet/>
      <dgm:spPr/>
      <dgm:t>
        <a:bodyPr/>
        <a:lstStyle/>
        <a:p>
          <a:r>
            <a:rPr lang="en-US" b="0" i="0" baseline="0"/>
            <a:t>EPS of ₹20.44 demonstrates strong earnings per share performance. </a:t>
          </a:r>
          <a:endParaRPr lang="en-IN"/>
        </a:p>
      </dgm:t>
    </dgm:pt>
    <dgm:pt modelId="{E56EF0FB-E19D-459C-AEF8-308F2520F9C0}" type="parTrans" cxnId="{8CDB44AC-4B3C-44D5-B9D8-43598C4ACE19}">
      <dgm:prSet/>
      <dgm:spPr/>
      <dgm:t>
        <a:bodyPr/>
        <a:lstStyle/>
        <a:p>
          <a:endParaRPr lang="en-IN"/>
        </a:p>
      </dgm:t>
    </dgm:pt>
    <dgm:pt modelId="{9F5F700C-B945-479E-BB48-1CB9C0408AB4}" type="sibTrans" cxnId="{8CDB44AC-4B3C-44D5-B9D8-43598C4ACE19}">
      <dgm:prSet/>
      <dgm:spPr/>
      <dgm:t>
        <a:bodyPr/>
        <a:lstStyle/>
        <a:p>
          <a:endParaRPr lang="en-IN"/>
        </a:p>
      </dgm:t>
    </dgm:pt>
    <dgm:pt modelId="{8379CABA-2758-403F-8FAA-F817FE62B862}" type="pres">
      <dgm:prSet presAssocID="{E657733F-A059-4CC6-A14B-61C4CC10CF3F}" presName="compositeShape" presStyleCnt="0">
        <dgm:presLayoutVars>
          <dgm:dir/>
          <dgm:resizeHandles/>
        </dgm:presLayoutVars>
      </dgm:prSet>
      <dgm:spPr/>
    </dgm:pt>
    <dgm:pt modelId="{AA218E2D-6A12-4414-968B-85AA2B389F7B}" type="pres">
      <dgm:prSet presAssocID="{E657733F-A059-4CC6-A14B-61C4CC10CF3F}" presName="pyramid" presStyleLbl="node1" presStyleIdx="0" presStyleCnt="1" custLinFactNeighborX="-11028" custLinFactNeighborY="-8115"/>
      <dgm:spPr/>
    </dgm:pt>
    <dgm:pt modelId="{FEECBE9B-7E84-4B73-A7C9-8DD58A30B146}" type="pres">
      <dgm:prSet presAssocID="{E657733F-A059-4CC6-A14B-61C4CC10CF3F}" presName="theList" presStyleCnt="0"/>
      <dgm:spPr/>
    </dgm:pt>
    <dgm:pt modelId="{56AE6BBA-AACD-4F70-B95B-995B94875000}" type="pres">
      <dgm:prSet presAssocID="{5934B631-B000-4ED5-84EF-A99D92E77320}" presName="aNode" presStyleLbl="fgAcc1" presStyleIdx="0" presStyleCnt="4">
        <dgm:presLayoutVars>
          <dgm:bulletEnabled val="1"/>
        </dgm:presLayoutVars>
      </dgm:prSet>
      <dgm:spPr/>
    </dgm:pt>
    <dgm:pt modelId="{72779B3F-CE06-4462-ABC1-17D5F6E149E5}" type="pres">
      <dgm:prSet presAssocID="{5934B631-B000-4ED5-84EF-A99D92E77320}" presName="aSpace" presStyleCnt="0"/>
      <dgm:spPr/>
    </dgm:pt>
    <dgm:pt modelId="{368C9581-F643-4FAD-91C0-9D9BA1F7374D}" type="pres">
      <dgm:prSet presAssocID="{EFF9894D-1733-4845-BC5B-BC0C1E801E78}" presName="aNode" presStyleLbl="fgAcc1" presStyleIdx="1" presStyleCnt="4">
        <dgm:presLayoutVars>
          <dgm:bulletEnabled val="1"/>
        </dgm:presLayoutVars>
      </dgm:prSet>
      <dgm:spPr/>
    </dgm:pt>
    <dgm:pt modelId="{41850999-2F1A-4D4E-8F09-8E93D9788AC2}" type="pres">
      <dgm:prSet presAssocID="{EFF9894D-1733-4845-BC5B-BC0C1E801E78}" presName="aSpace" presStyleCnt="0"/>
      <dgm:spPr/>
    </dgm:pt>
    <dgm:pt modelId="{4BD1D677-9B9C-40A4-8D1E-52D5E3F0F5FA}" type="pres">
      <dgm:prSet presAssocID="{3AF28A25-C612-4DAD-A26A-48BA20256B5C}" presName="aNode" presStyleLbl="fgAcc1" presStyleIdx="2" presStyleCnt="4">
        <dgm:presLayoutVars>
          <dgm:bulletEnabled val="1"/>
        </dgm:presLayoutVars>
      </dgm:prSet>
      <dgm:spPr/>
    </dgm:pt>
    <dgm:pt modelId="{D1A75CBF-972D-4756-B472-9D7F2B519767}" type="pres">
      <dgm:prSet presAssocID="{3AF28A25-C612-4DAD-A26A-48BA20256B5C}" presName="aSpace" presStyleCnt="0"/>
      <dgm:spPr/>
    </dgm:pt>
    <dgm:pt modelId="{F51AAE86-E6DA-475F-8D9E-6A1AFD5E66EF}" type="pres">
      <dgm:prSet presAssocID="{6B7C3FA8-6DA3-4AF4-844F-16FB41DE8F77}" presName="aNode" presStyleLbl="fgAcc1" presStyleIdx="3" presStyleCnt="4">
        <dgm:presLayoutVars>
          <dgm:bulletEnabled val="1"/>
        </dgm:presLayoutVars>
      </dgm:prSet>
      <dgm:spPr/>
    </dgm:pt>
    <dgm:pt modelId="{DCBB4C4E-4929-47D4-81E7-B0BE2868BF7A}" type="pres">
      <dgm:prSet presAssocID="{6B7C3FA8-6DA3-4AF4-844F-16FB41DE8F77}" presName="aSpace" presStyleCnt="0"/>
      <dgm:spPr/>
    </dgm:pt>
  </dgm:ptLst>
  <dgm:cxnLst>
    <dgm:cxn modelId="{18A5C402-3D9F-4E2D-BCC5-AC305D16A560}" srcId="{E657733F-A059-4CC6-A14B-61C4CC10CF3F}" destId="{3AF28A25-C612-4DAD-A26A-48BA20256B5C}" srcOrd="2" destOrd="0" parTransId="{4B1F4A33-8609-4603-9B5A-112742533746}" sibTransId="{29800138-FF4D-42EF-AE01-E6DEBC084637}"/>
    <dgm:cxn modelId="{EF239A0F-847F-46C2-8881-4D87BCD8B651}" srcId="{5934B631-B000-4ED5-84EF-A99D92E77320}" destId="{EE92AF87-A07E-4964-91B0-A4076F98EF33}" srcOrd="0" destOrd="0" parTransId="{C704928F-91D0-4E53-913B-3CF85C9C564A}" sibTransId="{537AAE8C-AC84-4738-9633-2B9FAA0B1574}"/>
    <dgm:cxn modelId="{8495E613-5995-4014-9466-5FD2702F3CD8}" type="presOf" srcId="{EFF9894D-1733-4845-BC5B-BC0C1E801E78}" destId="{368C9581-F643-4FAD-91C0-9D9BA1F7374D}" srcOrd="0" destOrd="0" presId="urn:microsoft.com/office/officeart/2005/8/layout/pyramid2"/>
    <dgm:cxn modelId="{54314918-9AEB-4D33-953A-73B1FB834596}" type="presOf" srcId="{EE92AF87-A07E-4964-91B0-A4076F98EF33}" destId="{56AE6BBA-AACD-4F70-B95B-995B94875000}" srcOrd="0" destOrd="1" presId="urn:microsoft.com/office/officeart/2005/8/layout/pyramid2"/>
    <dgm:cxn modelId="{DC50B13B-A5B1-4258-9EB2-EAEC005DEB7F}" type="presOf" srcId="{5934B631-B000-4ED5-84EF-A99D92E77320}" destId="{56AE6BBA-AACD-4F70-B95B-995B94875000}" srcOrd="0" destOrd="0" presId="urn:microsoft.com/office/officeart/2005/8/layout/pyramid2"/>
    <dgm:cxn modelId="{9A231441-0949-4973-A916-2A55F94781AA}" srcId="{E657733F-A059-4CC6-A14B-61C4CC10CF3F}" destId="{EFF9894D-1733-4845-BC5B-BC0C1E801E78}" srcOrd="1" destOrd="0" parTransId="{4B3A4A2C-27D0-4F93-9712-05B4856E80F1}" sibTransId="{8CE6871B-26BE-40D0-8FC5-7D5B5C6A5582}"/>
    <dgm:cxn modelId="{EEB6F943-1AF3-458D-88DA-9C61B001CACB}" srcId="{3AF28A25-C612-4DAD-A26A-48BA20256B5C}" destId="{E1A40B31-4848-4E40-B327-B64890597E02}" srcOrd="0" destOrd="0" parTransId="{D0F5D40E-DC35-412F-BD7F-412909DE702B}" sibTransId="{D6E18DF9-E157-407E-BB1B-E58030C37D6E}"/>
    <dgm:cxn modelId="{72A68267-6730-48CE-8B23-BE9F96BF727B}" srcId="{EFF9894D-1733-4845-BC5B-BC0C1E801E78}" destId="{9B89A823-F2B7-41A3-B5E2-41BF04E5BF0E}" srcOrd="0" destOrd="0" parTransId="{C6D0A18C-B04D-46C4-B105-4C45E5C21040}" sibTransId="{2B9BFE68-3F3C-4CCA-925F-302B93B2D8EF}"/>
    <dgm:cxn modelId="{01944F8F-8B57-406D-8AE8-6D771E96C085}" type="presOf" srcId="{6B7C3FA8-6DA3-4AF4-844F-16FB41DE8F77}" destId="{F51AAE86-E6DA-475F-8D9E-6A1AFD5E66EF}" srcOrd="0" destOrd="0" presId="urn:microsoft.com/office/officeart/2005/8/layout/pyramid2"/>
    <dgm:cxn modelId="{421A309B-FD6F-4030-88D6-25231916A748}" type="presOf" srcId="{E1A40B31-4848-4E40-B327-B64890597E02}" destId="{4BD1D677-9B9C-40A4-8D1E-52D5E3F0F5FA}" srcOrd="0" destOrd="1" presId="urn:microsoft.com/office/officeart/2005/8/layout/pyramid2"/>
    <dgm:cxn modelId="{54BBE1A5-1406-4D8A-A88E-F711DA1180C3}" srcId="{E657733F-A059-4CC6-A14B-61C4CC10CF3F}" destId="{6B7C3FA8-6DA3-4AF4-844F-16FB41DE8F77}" srcOrd="3" destOrd="0" parTransId="{73021908-3EB9-4BAF-92E2-3D95B934038C}" sibTransId="{BF6F186F-5600-49EA-97FB-9F881DCF6E1A}"/>
    <dgm:cxn modelId="{643E0CA6-CE86-4BC5-8C65-783864E3AB9E}" type="presOf" srcId="{2E85F1FA-5F4C-40CB-8EF2-2B064D13EC6F}" destId="{F51AAE86-E6DA-475F-8D9E-6A1AFD5E66EF}" srcOrd="0" destOrd="1" presId="urn:microsoft.com/office/officeart/2005/8/layout/pyramid2"/>
    <dgm:cxn modelId="{8CDB44AC-4B3C-44D5-B9D8-43598C4ACE19}" srcId="{6B7C3FA8-6DA3-4AF4-844F-16FB41DE8F77}" destId="{2E85F1FA-5F4C-40CB-8EF2-2B064D13EC6F}" srcOrd="0" destOrd="0" parTransId="{E56EF0FB-E19D-459C-AEF8-308F2520F9C0}" sibTransId="{9F5F700C-B945-479E-BB48-1CB9C0408AB4}"/>
    <dgm:cxn modelId="{90FE09B0-8AF9-47E8-9FCF-01B4FB7E7084}" type="presOf" srcId="{3AF28A25-C612-4DAD-A26A-48BA20256B5C}" destId="{4BD1D677-9B9C-40A4-8D1E-52D5E3F0F5FA}" srcOrd="0" destOrd="0" presId="urn:microsoft.com/office/officeart/2005/8/layout/pyramid2"/>
    <dgm:cxn modelId="{96A57BD6-8D23-4AB2-BC4C-CD2758B44EA1}" type="presOf" srcId="{E657733F-A059-4CC6-A14B-61C4CC10CF3F}" destId="{8379CABA-2758-403F-8FAA-F817FE62B862}" srcOrd="0" destOrd="0" presId="urn:microsoft.com/office/officeart/2005/8/layout/pyramid2"/>
    <dgm:cxn modelId="{E85188E4-985B-4D0B-B6BC-21F49B29A231}" srcId="{E657733F-A059-4CC6-A14B-61C4CC10CF3F}" destId="{5934B631-B000-4ED5-84EF-A99D92E77320}" srcOrd="0" destOrd="0" parTransId="{EE99E2CB-2CFA-4AF4-B973-0E249B0936C1}" sibTransId="{330336B4-0DE1-4BC8-9885-7C9F2FA5EF92}"/>
    <dgm:cxn modelId="{51C82FF2-6A1F-49E3-B1BD-5CFEC43BA4E5}" type="presOf" srcId="{9B89A823-F2B7-41A3-B5E2-41BF04E5BF0E}" destId="{368C9581-F643-4FAD-91C0-9D9BA1F7374D}" srcOrd="0" destOrd="1" presId="urn:microsoft.com/office/officeart/2005/8/layout/pyramid2"/>
    <dgm:cxn modelId="{BE291A57-6A6A-4A75-A82F-A512A56B6A3D}" type="presParOf" srcId="{8379CABA-2758-403F-8FAA-F817FE62B862}" destId="{AA218E2D-6A12-4414-968B-85AA2B389F7B}" srcOrd="0" destOrd="0" presId="urn:microsoft.com/office/officeart/2005/8/layout/pyramid2"/>
    <dgm:cxn modelId="{6BBCCA72-B7BA-4D78-A7E3-46D7720FF231}" type="presParOf" srcId="{8379CABA-2758-403F-8FAA-F817FE62B862}" destId="{FEECBE9B-7E84-4B73-A7C9-8DD58A30B146}" srcOrd="1" destOrd="0" presId="urn:microsoft.com/office/officeart/2005/8/layout/pyramid2"/>
    <dgm:cxn modelId="{C2620F61-6AC6-4FEE-A9F0-8D4A0396B2D4}" type="presParOf" srcId="{FEECBE9B-7E84-4B73-A7C9-8DD58A30B146}" destId="{56AE6BBA-AACD-4F70-B95B-995B94875000}" srcOrd="0" destOrd="0" presId="urn:microsoft.com/office/officeart/2005/8/layout/pyramid2"/>
    <dgm:cxn modelId="{7A9CEF87-023A-450C-AAB4-E6940E5E3471}" type="presParOf" srcId="{FEECBE9B-7E84-4B73-A7C9-8DD58A30B146}" destId="{72779B3F-CE06-4462-ABC1-17D5F6E149E5}" srcOrd="1" destOrd="0" presId="urn:microsoft.com/office/officeart/2005/8/layout/pyramid2"/>
    <dgm:cxn modelId="{98B6CA01-01F0-40C4-81FB-DD5A1402F672}" type="presParOf" srcId="{FEECBE9B-7E84-4B73-A7C9-8DD58A30B146}" destId="{368C9581-F643-4FAD-91C0-9D9BA1F7374D}" srcOrd="2" destOrd="0" presId="urn:microsoft.com/office/officeart/2005/8/layout/pyramid2"/>
    <dgm:cxn modelId="{F65A32E9-99EA-4730-AB6C-9413ED31B11F}" type="presParOf" srcId="{FEECBE9B-7E84-4B73-A7C9-8DD58A30B146}" destId="{41850999-2F1A-4D4E-8F09-8E93D9788AC2}" srcOrd="3" destOrd="0" presId="urn:microsoft.com/office/officeart/2005/8/layout/pyramid2"/>
    <dgm:cxn modelId="{2B7D85C8-FFE7-42EF-B6A3-A0C37D7F597A}" type="presParOf" srcId="{FEECBE9B-7E84-4B73-A7C9-8DD58A30B146}" destId="{4BD1D677-9B9C-40A4-8D1E-52D5E3F0F5FA}" srcOrd="4" destOrd="0" presId="urn:microsoft.com/office/officeart/2005/8/layout/pyramid2"/>
    <dgm:cxn modelId="{EAF60A81-961E-4E83-ADD9-835668E29D65}" type="presParOf" srcId="{FEECBE9B-7E84-4B73-A7C9-8DD58A30B146}" destId="{D1A75CBF-972D-4756-B472-9D7F2B519767}" srcOrd="5" destOrd="0" presId="urn:microsoft.com/office/officeart/2005/8/layout/pyramid2"/>
    <dgm:cxn modelId="{BDF814C5-28EF-4ED5-9E85-A8A3CF7572AA}" type="presParOf" srcId="{FEECBE9B-7E84-4B73-A7C9-8DD58A30B146}" destId="{F51AAE86-E6DA-475F-8D9E-6A1AFD5E66EF}" srcOrd="6" destOrd="0" presId="urn:microsoft.com/office/officeart/2005/8/layout/pyramid2"/>
    <dgm:cxn modelId="{5393CE81-C2EF-4242-9516-91F3B10F3ACE}" type="presParOf" srcId="{FEECBE9B-7E84-4B73-A7C9-8DD58A30B146}" destId="{DCBB4C4E-4929-47D4-81E7-B0BE2868BF7A}"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6198144-B8E2-467A-93B7-96C05B4D316F}"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IN"/>
        </a:p>
      </dgm:t>
    </dgm:pt>
    <dgm:pt modelId="{2774395C-1AA3-46CD-9F44-39A2915A2FA5}">
      <dgm:prSet/>
      <dgm:spPr/>
      <dgm:t>
        <a:bodyPr/>
        <a:lstStyle/>
        <a:p>
          <a:r>
            <a:rPr lang="en-US" b="1"/>
            <a:t>Justification for Selection</a:t>
          </a:r>
          <a:endParaRPr lang="en-IN"/>
        </a:p>
      </dgm:t>
    </dgm:pt>
    <dgm:pt modelId="{F2831EB8-40C1-4F8C-A02A-F275CB764697}" type="parTrans" cxnId="{CFE7215A-1E37-4BDE-BD73-07B583E55D5D}">
      <dgm:prSet/>
      <dgm:spPr/>
      <dgm:t>
        <a:bodyPr/>
        <a:lstStyle/>
        <a:p>
          <a:endParaRPr lang="en-IN"/>
        </a:p>
      </dgm:t>
    </dgm:pt>
    <dgm:pt modelId="{767F8DB5-8BFE-4F39-86B1-C8D3898BCFD4}" type="sibTrans" cxnId="{CFE7215A-1E37-4BDE-BD73-07B583E55D5D}">
      <dgm:prSet/>
      <dgm:spPr/>
      <dgm:t>
        <a:bodyPr/>
        <a:lstStyle/>
        <a:p>
          <a:endParaRPr lang="en-IN"/>
        </a:p>
      </dgm:t>
    </dgm:pt>
    <dgm:pt modelId="{7C0E19F7-470A-479E-AF33-CF3676DAEC8D}">
      <dgm:prSet/>
      <dgm:spPr/>
      <dgm:t>
        <a:bodyPr/>
        <a:lstStyle/>
        <a:p>
          <a:r>
            <a:rPr lang="en-US"/>
            <a:t>ONGC is selected for its dominant position in the energy sector, strong profitability metrics, and high dividend yield, making it an attractive investment option.</a:t>
          </a:r>
          <a:endParaRPr lang="en-IN"/>
        </a:p>
      </dgm:t>
    </dgm:pt>
    <dgm:pt modelId="{B9F07BF2-21C2-420F-9DC5-EFAD0D894363}" type="parTrans" cxnId="{99744A57-41C9-4E4D-A60E-DB999707E1F0}">
      <dgm:prSet/>
      <dgm:spPr/>
      <dgm:t>
        <a:bodyPr/>
        <a:lstStyle/>
        <a:p>
          <a:endParaRPr lang="en-IN"/>
        </a:p>
      </dgm:t>
    </dgm:pt>
    <dgm:pt modelId="{042BECD0-1A16-4C68-B7D7-5CD40277B734}" type="sibTrans" cxnId="{99744A57-41C9-4E4D-A60E-DB999707E1F0}">
      <dgm:prSet/>
      <dgm:spPr/>
      <dgm:t>
        <a:bodyPr/>
        <a:lstStyle/>
        <a:p>
          <a:endParaRPr lang="en-IN"/>
        </a:p>
      </dgm:t>
    </dgm:pt>
    <dgm:pt modelId="{9E0AD518-2DEF-4C2E-87AE-E910A932C48D}">
      <dgm:prSet/>
      <dgm:spPr/>
      <dgm:t>
        <a:bodyPr/>
        <a:lstStyle/>
        <a:p>
          <a:r>
            <a:rPr lang="en-US" b="1"/>
            <a:t>Business Overview</a:t>
          </a:r>
          <a:endParaRPr lang="en-IN"/>
        </a:p>
      </dgm:t>
    </dgm:pt>
    <dgm:pt modelId="{9C456751-0C4F-4CDB-92FC-2FA715D4004A}" type="parTrans" cxnId="{67E8BFA2-EC0D-49DF-8FDB-53B875C0909B}">
      <dgm:prSet/>
      <dgm:spPr/>
      <dgm:t>
        <a:bodyPr/>
        <a:lstStyle/>
        <a:p>
          <a:endParaRPr lang="en-IN"/>
        </a:p>
      </dgm:t>
    </dgm:pt>
    <dgm:pt modelId="{D090B7CB-D37D-46A4-B606-0CC8CB10B0E7}" type="sibTrans" cxnId="{67E8BFA2-EC0D-49DF-8FDB-53B875C0909B}">
      <dgm:prSet/>
      <dgm:spPr/>
      <dgm:t>
        <a:bodyPr/>
        <a:lstStyle/>
        <a:p>
          <a:endParaRPr lang="en-IN"/>
        </a:p>
      </dgm:t>
    </dgm:pt>
    <dgm:pt modelId="{F48758EC-D4D8-4929-8160-D119CA6BA030}">
      <dgm:prSet/>
      <dgm:spPr/>
      <dgm:t>
        <a:bodyPr/>
        <a:lstStyle/>
        <a:p>
          <a:r>
            <a:rPr lang="en-US"/>
            <a:t>Founded in 1956, ONGC plays a pivotal role in India's energy security and has expanded its operations to include offshore and onshore exploration, refining, petrochemicals, and power generation.</a:t>
          </a:r>
          <a:endParaRPr lang="en-IN"/>
        </a:p>
      </dgm:t>
    </dgm:pt>
    <dgm:pt modelId="{C0CD637D-817A-4EE2-824E-21808FD56BC8}" type="parTrans" cxnId="{4CB88B3D-29B2-4423-9191-34F020F7AF86}">
      <dgm:prSet/>
      <dgm:spPr/>
      <dgm:t>
        <a:bodyPr/>
        <a:lstStyle/>
        <a:p>
          <a:endParaRPr lang="en-IN"/>
        </a:p>
      </dgm:t>
    </dgm:pt>
    <dgm:pt modelId="{A7A15872-73ED-4818-A991-694390B16E36}" type="sibTrans" cxnId="{4CB88B3D-29B2-4423-9191-34F020F7AF86}">
      <dgm:prSet/>
      <dgm:spPr/>
      <dgm:t>
        <a:bodyPr/>
        <a:lstStyle/>
        <a:p>
          <a:endParaRPr lang="en-IN"/>
        </a:p>
      </dgm:t>
    </dgm:pt>
    <dgm:pt modelId="{28B11731-C330-4CCF-A3E3-2F4B0A7FDB52}" type="pres">
      <dgm:prSet presAssocID="{C6198144-B8E2-467A-93B7-96C05B4D316F}" presName="composite" presStyleCnt="0">
        <dgm:presLayoutVars>
          <dgm:chMax val="3"/>
          <dgm:animLvl val="lvl"/>
          <dgm:resizeHandles val="exact"/>
        </dgm:presLayoutVars>
      </dgm:prSet>
      <dgm:spPr/>
    </dgm:pt>
    <dgm:pt modelId="{09966C7B-47F0-48A6-AC4A-41F1A2B25AC6}" type="pres">
      <dgm:prSet presAssocID="{2774395C-1AA3-46CD-9F44-39A2915A2FA5}" presName="gear1" presStyleLbl="node1" presStyleIdx="0" presStyleCnt="2">
        <dgm:presLayoutVars>
          <dgm:chMax val="1"/>
          <dgm:bulletEnabled val="1"/>
        </dgm:presLayoutVars>
      </dgm:prSet>
      <dgm:spPr/>
    </dgm:pt>
    <dgm:pt modelId="{78C528C6-1CC8-467E-8C25-53B1AE87DDDF}" type="pres">
      <dgm:prSet presAssocID="{2774395C-1AA3-46CD-9F44-39A2915A2FA5}" presName="gear1srcNode" presStyleLbl="node1" presStyleIdx="0" presStyleCnt="2"/>
      <dgm:spPr/>
    </dgm:pt>
    <dgm:pt modelId="{2210CD97-C9FB-4D0D-B623-51AD25A5653C}" type="pres">
      <dgm:prSet presAssocID="{2774395C-1AA3-46CD-9F44-39A2915A2FA5}" presName="gear1dstNode" presStyleLbl="node1" presStyleIdx="0" presStyleCnt="2"/>
      <dgm:spPr/>
    </dgm:pt>
    <dgm:pt modelId="{F4798B4A-7C60-4096-A850-486E1995AA35}" type="pres">
      <dgm:prSet presAssocID="{2774395C-1AA3-46CD-9F44-39A2915A2FA5}" presName="gear1ch" presStyleLbl="fgAcc1" presStyleIdx="0" presStyleCnt="2">
        <dgm:presLayoutVars>
          <dgm:chMax val="0"/>
          <dgm:bulletEnabled val="1"/>
        </dgm:presLayoutVars>
      </dgm:prSet>
      <dgm:spPr/>
    </dgm:pt>
    <dgm:pt modelId="{BFFCC075-AE49-45D3-A514-5F46449FB446}" type="pres">
      <dgm:prSet presAssocID="{9E0AD518-2DEF-4C2E-87AE-E910A932C48D}" presName="gear2" presStyleLbl="node1" presStyleIdx="1" presStyleCnt="2">
        <dgm:presLayoutVars>
          <dgm:chMax val="1"/>
          <dgm:bulletEnabled val="1"/>
        </dgm:presLayoutVars>
      </dgm:prSet>
      <dgm:spPr/>
    </dgm:pt>
    <dgm:pt modelId="{C81EA991-BE9E-4EDE-A780-310628976421}" type="pres">
      <dgm:prSet presAssocID="{9E0AD518-2DEF-4C2E-87AE-E910A932C48D}" presName="gear2srcNode" presStyleLbl="node1" presStyleIdx="1" presStyleCnt="2"/>
      <dgm:spPr/>
    </dgm:pt>
    <dgm:pt modelId="{BF3241DA-8562-4014-9127-EF771B1A648A}" type="pres">
      <dgm:prSet presAssocID="{9E0AD518-2DEF-4C2E-87AE-E910A932C48D}" presName="gear2dstNode" presStyleLbl="node1" presStyleIdx="1" presStyleCnt="2"/>
      <dgm:spPr/>
    </dgm:pt>
    <dgm:pt modelId="{147D9EC2-C3A9-4AAB-8B07-9DCFB0524552}" type="pres">
      <dgm:prSet presAssocID="{9E0AD518-2DEF-4C2E-87AE-E910A932C48D}" presName="gear2ch" presStyleLbl="fgAcc1" presStyleIdx="1" presStyleCnt="2">
        <dgm:presLayoutVars>
          <dgm:chMax val="0"/>
          <dgm:bulletEnabled val="1"/>
        </dgm:presLayoutVars>
      </dgm:prSet>
      <dgm:spPr/>
    </dgm:pt>
    <dgm:pt modelId="{5887CE41-830F-4663-8652-E52D6920A772}" type="pres">
      <dgm:prSet presAssocID="{767F8DB5-8BFE-4F39-86B1-C8D3898BCFD4}" presName="connector1" presStyleLbl="sibTrans2D1" presStyleIdx="0" presStyleCnt="2"/>
      <dgm:spPr/>
    </dgm:pt>
    <dgm:pt modelId="{98DAC813-7863-40D9-BD38-99AE9BAA92FB}" type="pres">
      <dgm:prSet presAssocID="{D090B7CB-D37D-46A4-B606-0CC8CB10B0E7}" presName="connector2" presStyleLbl="sibTrans2D1" presStyleIdx="1" presStyleCnt="2"/>
      <dgm:spPr/>
    </dgm:pt>
  </dgm:ptLst>
  <dgm:cxnLst>
    <dgm:cxn modelId="{ACE3540C-53CF-4CD1-BDBD-CBA69BD0BF42}" type="presOf" srcId="{9E0AD518-2DEF-4C2E-87AE-E910A932C48D}" destId="{BF3241DA-8562-4014-9127-EF771B1A648A}" srcOrd="2" destOrd="0" presId="urn:microsoft.com/office/officeart/2005/8/layout/gear1"/>
    <dgm:cxn modelId="{0C90050E-785C-4F83-90FB-CB3087A23A1E}" type="presOf" srcId="{F48758EC-D4D8-4929-8160-D119CA6BA030}" destId="{147D9EC2-C3A9-4AAB-8B07-9DCFB0524552}" srcOrd="0" destOrd="0" presId="urn:microsoft.com/office/officeart/2005/8/layout/gear1"/>
    <dgm:cxn modelId="{88AA1615-87E9-4E33-A69D-585D24E2374E}" type="presOf" srcId="{2774395C-1AA3-46CD-9F44-39A2915A2FA5}" destId="{09966C7B-47F0-48A6-AC4A-41F1A2B25AC6}" srcOrd="0" destOrd="0" presId="urn:microsoft.com/office/officeart/2005/8/layout/gear1"/>
    <dgm:cxn modelId="{BB1F0538-43CC-4304-AABA-827A95682307}" type="presOf" srcId="{2774395C-1AA3-46CD-9F44-39A2915A2FA5}" destId="{78C528C6-1CC8-467E-8C25-53B1AE87DDDF}" srcOrd="1" destOrd="0" presId="urn:microsoft.com/office/officeart/2005/8/layout/gear1"/>
    <dgm:cxn modelId="{4CB88B3D-29B2-4423-9191-34F020F7AF86}" srcId="{9E0AD518-2DEF-4C2E-87AE-E910A932C48D}" destId="{F48758EC-D4D8-4929-8160-D119CA6BA030}" srcOrd="0" destOrd="0" parTransId="{C0CD637D-817A-4EE2-824E-21808FD56BC8}" sibTransId="{A7A15872-73ED-4818-A991-694390B16E36}"/>
    <dgm:cxn modelId="{4689E163-86AA-4392-93DB-B0389395F71E}" type="presOf" srcId="{7C0E19F7-470A-479E-AF33-CF3676DAEC8D}" destId="{F4798B4A-7C60-4096-A850-486E1995AA35}" srcOrd="0" destOrd="0" presId="urn:microsoft.com/office/officeart/2005/8/layout/gear1"/>
    <dgm:cxn modelId="{F4B90E4E-0F61-4072-8396-FAF0318F4820}" type="presOf" srcId="{2774395C-1AA3-46CD-9F44-39A2915A2FA5}" destId="{2210CD97-C9FB-4D0D-B623-51AD25A5653C}" srcOrd="2" destOrd="0" presId="urn:microsoft.com/office/officeart/2005/8/layout/gear1"/>
    <dgm:cxn modelId="{99744A57-41C9-4E4D-A60E-DB999707E1F0}" srcId="{2774395C-1AA3-46CD-9F44-39A2915A2FA5}" destId="{7C0E19F7-470A-479E-AF33-CF3676DAEC8D}" srcOrd="0" destOrd="0" parTransId="{B9F07BF2-21C2-420F-9DC5-EFAD0D894363}" sibTransId="{042BECD0-1A16-4C68-B7D7-5CD40277B734}"/>
    <dgm:cxn modelId="{CFE7215A-1E37-4BDE-BD73-07B583E55D5D}" srcId="{C6198144-B8E2-467A-93B7-96C05B4D316F}" destId="{2774395C-1AA3-46CD-9F44-39A2915A2FA5}" srcOrd="0" destOrd="0" parTransId="{F2831EB8-40C1-4F8C-A02A-F275CB764697}" sibTransId="{767F8DB5-8BFE-4F39-86B1-C8D3898BCFD4}"/>
    <dgm:cxn modelId="{9746B29C-315E-408B-9532-775D3495AE3C}" type="presOf" srcId="{9E0AD518-2DEF-4C2E-87AE-E910A932C48D}" destId="{C81EA991-BE9E-4EDE-A780-310628976421}" srcOrd="1" destOrd="0" presId="urn:microsoft.com/office/officeart/2005/8/layout/gear1"/>
    <dgm:cxn modelId="{67E8BFA2-EC0D-49DF-8FDB-53B875C0909B}" srcId="{C6198144-B8E2-467A-93B7-96C05B4D316F}" destId="{9E0AD518-2DEF-4C2E-87AE-E910A932C48D}" srcOrd="1" destOrd="0" parTransId="{9C456751-0C4F-4CDB-92FC-2FA715D4004A}" sibTransId="{D090B7CB-D37D-46A4-B606-0CC8CB10B0E7}"/>
    <dgm:cxn modelId="{D7183AC5-4CAB-4EB7-8EBB-5F9ACB29702E}" type="presOf" srcId="{C6198144-B8E2-467A-93B7-96C05B4D316F}" destId="{28B11731-C330-4CCF-A3E3-2F4B0A7FDB52}" srcOrd="0" destOrd="0" presId="urn:microsoft.com/office/officeart/2005/8/layout/gear1"/>
    <dgm:cxn modelId="{92B0F5E3-9D24-410D-B5EC-40051DADBB07}" type="presOf" srcId="{9E0AD518-2DEF-4C2E-87AE-E910A932C48D}" destId="{BFFCC075-AE49-45D3-A514-5F46449FB446}" srcOrd="0" destOrd="0" presId="urn:microsoft.com/office/officeart/2005/8/layout/gear1"/>
    <dgm:cxn modelId="{D275ACE5-CDF8-41D9-A462-4773740EDF8D}" type="presOf" srcId="{767F8DB5-8BFE-4F39-86B1-C8D3898BCFD4}" destId="{5887CE41-830F-4663-8652-E52D6920A772}" srcOrd="0" destOrd="0" presId="urn:microsoft.com/office/officeart/2005/8/layout/gear1"/>
    <dgm:cxn modelId="{1624F4FB-4472-443B-B4CA-5BB6491FBA31}" type="presOf" srcId="{D090B7CB-D37D-46A4-B606-0CC8CB10B0E7}" destId="{98DAC813-7863-40D9-BD38-99AE9BAA92FB}" srcOrd="0" destOrd="0" presId="urn:microsoft.com/office/officeart/2005/8/layout/gear1"/>
    <dgm:cxn modelId="{50BF684C-BAED-4239-8AAC-FAABFE6E578F}" type="presParOf" srcId="{28B11731-C330-4CCF-A3E3-2F4B0A7FDB52}" destId="{09966C7B-47F0-48A6-AC4A-41F1A2B25AC6}" srcOrd="0" destOrd="0" presId="urn:microsoft.com/office/officeart/2005/8/layout/gear1"/>
    <dgm:cxn modelId="{AC53C8A3-5B4C-4EFE-A4D3-EC69F23D677A}" type="presParOf" srcId="{28B11731-C330-4CCF-A3E3-2F4B0A7FDB52}" destId="{78C528C6-1CC8-467E-8C25-53B1AE87DDDF}" srcOrd="1" destOrd="0" presId="urn:microsoft.com/office/officeart/2005/8/layout/gear1"/>
    <dgm:cxn modelId="{82BC828F-FB0B-4405-A3F5-867CB2A0B8CB}" type="presParOf" srcId="{28B11731-C330-4CCF-A3E3-2F4B0A7FDB52}" destId="{2210CD97-C9FB-4D0D-B623-51AD25A5653C}" srcOrd="2" destOrd="0" presId="urn:microsoft.com/office/officeart/2005/8/layout/gear1"/>
    <dgm:cxn modelId="{4DC505A0-14F9-49D2-A66B-F9297C6EE71B}" type="presParOf" srcId="{28B11731-C330-4CCF-A3E3-2F4B0A7FDB52}" destId="{F4798B4A-7C60-4096-A850-486E1995AA35}" srcOrd="3" destOrd="0" presId="urn:microsoft.com/office/officeart/2005/8/layout/gear1"/>
    <dgm:cxn modelId="{1BD46106-4CED-4949-9C94-73CD88B8C64D}" type="presParOf" srcId="{28B11731-C330-4CCF-A3E3-2F4B0A7FDB52}" destId="{BFFCC075-AE49-45D3-A514-5F46449FB446}" srcOrd="4" destOrd="0" presId="urn:microsoft.com/office/officeart/2005/8/layout/gear1"/>
    <dgm:cxn modelId="{5EF6104F-97DD-4EBA-9466-3C8F5032EAD6}" type="presParOf" srcId="{28B11731-C330-4CCF-A3E3-2F4B0A7FDB52}" destId="{C81EA991-BE9E-4EDE-A780-310628976421}" srcOrd="5" destOrd="0" presId="urn:microsoft.com/office/officeart/2005/8/layout/gear1"/>
    <dgm:cxn modelId="{BD6BF81C-4A55-4903-899C-81C6BD6AB265}" type="presParOf" srcId="{28B11731-C330-4CCF-A3E3-2F4B0A7FDB52}" destId="{BF3241DA-8562-4014-9127-EF771B1A648A}" srcOrd="6" destOrd="0" presId="urn:microsoft.com/office/officeart/2005/8/layout/gear1"/>
    <dgm:cxn modelId="{D29EA876-3901-4A9D-AEF6-C33E2FE43A1E}" type="presParOf" srcId="{28B11731-C330-4CCF-A3E3-2F4B0A7FDB52}" destId="{147D9EC2-C3A9-4AAB-8B07-9DCFB0524552}" srcOrd="7" destOrd="0" presId="urn:microsoft.com/office/officeart/2005/8/layout/gear1"/>
    <dgm:cxn modelId="{D74AD151-10D1-48DD-BF35-1B086DF0599B}" type="presParOf" srcId="{28B11731-C330-4CCF-A3E3-2F4B0A7FDB52}" destId="{5887CE41-830F-4663-8652-E52D6920A772}" srcOrd="8" destOrd="0" presId="urn:microsoft.com/office/officeart/2005/8/layout/gear1"/>
    <dgm:cxn modelId="{1E8E126C-B625-475E-AAF9-50903BDEC33F}" type="presParOf" srcId="{28B11731-C330-4CCF-A3E3-2F4B0A7FDB52}" destId="{98DAC813-7863-40D9-BD38-99AE9BAA92FB}" srcOrd="9"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93FDA6-8537-406A-A847-C1BF039BDDBB}" type="doc">
      <dgm:prSet loTypeId="urn:microsoft.com/office/officeart/2009/3/layout/StepUpProcess" loCatId="process" qsTypeId="urn:microsoft.com/office/officeart/2005/8/quickstyle/simple1" qsCatId="simple" csTypeId="urn:microsoft.com/office/officeart/2005/8/colors/accent1_2" csCatId="accent1"/>
      <dgm:spPr/>
      <dgm:t>
        <a:bodyPr/>
        <a:lstStyle/>
        <a:p>
          <a:endParaRPr lang="en-IN"/>
        </a:p>
      </dgm:t>
    </dgm:pt>
    <dgm:pt modelId="{13F210BF-D1EE-46D9-AFB7-710646484E01}">
      <dgm:prSet/>
      <dgm:spPr/>
      <dgm:t>
        <a:bodyPr/>
        <a:lstStyle/>
        <a:p>
          <a:r>
            <a:rPr lang="en-US" b="1" i="0" baseline="0"/>
            <a:t>Profitability:</a:t>
          </a:r>
          <a:r>
            <a:rPr lang="en-US" b="0" i="0" baseline="0"/>
            <a:t> OPM of 14.5% and ROE of 24.74% reflect efficient operations and profitability in the FMCG sector.</a:t>
          </a:r>
          <a:endParaRPr lang="en-IN"/>
        </a:p>
      </dgm:t>
    </dgm:pt>
    <dgm:pt modelId="{E2E5D4E2-5D3C-49AF-8BB9-119C91EED118}" type="parTrans" cxnId="{E7089243-9F0D-4DEB-A9E0-11A7F97B9ABD}">
      <dgm:prSet/>
      <dgm:spPr/>
      <dgm:t>
        <a:bodyPr/>
        <a:lstStyle/>
        <a:p>
          <a:endParaRPr lang="en-IN"/>
        </a:p>
      </dgm:t>
    </dgm:pt>
    <dgm:pt modelId="{02EA6301-360A-49F0-8949-9F41E8F6C78C}" type="sibTrans" cxnId="{E7089243-9F0D-4DEB-A9E0-11A7F97B9ABD}">
      <dgm:prSet/>
      <dgm:spPr/>
      <dgm:t>
        <a:bodyPr/>
        <a:lstStyle/>
        <a:p>
          <a:endParaRPr lang="en-IN"/>
        </a:p>
      </dgm:t>
    </dgm:pt>
    <dgm:pt modelId="{83930641-57CC-4C05-B458-97CD8E9C1736}">
      <dgm:prSet/>
      <dgm:spPr/>
      <dgm:t>
        <a:bodyPr/>
        <a:lstStyle/>
        <a:p>
          <a:r>
            <a:rPr lang="en-US" b="1" i="0" baseline="0"/>
            <a:t>Financial Strength:</a:t>
          </a:r>
          <a:r>
            <a:rPr lang="en-US" b="0" i="0" baseline="0"/>
            <a:t> Debt-to-Equity ratio of 0.11 indicates minimal debt burden.</a:t>
          </a:r>
          <a:endParaRPr lang="en-IN"/>
        </a:p>
      </dgm:t>
    </dgm:pt>
    <dgm:pt modelId="{4ADAB1D7-7358-4F25-B596-9B3EE4C34F01}" type="parTrans" cxnId="{A264BCB7-9098-479F-B73A-2475AFF257D0}">
      <dgm:prSet/>
      <dgm:spPr/>
      <dgm:t>
        <a:bodyPr/>
        <a:lstStyle/>
        <a:p>
          <a:endParaRPr lang="en-IN"/>
        </a:p>
      </dgm:t>
    </dgm:pt>
    <dgm:pt modelId="{1239E6C6-F1A8-4ED8-A28A-DD72AB73ABF7}" type="sibTrans" cxnId="{A264BCB7-9098-479F-B73A-2475AFF257D0}">
      <dgm:prSet/>
      <dgm:spPr/>
      <dgm:t>
        <a:bodyPr/>
        <a:lstStyle/>
        <a:p>
          <a:endParaRPr lang="en-IN"/>
        </a:p>
      </dgm:t>
    </dgm:pt>
    <dgm:pt modelId="{46D981AF-CD61-47DF-A95B-B5F0297B6F3C}">
      <dgm:prSet/>
      <dgm:spPr/>
      <dgm:t>
        <a:bodyPr/>
        <a:lstStyle/>
        <a:p>
          <a:r>
            <a:rPr lang="en-US" b="1" i="0" baseline="0"/>
            <a:t>Dividend Yield:</a:t>
          </a:r>
          <a:r>
            <a:rPr lang="en-US" b="0" i="0" baseline="0"/>
            <a:t> High dividend yield of 65.94% signifies strong returns to shareholders.</a:t>
          </a:r>
          <a:endParaRPr lang="en-IN"/>
        </a:p>
      </dgm:t>
    </dgm:pt>
    <dgm:pt modelId="{7A8E7925-CD2A-4D03-B5E3-DD0D7E3E1EB1}" type="parTrans" cxnId="{113F52C2-22CF-4E55-B257-62C243BEFE0A}">
      <dgm:prSet/>
      <dgm:spPr/>
      <dgm:t>
        <a:bodyPr/>
        <a:lstStyle/>
        <a:p>
          <a:endParaRPr lang="en-IN"/>
        </a:p>
      </dgm:t>
    </dgm:pt>
    <dgm:pt modelId="{D6AFD520-265E-46D3-90AB-767F5B40082A}" type="sibTrans" cxnId="{113F52C2-22CF-4E55-B257-62C243BEFE0A}">
      <dgm:prSet/>
      <dgm:spPr/>
      <dgm:t>
        <a:bodyPr/>
        <a:lstStyle/>
        <a:p>
          <a:endParaRPr lang="en-IN"/>
        </a:p>
      </dgm:t>
    </dgm:pt>
    <dgm:pt modelId="{0E61424B-4AEA-4CBE-858B-0238DB8B2640}">
      <dgm:prSet/>
      <dgm:spPr/>
      <dgm:t>
        <a:bodyPr/>
        <a:lstStyle/>
        <a:p>
          <a:r>
            <a:rPr lang="en-US" b="1" i="0" baseline="0"/>
            <a:t>EPS Growth:</a:t>
          </a:r>
          <a:r>
            <a:rPr lang="en-US" b="0" i="0" baseline="0"/>
            <a:t> EPS of ₹10.77 demonstrates solid earnings performance. </a:t>
          </a:r>
          <a:endParaRPr lang="en-IN"/>
        </a:p>
      </dgm:t>
    </dgm:pt>
    <dgm:pt modelId="{E53EBD3D-AAD0-4F0B-99F6-87A335064AF3}" type="parTrans" cxnId="{45BB0DF7-69F6-4736-8DF0-F82C0831D23E}">
      <dgm:prSet/>
      <dgm:spPr/>
      <dgm:t>
        <a:bodyPr/>
        <a:lstStyle/>
        <a:p>
          <a:endParaRPr lang="en-IN"/>
        </a:p>
      </dgm:t>
    </dgm:pt>
    <dgm:pt modelId="{8DDF8442-CA35-4CB8-AD58-F9202143048C}" type="sibTrans" cxnId="{45BB0DF7-69F6-4736-8DF0-F82C0831D23E}">
      <dgm:prSet/>
      <dgm:spPr/>
      <dgm:t>
        <a:bodyPr/>
        <a:lstStyle/>
        <a:p>
          <a:endParaRPr lang="en-IN"/>
        </a:p>
      </dgm:t>
    </dgm:pt>
    <dgm:pt modelId="{2E0F7355-DBD0-4113-9BB2-B71024B2FE2D}" type="pres">
      <dgm:prSet presAssocID="{F093FDA6-8537-406A-A847-C1BF039BDDBB}" presName="rootnode" presStyleCnt="0">
        <dgm:presLayoutVars>
          <dgm:chMax/>
          <dgm:chPref/>
          <dgm:dir/>
          <dgm:animLvl val="lvl"/>
        </dgm:presLayoutVars>
      </dgm:prSet>
      <dgm:spPr/>
    </dgm:pt>
    <dgm:pt modelId="{EC28A7B4-C405-4A0E-B2DE-54960B1D5A93}" type="pres">
      <dgm:prSet presAssocID="{13F210BF-D1EE-46D9-AFB7-710646484E01}" presName="composite" presStyleCnt="0"/>
      <dgm:spPr/>
    </dgm:pt>
    <dgm:pt modelId="{113FC74C-904B-4194-A292-C4352D73D0FE}" type="pres">
      <dgm:prSet presAssocID="{13F210BF-D1EE-46D9-AFB7-710646484E01}" presName="LShape" presStyleLbl="alignNode1" presStyleIdx="0" presStyleCnt="7"/>
      <dgm:spPr/>
    </dgm:pt>
    <dgm:pt modelId="{56276583-235F-4A59-AB99-88333A934187}" type="pres">
      <dgm:prSet presAssocID="{13F210BF-D1EE-46D9-AFB7-710646484E01}" presName="ParentText" presStyleLbl="revTx" presStyleIdx="0" presStyleCnt="4">
        <dgm:presLayoutVars>
          <dgm:chMax val="0"/>
          <dgm:chPref val="0"/>
          <dgm:bulletEnabled val="1"/>
        </dgm:presLayoutVars>
      </dgm:prSet>
      <dgm:spPr/>
    </dgm:pt>
    <dgm:pt modelId="{9EEBCC25-357E-4F49-AB5D-6F0E4455CD61}" type="pres">
      <dgm:prSet presAssocID="{13F210BF-D1EE-46D9-AFB7-710646484E01}" presName="Triangle" presStyleLbl="alignNode1" presStyleIdx="1" presStyleCnt="7"/>
      <dgm:spPr/>
    </dgm:pt>
    <dgm:pt modelId="{4ED2F200-C8F1-449D-A23C-6A27D7559446}" type="pres">
      <dgm:prSet presAssocID="{02EA6301-360A-49F0-8949-9F41E8F6C78C}" presName="sibTrans" presStyleCnt="0"/>
      <dgm:spPr/>
    </dgm:pt>
    <dgm:pt modelId="{3B1A6F0F-2F39-44D8-94CD-3ACC94F8797E}" type="pres">
      <dgm:prSet presAssocID="{02EA6301-360A-49F0-8949-9F41E8F6C78C}" presName="space" presStyleCnt="0"/>
      <dgm:spPr/>
    </dgm:pt>
    <dgm:pt modelId="{AFD491BB-067A-4118-8BD8-2D7BBF15856F}" type="pres">
      <dgm:prSet presAssocID="{83930641-57CC-4C05-B458-97CD8E9C1736}" presName="composite" presStyleCnt="0"/>
      <dgm:spPr/>
    </dgm:pt>
    <dgm:pt modelId="{ADF90A17-7FED-40EC-9658-36778CD27386}" type="pres">
      <dgm:prSet presAssocID="{83930641-57CC-4C05-B458-97CD8E9C1736}" presName="LShape" presStyleLbl="alignNode1" presStyleIdx="2" presStyleCnt="7"/>
      <dgm:spPr/>
    </dgm:pt>
    <dgm:pt modelId="{DA6F0CA5-5BDD-4FA6-8B20-5F7D95E159BB}" type="pres">
      <dgm:prSet presAssocID="{83930641-57CC-4C05-B458-97CD8E9C1736}" presName="ParentText" presStyleLbl="revTx" presStyleIdx="1" presStyleCnt="4">
        <dgm:presLayoutVars>
          <dgm:chMax val="0"/>
          <dgm:chPref val="0"/>
          <dgm:bulletEnabled val="1"/>
        </dgm:presLayoutVars>
      </dgm:prSet>
      <dgm:spPr/>
    </dgm:pt>
    <dgm:pt modelId="{DCCA94B8-4393-4470-891D-A04942B54EFA}" type="pres">
      <dgm:prSet presAssocID="{83930641-57CC-4C05-B458-97CD8E9C1736}" presName="Triangle" presStyleLbl="alignNode1" presStyleIdx="3" presStyleCnt="7"/>
      <dgm:spPr/>
    </dgm:pt>
    <dgm:pt modelId="{9D97F02C-651A-41B7-AE6E-29293A2C86B7}" type="pres">
      <dgm:prSet presAssocID="{1239E6C6-F1A8-4ED8-A28A-DD72AB73ABF7}" presName="sibTrans" presStyleCnt="0"/>
      <dgm:spPr/>
    </dgm:pt>
    <dgm:pt modelId="{91D744F8-CD4F-4BAF-B17E-FAAE46A4A1A5}" type="pres">
      <dgm:prSet presAssocID="{1239E6C6-F1A8-4ED8-A28A-DD72AB73ABF7}" presName="space" presStyleCnt="0"/>
      <dgm:spPr/>
    </dgm:pt>
    <dgm:pt modelId="{5607F27B-8D29-4D73-B6D8-59D9B5563E12}" type="pres">
      <dgm:prSet presAssocID="{46D981AF-CD61-47DF-A95B-B5F0297B6F3C}" presName="composite" presStyleCnt="0"/>
      <dgm:spPr/>
    </dgm:pt>
    <dgm:pt modelId="{AB63C7EC-6EBE-4C9D-B866-4F57A0D75F47}" type="pres">
      <dgm:prSet presAssocID="{46D981AF-CD61-47DF-A95B-B5F0297B6F3C}" presName="LShape" presStyleLbl="alignNode1" presStyleIdx="4" presStyleCnt="7"/>
      <dgm:spPr/>
    </dgm:pt>
    <dgm:pt modelId="{8B0535AA-581F-4EB5-9FF7-572631355E4F}" type="pres">
      <dgm:prSet presAssocID="{46D981AF-CD61-47DF-A95B-B5F0297B6F3C}" presName="ParentText" presStyleLbl="revTx" presStyleIdx="2" presStyleCnt="4">
        <dgm:presLayoutVars>
          <dgm:chMax val="0"/>
          <dgm:chPref val="0"/>
          <dgm:bulletEnabled val="1"/>
        </dgm:presLayoutVars>
      </dgm:prSet>
      <dgm:spPr/>
    </dgm:pt>
    <dgm:pt modelId="{A04DF87B-206C-4642-BEFF-7D82701F568C}" type="pres">
      <dgm:prSet presAssocID="{46D981AF-CD61-47DF-A95B-B5F0297B6F3C}" presName="Triangle" presStyleLbl="alignNode1" presStyleIdx="5" presStyleCnt="7"/>
      <dgm:spPr/>
    </dgm:pt>
    <dgm:pt modelId="{6728EF47-FC42-4DBE-A3A4-CFD906A95101}" type="pres">
      <dgm:prSet presAssocID="{D6AFD520-265E-46D3-90AB-767F5B40082A}" presName="sibTrans" presStyleCnt="0"/>
      <dgm:spPr/>
    </dgm:pt>
    <dgm:pt modelId="{E2211EE8-EB87-4EF6-A83C-EDED4A276B16}" type="pres">
      <dgm:prSet presAssocID="{D6AFD520-265E-46D3-90AB-767F5B40082A}" presName="space" presStyleCnt="0"/>
      <dgm:spPr/>
    </dgm:pt>
    <dgm:pt modelId="{E19B03A1-C1DB-4950-A622-E3EC6F2C00A3}" type="pres">
      <dgm:prSet presAssocID="{0E61424B-4AEA-4CBE-858B-0238DB8B2640}" presName="composite" presStyleCnt="0"/>
      <dgm:spPr/>
    </dgm:pt>
    <dgm:pt modelId="{7197AA88-5E54-40F9-AE52-B0F0ABB6135E}" type="pres">
      <dgm:prSet presAssocID="{0E61424B-4AEA-4CBE-858B-0238DB8B2640}" presName="LShape" presStyleLbl="alignNode1" presStyleIdx="6" presStyleCnt="7"/>
      <dgm:spPr/>
    </dgm:pt>
    <dgm:pt modelId="{6573286D-64D5-474C-998C-4986A24B4055}" type="pres">
      <dgm:prSet presAssocID="{0E61424B-4AEA-4CBE-858B-0238DB8B2640}" presName="ParentText" presStyleLbl="revTx" presStyleIdx="3" presStyleCnt="4">
        <dgm:presLayoutVars>
          <dgm:chMax val="0"/>
          <dgm:chPref val="0"/>
          <dgm:bulletEnabled val="1"/>
        </dgm:presLayoutVars>
      </dgm:prSet>
      <dgm:spPr/>
    </dgm:pt>
  </dgm:ptLst>
  <dgm:cxnLst>
    <dgm:cxn modelId="{B55AE807-37D2-4CDE-9733-DC436B8D0FC2}" type="presOf" srcId="{46D981AF-CD61-47DF-A95B-B5F0297B6F3C}" destId="{8B0535AA-581F-4EB5-9FF7-572631355E4F}" srcOrd="0" destOrd="0" presId="urn:microsoft.com/office/officeart/2009/3/layout/StepUpProcess"/>
    <dgm:cxn modelId="{4DAE1F13-9081-48EB-AFAD-633D38D0D064}" type="presOf" srcId="{F093FDA6-8537-406A-A847-C1BF039BDDBB}" destId="{2E0F7355-DBD0-4113-9BB2-B71024B2FE2D}" srcOrd="0" destOrd="0" presId="urn:microsoft.com/office/officeart/2009/3/layout/StepUpProcess"/>
    <dgm:cxn modelId="{B3972A13-5AAC-4304-B469-510FA1FC8B67}" type="presOf" srcId="{13F210BF-D1EE-46D9-AFB7-710646484E01}" destId="{56276583-235F-4A59-AB99-88333A934187}" srcOrd="0" destOrd="0" presId="urn:microsoft.com/office/officeart/2009/3/layout/StepUpProcess"/>
    <dgm:cxn modelId="{E7089243-9F0D-4DEB-A9E0-11A7F97B9ABD}" srcId="{F093FDA6-8537-406A-A847-C1BF039BDDBB}" destId="{13F210BF-D1EE-46D9-AFB7-710646484E01}" srcOrd="0" destOrd="0" parTransId="{E2E5D4E2-5D3C-49AF-8BB9-119C91EED118}" sibTransId="{02EA6301-360A-49F0-8949-9F41E8F6C78C}"/>
    <dgm:cxn modelId="{E56C8E49-5A03-40DB-996D-C54B48BCA895}" type="presOf" srcId="{0E61424B-4AEA-4CBE-858B-0238DB8B2640}" destId="{6573286D-64D5-474C-998C-4986A24B4055}" srcOrd="0" destOrd="0" presId="urn:microsoft.com/office/officeart/2009/3/layout/StepUpProcess"/>
    <dgm:cxn modelId="{A264BCB7-9098-479F-B73A-2475AFF257D0}" srcId="{F093FDA6-8537-406A-A847-C1BF039BDDBB}" destId="{83930641-57CC-4C05-B458-97CD8E9C1736}" srcOrd="1" destOrd="0" parTransId="{4ADAB1D7-7358-4F25-B596-9B3EE4C34F01}" sibTransId="{1239E6C6-F1A8-4ED8-A28A-DD72AB73ABF7}"/>
    <dgm:cxn modelId="{113F52C2-22CF-4E55-B257-62C243BEFE0A}" srcId="{F093FDA6-8537-406A-A847-C1BF039BDDBB}" destId="{46D981AF-CD61-47DF-A95B-B5F0297B6F3C}" srcOrd="2" destOrd="0" parTransId="{7A8E7925-CD2A-4D03-B5E3-DD0D7E3E1EB1}" sibTransId="{D6AFD520-265E-46D3-90AB-767F5B40082A}"/>
    <dgm:cxn modelId="{0D2E88D4-D42A-417F-AFD5-854C7CBF51B7}" type="presOf" srcId="{83930641-57CC-4C05-B458-97CD8E9C1736}" destId="{DA6F0CA5-5BDD-4FA6-8B20-5F7D95E159BB}" srcOrd="0" destOrd="0" presId="urn:microsoft.com/office/officeart/2009/3/layout/StepUpProcess"/>
    <dgm:cxn modelId="{45BB0DF7-69F6-4736-8DF0-F82C0831D23E}" srcId="{F093FDA6-8537-406A-A847-C1BF039BDDBB}" destId="{0E61424B-4AEA-4CBE-858B-0238DB8B2640}" srcOrd="3" destOrd="0" parTransId="{E53EBD3D-AAD0-4F0B-99F6-87A335064AF3}" sibTransId="{8DDF8442-CA35-4CB8-AD58-F9202143048C}"/>
    <dgm:cxn modelId="{5AFBF092-21BB-4D20-9587-25D21D2AAC46}" type="presParOf" srcId="{2E0F7355-DBD0-4113-9BB2-B71024B2FE2D}" destId="{EC28A7B4-C405-4A0E-B2DE-54960B1D5A93}" srcOrd="0" destOrd="0" presId="urn:microsoft.com/office/officeart/2009/3/layout/StepUpProcess"/>
    <dgm:cxn modelId="{F1F4846A-5D2C-4DC3-BF94-E39C63D53F74}" type="presParOf" srcId="{EC28A7B4-C405-4A0E-B2DE-54960B1D5A93}" destId="{113FC74C-904B-4194-A292-C4352D73D0FE}" srcOrd="0" destOrd="0" presId="urn:microsoft.com/office/officeart/2009/3/layout/StepUpProcess"/>
    <dgm:cxn modelId="{A4C13B24-2AC4-40B6-B2F9-9A74FB1B920E}" type="presParOf" srcId="{EC28A7B4-C405-4A0E-B2DE-54960B1D5A93}" destId="{56276583-235F-4A59-AB99-88333A934187}" srcOrd="1" destOrd="0" presId="urn:microsoft.com/office/officeart/2009/3/layout/StepUpProcess"/>
    <dgm:cxn modelId="{5B53EAAA-FFAF-49AE-A766-2E6D9E76F81A}" type="presParOf" srcId="{EC28A7B4-C405-4A0E-B2DE-54960B1D5A93}" destId="{9EEBCC25-357E-4F49-AB5D-6F0E4455CD61}" srcOrd="2" destOrd="0" presId="urn:microsoft.com/office/officeart/2009/3/layout/StepUpProcess"/>
    <dgm:cxn modelId="{FE463AA6-5983-43F0-8F10-C1C5FB435880}" type="presParOf" srcId="{2E0F7355-DBD0-4113-9BB2-B71024B2FE2D}" destId="{4ED2F200-C8F1-449D-A23C-6A27D7559446}" srcOrd="1" destOrd="0" presId="urn:microsoft.com/office/officeart/2009/3/layout/StepUpProcess"/>
    <dgm:cxn modelId="{AE4D1AE6-D2B3-4604-A970-745D45EDE773}" type="presParOf" srcId="{4ED2F200-C8F1-449D-A23C-6A27D7559446}" destId="{3B1A6F0F-2F39-44D8-94CD-3ACC94F8797E}" srcOrd="0" destOrd="0" presId="urn:microsoft.com/office/officeart/2009/3/layout/StepUpProcess"/>
    <dgm:cxn modelId="{5F07C3A7-0F7B-4261-967E-E8C22AC7388D}" type="presParOf" srcId="{2E0F7355-DBD0-4113-9BB2-B71024B2FE2D}" destId="{AFD491BB-067A-4118-8BD8-2D7BBF15856F}" srcOrd="2" destOrd="0" presId="urn:microsoft.com/office/officeart/2009/3/layout/StepUpProcess"/>
    <dgm:cxn modelId="{1933F60D-ED4E-4F76-BF84-72026C888D3B}" type="presParOf" srcId="{AFD491BB-067A-4118-8BD8-2D7BBF15856F}" destId="{ADF90A17-7FED-40EC-9658-36778CD27386}" srcOrd="0" destOrd="0" presId="urn:microsoft.com/office/officeart/2009/3/layout/StepUpProcess"/>
    <dgm:cxn modelId="{966956BB-F9A1-4697-A74D-8D8581663C0B}" type="presParOf" srcId="{AFD491BB-067A-4118-8BD8-2D7BBF15856F}" destId="{DA6F0CA5-5BDD-4FA6-8B20-5F7D95E159BB}" srcOrd="1" destOrd="0" presId="urn:microsoft.com/office/officeart/2009/3/layout/StepUpProcess"/>
    <dgm:cxn modelId="{5755FDEA-C8E7-40F9-9D18-906B557B3ED1}" type="presParOf" srcId="{AFD491BB-067A-4118-8BD8-2D7BBF15856F}" destId="{DCCA94B8-4393-4470-891D-A04942B54EFA}" srcOrd="2" destOrd="0" presId="urn:microsoft.com/office/officeart/2009/3/layout/StepUpProcess"/>
    <dgm:cxn modelId="{6DC9293F-4130-4E96-A7F5-5E486E0C1968}" type="presParOf" srcId="{2E0F7355-DBD0-4113-9BB2-B71024B2FE2D}" destId="{9D97F02C-651A-41B7-AE6E-29293A2C86B7}" srcOrd="3" destOrd="0" presId="urn:microsoft.com/office/officeart/2009/3/layout/StepUpProcess"/>
    <dgm:cxn modelId="{96876FB8-CB17-49C7-ABA9-BEFFCA200414}" type="presParOf" srcId="{9D97F02C-651A-41B7-AE6E-29293A2C86B7}" destId="{91D744F8-CD4F-4BAF-B17E-FAAE46A4A1A5}" srcOrd="0" destOrd="0" presId="urn:microsoft.com/office/officeart/2009/3/layout/StepUpProcess"/>
    <dgm:cxn modelId="{2D459773-46A6-42CD-9906-97A935642F15}" type="presParOf" srcId="{2E0F7355-DBD0-4113-9BB2-B71024B2FE2D}" destId="{5607F27B-8D29-4D73-B6D8-59D9B5563E12}" srcOrd="4" destOrd="0" presId="urn:microsoft.com/office/officeart/2009/3/layout/StepUpProcess"/>
    <dgm:cxn modelId="{07FC1E36-F672-4800-A576-5B5653206056}" type="presParOf" srcId="{5607F27B-8D29-4D73-B6D8-59D9B5563E12}" destId="{AB63C7EC-6EBE-4C9D-B866-4F57A0D75F47}" srcOrd="0" destOrd="0" presId="urn:microsoft.com/office/officeart/2009/3/layout/StepUpProcess"/>
    <dgm:cxn modelId="{64C5ECE4-76C8-40C4-BAE4-301817FD66DB}" type="presParOf" srcId="{5607F27B-8D29-4D73-B6D8-59D9B5563E12}" destId="{8B0535AA-581F-4EB5-9FF7-572631355E4F}" srcOrd="1" destOrd="0" presId="urn:microsoft.com/office/officeart/2009/3/layout/StepUpProcess"/>
    <dgm:cxn modelId="{85E61E39-7D39-47E2-A0B5-89A031476ECB}" type="presParOf" srcId="{5607F27B-8D29-4D73-B6D8-59D9B5563E12}" destId="{A04DF87B-206C-4642-BEFF-7D82701F568C}" srcOrd="2" destOrd="0" presId="urn:microsoft.com/office/officeart/2009/3/layout/StepUpProcess"/>
    <dgm:cxn modelId="{6AB33589-0B0C-44E6-A358-ED75723A99B4}" type="presParOf" srcId="{2E0F7355-DBD0-4113-9BB2-B71024B2FE2D}" destId="{6728EF47-FC42-4DBE-A3A4-CFD906A95101}" srcOrd="5" destOrd="0" presId="urn:microsoft.com/office/officeart/2009/3/layout/StepUpProcess"/>
    <dgm:cxn modelId="{3B207BB3-43FB-4D58-81C7-ADF332555675}" type="presParOf" srcId="{6728EF47-FC42-4DBE-A3A4-CFD906A95101}" destId="{E2211EE8-EB87-4EF6-A83C-EDED4A276B16}" srcOrd="0" destOrd="0" presId="urn:microsoft.com/office/officeart/2009/3/layout/StepUpProcess"/>
    <dgm:cxn modelId="{0557EA87-ACE6-42F4-9065-079300576049}" type="presParOf" srcId="{2E0F7355-DBD0-4113-9BB2-B71024B2FE2D}" destId="{E19B03A1-C1DB-4950-A622-E3EC6F2C00A3}" srcOrd="6" destOrd="0" presId="urn:microsoft.com/office/officeart/2009/3/layout/StepUpProcess"/>
    <dgm:cxn modelId="{0D97DD4D-CF54-4029-977A-820C38133620}" type="presParOf" srcId="{E19B03A1-C1DB-4950-A622-E3EC6F2C00A3}" destId="{7197AA88-5E54-40F9-AE52-B0F0ABB6135E}" srcOrd="0" destOrd="0" presId="urn:microsoft.com/office/officeart/2009/3/layout/StepUpProcess"/>
    <dgm:cxn modelId="{2AE0FFC5-90ED-4A13-8900-D405EC644F08}" type="presParOf" srcId="{E19B03A1-C1DB-4950-A622-E3EC6F2C00A3}" destId="{6573286D-64D5-474C-998C-4986A24B405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EF6C155-4F5B-43C9-AF22-4739F496E327}"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C89ACCD8-B538-4B53-955B-56DAFA44906D}">
      <dgm:prSet/>
      <dgm:spPr/>
      <dgm:t>
        <a:bodyPr/>
        <a:lstStyle/>
        <a:p>
          <a:r>
            <a:rPr lang="en-US" b="1"/>
            <a:t>Business Overview</a:t>
          </a:r>
          <a:endParaRPr lang="en-IN"/>
        </a:p>
      </dgm:t>
    </dgm:pt>
    <dgm:pt modelId="{F1789D93-451A-4C50-AD2C-6C8A4D23B3D5}" type="parTrans" cxnId="{B511376B-3E03-4561-B4DE-7534FC98C84D}">
      <dgm:prSet/>
      <dgm:spPr/>
      <dgm:t>
        <a:bodyPr/>
        <a:lstStyle/>
        <a:p>
          <a:endParaRPr lang="en-IN"/>
        </a:p>
      </dgm:t>
    </dgm:pt>
    <dgm:pt modelId="{EF8F607C-749F-4627-B551-5DC663B1AA94}" type="sibTrans" cxnId="{B511376B-3E03-4561-B4DE-7534FC98C84D}">
      <dgm:prSet/>
      <dgm:spPr/>
      <dgm:t>
        <a:bodyPr/>
        <a:lstStyle/>
        <a:p>
          <a:endParaRPr lang="en-IN"/>
        </a:p>
      </dgm:t>
    </dgm:pt>
    <dgm:pt modelId="{B0D377C3-13E6-40BE-9A1C-785E9B6AC127}">
      <dgm:prSet/>
      <dgm:spPr/>
      <dgm:t>
        <a:bodyPr/>
        <a:lstStyle/>
        <a:p>
          <a:r>
            <a:rPr lang="en-US"/>
            <a:t>Known for its innovative product offerings and robust distribution network, Bikaji Foods has expanded its presence across various segments of the snack food market.</a:t>
          </a:r>
          <a:endParaRPr lang="en-IN"/>
        </a:p>
      </dgm:t>
    </dgm:pt>
    <dgm:pt modelId="{7A025588-FC96-45E6-9C28-953DAF723E42}" type="parTrans" cxnId="{E41BB6BC-13DF-495A-85B1-21B3A582CD00}">
      <dgm:prSet/>
      <dgm:spPr/>
      <dgm:t>
        <a:bodyPr/>
        <a:lstStyle/>
        <a:p>
          <a:endParaRPr lang="en-IN"/>
        </a:p>
      </dgm:t>
    </dgm:pt>
    <dgm:pt modelId="{55C3C657-474C-4B4E-B14F-57483A4AD2FE}" type="sibTrans" cxnId="{E41BB6BC-13DF-495A-85B1-21B3A582CD00}">
      <dgm:prSet/>
      <dgm:spPr/>
      <dgm:t>
        <a:bodyPr/>
        <a:lstStyle/>
        <a:p>
          <a:endParaRPr lang="en-IN"/>
        </a:p>
      </dgm:t>
    </dgm:pt>
    <dgm:pt modelId="{72B30047-3D8B-4415-AEA2-6AFF366764FE}">
      <dgm:prSet/>
      <dgm:spPr/>
      <dgm:t>
        <a:bodyPr/>
        <a:lstStyle/>
        <a:p>
          <a:r>
            <a:rPr lang="en-US" b="1"/>
            <a:t>Justification for Selection</a:t>
          </a:r>
          <a:endParaRPr lang="en-IN"/>
        </a:p>
      </dgm:t>
    </dgm:pt>
    <dgm:pt modelId="{CA85539B-8ECA-44CE-9000-20560D18CB58}" type="parTrans" cxnId="{55FB01E8-3AB1-4A46-8763-90040AC2447B}">
      <dgm:prSet/>
      <dgm:spPr/>
      <dgm:t>
        <a:bodyPr/>
        <a:lstStyle/>
        <a:p>
          <a:endParaRPr lang="en-IN"/>
        </a:p>
      </dgm:t>
    </dgm:pt>
    <dgm:pt modelId="{C7986ADA-E0C4-4ADC-8A01-27960ABAF9A6}" type="sibTrans" cxnId="{55FB01E8-3AB1-4A46-8763-90040AC2447B}">
      <dgm:prSet/>
      <dgm:spPr/>
      <dgm:t>
        <a:bodyPr/>
        <a:lstStyle/>
        <a:p>
          <a:endParaRPr lang="en-IN"/>
        </a:p>
      </dgm:t>
    </dgm:pt>
    <dgm:pt modelId="{543D4324-A036-4AEF-81B9-AE09E075F8A3}">
      <dgm:prSet/>
      <dgm:spPr/>
      <dgm:t>
        <a:bodyPr/>
        <a:lstStyle/>
        <a:p>
          <a:r>
            <a:rPr lang="en-US"/>
            <a:t>Bikaji Foods International Ltd. is selected for its strong market presence, high dividend yield, and robust financial performance in the FMCG sector, making it an attractive investment choice.</a:t>
          </a:r>
          <a:endParaRPr lang="en-IN"/>
        </a:p>
      </dgm:t>
    </dgm:pt>
    <dgm:pt modelId="{A7037009-1006-4F84-B0F5-9A2AEE6B2CBE}" type="parTrans" cxnId="{A66CC75A-68DD-4A8F-AB0D-DE92750D8EEA}">
      <dgm:prSet/>
      <dgm:spPr/>
      <dgm:t>
        <a:bodyPr/>
        <a:lstStyle/>
        <a:p>
          <a:endParaRPr lang="en-IN"/>
        </a:p>
      </dgm:t>
    </dgm:pt>
    <dgm:pt modelId="{95719F62-23E6-4950-936A-314EFD2ADDC7}" type="sibTrans" cxnId="{A66CC75A-68DD-4A8F-AB0D-DE92750D8EEA}">
      <dgm:prSet/>
      <dgm:spPr/>
      <dgm:t>
        <a:bodyPr/>
        <a:lstStyle/>
        <a:p>
          <a:endParaRPr lang="en-IN"/>
        </a:p>
      </dgm:t>
    </dgm:pt>
    <dgm:pt modelId="{CB89EE5A-58C2-4BBB-982B-53042447C5E2}" type="pres">
      <dgm:prSet presAssocID="{CEF6C155-4F5B-43C9-AF22-4739F496E327}" presName="compositeShape" presStyleCnt="0">
        <dgm:presLayoutVars>
          <dgm:chMax val="7"/>
          <dgm:dir/>
          <dgm:resizeHandles val="exact"/>
        </dgm:presLayoutVars>
      </dgm:prSet>
      <dgm:spPr/>
    </dgm:pt>
    <dgm:pt modelId="{6F502D6C-1254-4CDF-9BCF-25157C7EB717}" type="pres">
      <dgm:prSet presAssocID="{C89ACCD8-B538-4B53-955B-56DAFA44906D}" presName="circ1" presStyleLbl="vennNode1" presStyleIdx="0" presStyleCnt="2"/>
      <dgm:spPr/>
    </dgm:pt>
    <dgm:pt modelId="{19404A3A-CDDB-4B55-9561-290E1B47E57B}" type="pres">
      <dgm:prSet presAssocID="{C89ACCD8-B538-4B53-955B-56DAFA44906D}" presName="circ1Tx" presStyleLbl="revTx" presStyleIdx="0" presStyleCnt="0">
        <dgm:presLayoutVars>
          <dgm:chMax val="0"/>
          <dgm:chPref val="0"/>
          <dgm:bulletEnabled val="1"/>
        </dgm:presLayoutVars>
      </dgm:prSet>
      <dgm:spPr/>
    </dgm:pt>
    <dgm:pt modelId="{CE8FD98C-411D-4A80-9D39-ED174A633E05}" type="pres">
      <dgm:prSet presAssocID="{72B30047-3D8B-4415-AEA2-6AFF366764FE}" presName="circ2" presStyleLbl="vennNode1" presStyleIdx="1" presStyleCnt="2"/>
      <dgm:spPr/>
    </dgm:pt>
    <dgm:pt modelId="{E497DC02-BC15-4151-8BE1-600EC834C138}" type="pres">
      <dgm:prSet presAssocID="{72B30047-3D8B-4415-AEA2-6AFF366764FE}" presName="circ2Tx" presStyleLbl="revTx" presStyleIdx="0" presStyleCnt="0">
        <dgm:presLayoutVars>
          <dgm:chMax val="0"/>
          <dgm:chPref val="0"/>
          <dgm:bulletEnabled val="1"/>
        </dgm:presLayoutVars>
      </dgm:prSet>
      <dgm:spPr/>
    </dgm:pt>
  </dgm:ptLst>
  <dgm:cxnLst>
    <dgm:cxn modelId="{02242612-7B87-4823-8DCF-D2D5B6E4D383}" type="presOf" srcId="{B0D377C3-13E6-40BE-9A1C-785E9B6AC127}" destId="{19404A3A-CDDB-4B55-9561-290E1B47E57B}" srcOrd="1" destOrd="1" presId="urn:microsoft.com/office/officeart/2005/8/layout/venn1"/>
    <dgm:cxn modelId="{B1A23927-5118-4D1D-96C0-B33E725ECC1B}" type="presOf" srcId="{72B30047-3D8B-4415-AEA2-6AFF366764FE}" destId="{E497DC02-BC15-4151-8BE1-600EC834C138}" srcOrd="1" destOrd="0" presId="urn:microsoft.com/office/officeart/2005/8/layout/venn1"/>
    <dgm:cxn modelId="{A23D7A2D-2B16-4238-9BD0-425CF47B2050}" type="presOf" srcId="{CEF6C155-4F5B-43C9-AF22-4739F496E327}" destId="{CB89EE5A-58C2-4BBB-982B-53042447C5E2}" srcOrd="0" destOrd="0" presId="urn:microsoft.com/office/officeart/2005/8/layout/venn1"/>
    <dgm:cxn modelId="{B511376B-3E03-4561-B4DE-7534FC98C84D}" srcId="{CEF6C155-4F5B-43C9-AF22-4739F496E327}" destId="{C89ACCD8-B538-4B53-955B-56DAFA44906D}" srcOrd="0" destOrd="0" parTransId="{F1789D93-451A-4C50-AD2C-6C8A4D23B3D5}" sibTransId="{EF8F607C-749F-4627-B551-5DC663B1AA94}"/>
    <dgm:cxn modelId="{A66CC75A-68DD-4A8F-AB0D-DE92750D8EEA}" srcId="{72B30047-3D8B-4415-AEA2-6AFF366764FE}" destId="{543D4324-A036-4AEF-81B9-AE09E075F8A3}" srcOrd="0" destOrd="0" parTransId="{A7037009-1006-4F84-B0F5-9A2AEE6B2CBE}" sibTransId="{95719F62-23E6-4950-936A-314EFD2ADDC7}"/>
    <dgm:cxn modelId="{A2344D83-085C-4F68-AFFE-DE92E857E117}" type="presOf" srcId="{B0D377C3-13E6-40BE-9A1C-785E9B6AC127}" destId="{6F502D6C-1254-4CDF-9BCF-25157C7EB717}" srcOrd="0" destOrd="1" presId="urn:microsoft.com/office/officeart/2005/8/layout/venn1"/>
    <dgm:cxn modelId="{2C27CF9D-720F-48DE-9396-87AC1529D67D}" type="presOf" srcId="{543D4324-A036-4AEF-81B9-AE09E075F8A3}" destId="{E497DC02-BC15-4151-8BE1-600EC834C138}" srcOrd="1" destOrd="1" presId="urn:microsoft.com/office/officeart/2005/8/layout/venn1"/>
    <dgm:cxn modelId="{E56F96BB-4416-417F-AEA6-0F1AEEF4049B}" type="presOf" srcId="{72B30047-3D8B-4415-AEA2-6AFF366764FE}" destId="{CE8FD98C-411D-4A80-9D39-ED174A633E05}" srcOrd="0" destOrd="0" presId="urn:microsoft.com/office/officeart/2005/8/layout/venn1"/>
    <dgm:cxn modelId="{E41BB6BC-13DF-495A-85B1-21B3A582CD00}" srcId="{C89ACCD8-B538-4B53-955B-56DAFA44906D}" destId="{B0D377C3-13E6-40BE-9A1C-785E9B6AC127}" srcOrd="0" destOrd="0" parTransId="{7A025588-FC96-45E6-9C28-953DAF723E42}" sibTransId="{55C3C657-474C-4B4E-B14F-57483A4AD2FE}"/>
    <dgm:cxn modelId="{55FB01E8-3AB1-4A46-8763-90040AC2447B}" srcId="{CEF6C155-4F5B-43C9-AF22-4739F496E327}" destId="{72B30047-3D8B-4415-AEA2-6AFF366764FE}" srcOrd="1" destOrd="0" parTransId="{CA85539B-8ECA-44CE-9000-20560D18CB58}" sibTransId="{C7986ADA-E0C4-4ADC-8A01-27960ABAF9A6}"/>
    <dgm:cxn modelId="{9DF0ADF9-E4CD-4B9A-9E7E-FE30563265D7}" type="presOf" srcId="{543D4324-A036-4AEF-81B9-AE09E075F8A3}" destId="{CE8FD98C-411D-4A80-9D39-ED174A633E05}" srcOrd="0" destOrd="1" presId="urn:microsoft.com/office/officeart/2005/8/layout/venn1"/>
    <dgm:cxn modelId="{94F92CFA-61F5-45AA-BEE5-42189A8B2F95}" type="presOf" srcId="{C89ACCD8-B538-4B53-955B-56DAFA44906D}" destId="{6F502D6C-1254-4CDF-9BCF-25157C7EB717}" srcOrd="0" destOrd="0" presId="urn:microsoft.com/office/officeart/2005/8/layout/venn1"/>
    <dgm:cxn modelId="{7430EDFA-B275-4AFA-8C07-7C56A2B2570A}" type="presOf" srcId="{C89ACCD8-B538-4B53-955B-56DAFA44906D}" destId="{19404A3A-CDDB-4B55-9561-290E1B47E57B}" srcOrd="1" destOrd="0" presId="urn:microsoft.com/office/officeart/2005/8/layout/venn1"/>
    <dgm:cxn modelId="{444E385B-A485-46D2-A7DF-201F11E10B50}" type="presParOf" srcId="{CB89EE5A-58C2-4BBB-982B-53042447C5E2}" destId="{6F502D6C-1254-4CDF-9BCF-25157C7EB717}" srcOrd="0" destOrd="0" presId="urn:microsoft.com/office/officeart/2005/8/layout/venn1"/>
    <dgm:cxn modelId="{40669F40-527F-4986-AC1D-CAC3E7946D35}" type="presParOf" srcId="{CB89EE5A-58C2-4BBB-982B-53042447C5E2}" destId="{19404A3A-CDDB-4B55-9561-290E1B47E57B}" srcOrd="1" destOrd="0" presId="urn:microsoft.com/office/officeart/2005/8/layout/venn1"/>
    <dgm:cxn modelId="{954372C3-20CF-43FF-A32D-63C25FCEDE61}" type="presParOf" srcId="{CB89EE5A-58C2-4BBB-982B-53042447C5E2}" destId="{CE8FD98C-411D-4A80-9D39-ED174A633E05}" srcOrd="2" destOrd="0" presId="urn:microsoft.com/office/officeart/2005/8/layout/venn1"/>
    <dgm:cxn modelId="{96F90017-4536-477A-BCE9-FACB2C48CBF9}" type="presParOf" srcId="{CB89EE5A-58C2-4BBB-982B-53042447C5E2}" destId="{E497DC02-BC15-4151-8BE1-600EC834C138}"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4ED16C5-23E4-4C84-B08D-CA4E1046099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C2305A89-7C7D-4C0A-8861-5C0F05E9A024}">
      <dgm:prSet custT="1"/>
      <dgm:spPr/>
      <dgm:t>
        <a:bodyPr/>
        <a:lstStyle/>
        <a:p>
          <a:r>
            <a:rPr lang="en-US" sz="1600" b="1"/>
            <a:t>TCS (25%):</a:t>
          </a:r>
          <a:r>
            <a:rPr lang="en-US" sz="1600"/>
            <a:t> </a:t>
          </a:r>
          <a:endParaRPr lang="en-IN" sz="1600"/>
        </a:p>
      </dgm:t>
    </dgm:pt>
    <dgm:pt modelId="{08F0A39F-0E35-4A19-BD44-FAF848BCC669}" type="parTrans" cxnId="{92EF1801-4FC1-4121-B225-851101802E19}">
      <dgm:prSet/>
      <dgm:spPr/>
      <dgm:t>
        <a:bodyPr/>
        <a:lstStyle/>
        <a:p>
          <a:endParaRPr lang="en-IN" sz="1800"/>
        </a:p>
      </dgm:t>
    </dgm:pt>
    <dgm:pt modelId="{E4D45948-57CE-431C-8C4F-D8CADE681632}" type="sibTrans" cxnId="{92EF1801-4FC1-4121-B225-851101802E19}">
      <dgm:prSet/>
      <dgm:spPr/>
      <dgm:t>
        <a:bodyPr/>
        <a:lstStyle/>
        <a:p>
          <a:endParaRPr lang="en-IN" sz="1800"/>
        </a:p>
      </dgm:t>
    </dgm:pt>
    <dgm:pt modelId="{ED50EAD1-310B-42BC-A134-CDE40932A8D9}">
      <dgm:prSet custT="1"/>
      <dgm:spPr/>
      <dgm:t>
        <a:bodyPr/>
        <a:lstStyle/>
        <a:p>
          <a:r>
            <a:rPr lang="en-US" sz="1400"/>
            <a:t>Highest allocation due to strong profitability, low debt, and high ROE. TCS’s market leadership and stable growth make it a core component of the portfolio.</a:t>
          </a:r>
          <a:endParaRPr lang="en-IN" sz="1400"/>
        </a:p>
      </dgm:t>
    </dgm:pt>
    <dgm:pt modelId="{B16F4A4E-33DB-4D77-BEC1-075348A311AA}" type="parTrans" cxnId="{B7A40560-3977-4D70-99AF-9B643E07B82D}">
      <dgm:prSet/>
      <dgm:spPr/>
      <dgm:t>
        <a:bodyPr/>
        <a:lstStyle/>
        <a:p>
          <a:endParaRPr lang="en-IN" sz="1800"/>
        </a:p>
      </dgm:t>
    </dgm:pt>
    <dgm:pt modelId="{60E8C9BC-23B4-4B7E-BCDC-DF9D08D20E3E}" type="sibTrans" cxnId="{B7A40560-3977-4D70-99AF-9B643E07B82D}">
      <dgm:prSet/>
      <dgm:spPr/>
      <dgm:t>
        <a:bodyPr/>
        <a:lstStyle/>
        <a:p>
          <a:endParaRPr lang="en-IN" sz="1800"/>
        </a:p>
      </dgm:t>
    </dgm:pt>
    <dgm:pt modelId="{D3B1FC00-5B92-4963-B9E1-03F04B278227}">
      <dgm:prSet custT="1"/>
      <dgm:spPr/>
      <dgm:t>
        <a:bodyPr/>
        <a:lstStyle/>
        <a:p>
          <a:r>
            <a:rPr lang="en-US" sz="1600" b="1"/>
            <a:t>Narayana Hrudayalaya (20%):</a:t>
          </a:r>
          <a:r>
            <a:rPr lang="en-US" sz="1600"/>
            <a:t> </a:t>
          </a:r>
          <a:endParaRPr lang="en-IN" sz="1600"/>
        </a:p>
      </dgm:t>
    </dgm:pt>
    <dgm:pt modelId="{C56C9CFB-F6F4-49FC-A829-07E46EA1BFE1}" type="parTrans" cxnId="{AD011621-ED8E-4F6E-87E4-FAD7CB7E06F5}">
      <dgm:prSet/>
      <dgm:spPr/>
      <dgm:t>
        <a:bodyPr/>
        <a:lstStyle/>
        <a:p>
          <a:endParaRPr lang="en-IN" sz="1800"/>
        </a:p>
      </dgm:t>
    </dgm:pt>
    <dgm:pt modelId="{977DEBA6-DDB9-497C-BF2A-C490E07E54CE}" type="sibTrans" cxnId="{AD011621-ED8E-4F6E-87E4-FAD7CB7E06F5}">
      <dgm:prSet/>
      <dgm:spPr/>
      <dgm:t>
        <a:bodyPr/>
        <a:lstStyle/>
        <a:p>
          <a:endParaRPr lang="en-IN" sz="1800"/>
        </a:p>
      </dgm:t>
    </dgm:pt>
    <dgm:pt modelId="{271893FA-D111-44E6-99B7-FF935E69D5D3}">
      <dgm:prSet custT="1"/>
      <dgm:spPr/>
      <dgm:t>
        <a:bodyPr/>
        <a:lstStyle/>
        <a:p>
          <a:r>
            <a:rPr lang="en-US" sz="1400"/>
            <a:t>Significant allocation for stability and growth in the healthcare sector. Strong ROE and profitability metrics justify a substantial investment.</a:t>
          </a:r>
          <a:endParaRPr lang="en-IN" sz="1400"/>
        </a:p>
      </dgm:t>
    </dgm:pt>
    <dgm:pt modelId="{2CE2AE4B-BF09-43F8-AD9F-0BE31C49C9F2}" type="parTrans" cxnId="{9465CC0A-34CE-4F3A-81DB-F6AB809744EF}">
      <dgm:prSet/>
      <dgm:spPr/>
      <dgm:t>
        <a:bodyPr/>
        <a:lstStyle/>
        <a:p>
          <a:endParaRPr lang="en-IN" sz="1800"/>
        </a:p>
      </dgm:t>
    </dgm:pt>
    <dgm:pt modelId="{9B328B09-6A02-4980-A9A4-0AE497557993}" type="sibTrans" cxnId="{9465CC0A-34CE-4F3A-81DB-F6AB809744EF}">
      <dgm:prSet/>
      <dgm:spPr/>
      <dgm:t>
        <a:bodyPr/>
        <a:lstStyle/>
        <a:p>
          <a:endParaRPr lang="en-IN" sz="1800"/>
        </a:p>
      </dgm:t>
    </dgm:pt>
    <dgm:pt modelId="{BE36CCF4-8487-4B86-A915-537A9988B3AA}">
      <dgm:prSet custT="1"/>
      <dgm:spPr/>
      <dgm:t>
        <a:bodyPr/>
        <a:lstStyle/>
        <a:p>
          <a:r>
            <a:rPr lang="en-US" sz="1600" b="1"/>
            <a:t>KNR Constructions (15%):</a:t>
          </a:r>
          <a:r>
            <a:rPr lang="en-US" sz="1600"/>
            <a:t> </a:t>
          </a:r>
          <a:endParaRPr lang="en-IN" sz="1600"/>
        </a:p>
      </dgm:t>
    </dgm:pt>
    <dgm:pt modelId="{6CC5C039-86AB-4D56-A2C4-00C704751277}" type="parTrans" cxnId="{A9738504-E725-4DCE-B447-57514EEA748E}">
      <dgm:prSet/>
      <dgm:spPr/>
      <dgm:t>
        <a:bodyPr/>
        <a:lstStyle/>
        <a:p>
          <a:endParaRPr lang="en-IN" sz="1800"/>
        </a:p>
      </dgm:t>
    </dgm:pt>
    <dgm:pt modelId="{A753D0EA-6FBB-43DE-A4A8-64DA706915A7}" type="sibTrans" cxnId="{A9738504-E725-4DCE-B447-57514EEA748E}">
      <dgm:prSet/>
      <dgm:spPr/>
      <dgm:t>
        <a:bodyPr/>
        <a:lstStyle/>
        <a:p>
          <a:endParaRPr lang="en-IN" sz="1800"/>
        </a:p>
      </dgm:t>
    </dgm:pt>
    <dgm:pt modelId="{8CD65B97-0771-4521-814E-38FFBB310F90}">
      <dgm:prSet custT="1"/>
      <dgm:spPr/>
      <dgm:t>
        <a:bodyPr/>
        <a:lstStyle/>
        <a:p>
          <a:r>
            <a:rPr lang="en-US" sz="1400"/>
            <a:t>Balanced investment to capitalize on growth potential in infrastructure while maintaining moderate risk.</a:t>
          </a:r>
          <a:endParaRPr lang="en-IN" sz="1400"/>
        </a:p>
      </dgm:t>
    </dgm:pt>
    <dgm:pt modelId="{28EF0F6D-5079-4425-BE1D-BDD71C75A9CE}" type="parTrans" cxnId="{06839C16-9541-4EF7-BF55-D0AC8C30C0F5}">
      <dgm:prSet/>
      <dgm:spPr/>
      <dgm:t>
        <a:bodyPr/>
        <a:lstStyle/>
        <a:p>
          <a:endParaRPr lang="en-IN" sz="1800"/>
        </a:p>
      </dgm:t>
    </dgm:pt>
    <dgm:pt modelId="{09972768-4EBA-4778-B0BE-17FF06EE4EE1}" type="sibTrans" cxnId="{06839C16-9541-4EF7-BF55-D0AC8C30C0F5}">
      <dgm:prSet/>
      <dgm:spPr/>
      <dgm:t>
        <a:bodyPr/>
        <a:lstStyle/>
        <a:p>
          <a:endParaRPr lang="en-IN" sz="1800"/>
        </a:p>
      </dgm:t>
    </dgm:pt>
    <dgm:pt modelId="{60D56165-A194-441E-9035-A98C1170D5AE}">
      <dgm:prSet custT="1"/>
      <dgm:spPr/>
      <dgm:t>
        <a:bodyPr/>
        <a:lstStyle/>
        <a:p>
          <a:r>
            <a:rPr lang="en-US" sz="1600" b="1"/>
            <a:t>Ujjivan Small Finance (12%):</a:t>
          </a:r>
          <a:r>
            <a:rPr lang="en-US" sz="1600"/>
            <a:t> </a:t>
          </a:r>
          <a:endParaRPr lang="en-IN" sz="1600"/>
        </a:p>
      </dgm:t>
    </dgm:pt>
    <dgm:pt modelId="{E2B0CB64-6A65-4DE1-9420-F522AB2A3254}" type="parTrans" cxnId="{6373A508-B8E3-493B-B192-6CEBB26F50BC}">
      <dgm:prSet/>
      <dgm:spPr/>
      <dgm:t>
        <a:bodyPr/>
        <a:lstStyle/>
        <a:p>
          <a:endParaRPr lang="en-IN" sz="1800"/>
        </a:p>
      </dgm:t>
    </dgm:pt>
    <dgm:pt modelId="{9A5D21AA-1EFF-4026-A758-E88F5C19CCC8}" type="sibTrans" cxnId="{6373A508-B8E3-493B-B192-6CEBB26F50BC}">
      <dgm:prSet/>
      <dgm:spPr/>
      <dgm:t>
        <a:bodyPr/>
        <a:lstStyle/>
        <a:p>
          <a:endParaRPr lang="en-IN" sz="1800"/>
        </a:p>
      </dgm:t>
    </dgm:pt>
    <dgm:pt modelId="{1810F6D4-1BC8-4475-9C28-8CF16D4908C0}">
      <dgm:prSet custT="1"/>
      <dgm:spPr/>
      <dgm:t>
        <a:bodyPr/>
        <a:lstStyle/>
        <a:p>
          <a:r>
            <a:rPr lang="en-US" sz="1400"/>
            <a:t>Lower allocation due to higher debt and lower profitability, but included for growth potential in the financial inclusion sector.</a:t>
          </a:r>
          <a:endParaRPr lang="en-IN" sz="1400"/>
        </a:p>
      </dgm:t>
    </dgm:pt>
    <dgm:pt modelId="{7787CB13-DA74-470F-AD71-B63B88ED3EB6}" type="parTrans" cxnId="{8778F871-1DEF-4DEC-ADF6-452D66DA9213}">
      <dgm:prSet/>
      <dgm:spPr/>
      <dgm:t>
        <a:bodyPr/>
        <a:lstStyle/>
        <a:p>
          <a:endParaRPr lang="en-IN" sz="1800"/>
        </a:p>
      </dgm:t>
    </dgm:pt>
    <dgm:pt modelId="{17EB8503-917E-420F-A45F-D092764A5218}" type="sibTrans" cxnId="{8778F871-1DEF-4DEC-ADF6-452D66DA9213}">
      <dgm:prSet/>
      <dgm:spPr/>
      <dgm:t>
        <a:bodyPr/>
        <a:lstStyle/>
        <a:p>
          <a:endParaRPr lang="en-IN" sz="1800"/>
        </a:p>
      </dgm:t>
    </dgm:pt>
    <dgm:pt modelId="{D6C092F1-1D19-4A41-A9A4-D627657C4502}">
      <dgm:prSet custT="1"/>
      <dgm:spPr/>
      <dgm:t>
        <a:bodyPr/>
        <a:lstStyle/>
        <a:p>
          <a:r>
            <a:rPr lang="en-US" sz="1600" b="1"/>
            <a:t>Oil and Natural Gas Corp (18%):</a:t>
          </a:r>
          <a:r>
            <a:rPr lang="en-US" sz="1600"/>
            <a:t> </a:t>
          </a:r>
          <a:endParaRPr lang="en-IN" sz="1600"/>
        </a:p>
      </dgm:t>
    </dgm:pt>
    <dgm:pt modelId="{57B905F0-DB88-4CD2-B0D9-48B3F5115597}" type="parTrans" cxnId="{F7DE325A-8544-4A52-8C13-C136ACFA7A42}">
      <dgm:prSet/>
      <dgm:spPr/>
      <dgm:t>
        <a:bodyPr/>
        <a:lstStyle/>
        <a:p>
          <a:endParaRPr lang="en-IN" sz="1800"/>
        </a:p>
      </dgm:t>
    </dgm:pt>
    <dgm:pt modelId="{5F0F355D-7691-4560-AAA1-F618B19B66A1}" type="sibTrans" cxnId="{F7DE325A-8544-4A52-8C13-C136ACFA7A42}">
      <dgm:prSet/>
      <dgm:spPr/>
      <dgm:t>
        <a:bodyPr/>
        <a:lstStyle/>
        <a:p>
          <a:endParaRPr lang="en-IN" sz="1800"/>
        </a:p>
      </dgm:t>
    </dgm:pt>
    <dgm:pt modelId="{B7A09801-9A83-408A-ADBD-9212A099C999}">
      <dgm:prSet custT="1"/>
      <dgm:spPr/>
      <dgm:t>
        <a:bodyPr/>
        <a:lstStyle/>
        <a:p>
          <a:r>
            <a:rPr lang="en-US" sz="1400"/>
            <a:t>A diversified investment to leverage the cyclical nature of the energy sector with potential for future growth.</a:t>
          </a:r>
          <a:endParaRPr lang="en-IN" sz="1400"/>
        </a:p>
      </dgm:t>
    </dgm:pt>
    <dgm:pt modelId="{C6984BAF-1A71-4DF9-88F7-76273855BAC9}" type="parTrans" cxnId="{962CC336-AF9E-47ED-9104-FA75B413A036}">
      <dgm:prSet/>
      <dgm:spPr/>
      <dgm:t>
        <a:bodyPr/>
        <a:lstStyle/>
        <a:p>
          <a:endParaRPr lang="en-IN" sz="1800"/>
        </a:p>
      </dgm:t>
    </dgm:pt>
    <dgm:pt modelId="{6992A5D4-BD07-4E76-BE76-55F9F4A4FF3A}" type="sibTrans" cxnId="{962CC336-AF9E-47ED-9104-FA75B413A036}">
      <dgm:prSet/>
      <dgm:spPr/>
      <dgm:t>
        <a:bodyPr/>
        <a:lstStyle/>
        <a:p>
          <a:endParaRPr lang="en-IN" sz="1800"/>
        </a:p>
      </dgm:t>
    </dgm:pt>
    <dgm:pt modelId="{46404B13-7AD4-459C-A67A-8E14B0AD6815}">
      <dgm:prSet custT="1"/>
      <dgm:spPr/>
      <dgm:t>
        <a:bodyPr/>
        <a:lstStyle/>
        <a:p>
          <a:r>
            <a:rPr lang="en-US" sz="1600" b="1"/>
            <a:t>Bikaji Foods International (10%):</a:t>
          </a:r>
          <a:endParaRPr lang="en-IN" sz="1600"/>
        </a:p>
      </dgm:t>
    </dgm:pt>
    <dgm:pt modelId="{2E045AB8-61FA-4083-A006-8BBC5E602E2D}" type="parTrans" cxnId="{F9E068E2-3B43-48BC-ACA2-5508BDFFB1A9}">
      <dgm:prSet/>
      <dgm:spPr/>
      <dgm:t>
        <a:bodyPr/>
        <a:lstStyle/>
        <a:p>
          <a:endParaRPr lang="en-IN" sz="1800"/>
        </a:p>
      </dgm:t>
    </dgm:pt>
    <dgm:pt modelId="{DED7CE9A-84BA-4336-9A25-97D0F26F6C53}" type="sibTrans" cxnId="{F9E068E2-3B43-48BC-ACA2-5508BDFFB1A9}">
      <dgm:prSet/>
      <dgm:spPr/>
      <dgm:t>
        <a:bodyPr/>
        <a:lstStyle/>
        <a:p>
          <a:endParaRPr lang="en-IN" sz="1800"/>
        </a:p>
      </dgm:t>
    </dgm:pt>
    <dgm:pt modelId="{90A0DA05-E650-4418-8047-B2E6D64D5A42}">
      <dgm:prSet custT="1"/>
      <dgm:spPr/>
      <dgm:t>
        <a:bodyPr/>
        <a:lstStyle/>
        <a:p>
          <a:r>
            <a:rPr lang="en-US" sz="1400"/>
            <a:t>Investment in FMCG for its high dividend yield and stable growth in the consumer market.</a:t>
          </a:r>
          <a:endParaRPr lang="en-IN" sz="1400"/>
        </a:p>
      </dgm:t>
    </dgm:pt>
    <dgm:pt modelId="{8141E9EC-6E83-419D-898C-1583D4F31B69}" type="parTrans" cxnId="{23C68997-8C16-4EBF-A1DD-BA40EF79281F}">
      <dgm:prSet/>
      <dgm:spPr/>
      <dgm:t>
        <a:bodyPr/>
        <a:lstStyle/>
        <a:p>
          <a:endParaRPr lang="en-IN" sz="1800"/>
        </a:p>
      </dgm:t>
    </dgm:pt>
    <dgm:pt modelId="{25E9F0E4-6F63-4C98-BA40-317602396C7E}" type="sibTrans" cxnId="{23C68997-8C16-4EBF-A1DD-BA40EF79281F}">
      <dgm:prSet/>
      <dgm:spPr/>
      <dgm:t>
        <a:bodyPr/>
        <a:lstStyle/>
        <a:p>
          <a:endParaRPr lang="en-IN" sz="1800"/>
        </a:p>
      </dgm:t>
    </dgm:pt>
    <dgm:pt modelId="{2799905F-7D4D-4082-B67F-7C19ECBD82BD}" type="pres">
      <dgm:prSet presAssocID="{74ED16C5-23E4-4C84-B08D-CA4E10460991}" presName="Name0" presStyleCnt="0">
        <dgm:presLayoutVars>
          <dgm:chMax val="11"/>
          <dgm:chPref val="11"/>
          <dgm:dir/>
          <dgm:resizeHandles/>
        </dgm:presLayoutVars>
      </dgm:prSet>
      <dgm:spPr/>
    </dgm:pt>
    <dgm:pt modelId="{1883B917-2F65-4292-BBA3-7D5249BD8734}" type="pres">
      <dgm:prSet presAssocID="{46404B13-7AD4-459C-A67A-8E14B0AD6815}" presName="Accent6" presStyleCnt="0"/>
      <dgm:spPr/>
    </dgm:pt>
    <dgm:pt modelId="{AF0B864D-A626-4AE4-B9C9-B569D1F41336}" type="pres">
      <dgm:prSet presAssocID="{46404B13-7AD4-459C-A67A-8E14B0AD6815}" presName="Accent" presStyleLbl="node1" presStyleIdx="0" presStyleCnt="6"/>
      <dgm:spPr/>
    </dgm:pt>
    <dgm:pt modelId="{4C83DF3C-256C-43AE-A239-40EDCF9ACB2C}" type="pres">
      <dgm:prSet presAssocID="{46404B13-7AD4-459C-A67A-8E14B0AD6815}" presName="ParentBackground6" presStyleCnt="0"/>
      <dgm:spPr/>
    </dgm:pt>
    <dgm:pt modelId="{A82A23E7-EF2A-49AB-8188-124CF12B6668}" type="pres">
      <dgm:prSet presAssocID="{46404B13-7AD4-459C-A67A-8E14B0AD6815}" presName="ParentBackground" presStyleLbl="fgAcc1" presStyleIdx="0" presStyleCnt="6"/>
      <dgm:spPr/>
    </dgm:pt>
    <dgm:pt modelId="{53652441-B087-44D5-B014-54CB5E4A9DBC}" type="pres">
      <dgm:prSet presAssocID="{46404B13-7AD4-459C-A67A-8E14B0AD6815}" presName="Child6" presStyleLbl="revTx" presStyleIdx="0" presStyleCnt="6">
        <dgm:presLayoutVars>
          <dgm:chMax val="0"/>
          <dgm:chPref val="0"/>
          <dgm:bulletEnabled val="1"/>
        </dgm:presLayoutVars>
      </dgm:prSet>
      <dgm:spPr/>
    </dgm:pt>
    <dgm:pt modelId="{56B5D77B-BBAF-4837-BAF4-A059A0070145}" type="pres">
      <dgm:prSet presAssocID="{46404B13-7AD4-459C-A67A-8E14B0AD6815}" presName="Parent6" presStyleLbl="revTx" presStyleIdx="0" presStyleCnt="6">
        <dgm:presLayoutVars>
          <dgm:chMax val="1"/>
          <dgm:chPref val="1"/>
          <dgm:bulletEnabled val="1"/>
        </dgm:presLayoutVars>
      </dgm:prSet>
      <dgm:spPr/>
    </dgm:pt>
    <dgm:pt modelId="{3D2B9120-3AC8-4082-B237-B8F682C6D82C}" type="pres">
      <dgm:prSet presAssocID="{D6C092F1-1D19-4A41-A9A4-D627657C4502}" presName="Accent5" presStyleCnt="0"/>
      <dgm:spPr/>
    </dgm:pt>
    <dgm:pt modelId="{5BA60597-E34A-4E5B-BBCF-979C03A98242}" type="pres">
      <dgm:prSet presAssocID="{D6C092F1-1D19-4A41-A9A4-D627657C4502}" presName="Accent" presStyleLbl="node1" presStyleIdx="1" presStyleCnt="6"/>
      <dgm:spPr/>
    </dgm:pt>
    <dgm:pt modelId="{A46C8F9D-05A0-43B1-9EB3-FF29667D3BC9}" type="pres">
      <dgm:prSet presAssocID="{D6C092F1-1D19-4A41-A9A4-D627657C4502}" presName="ParentBackground5" presStyleCnt="0"/>
      <dgm:spPr/>
    </dgm:pt>
    <dgm:pt modelId="{E1D753CE-CA9F-4490-ADA2-5C44EF720551}" type="pres">
      <dgm:prSet presAssocID="{D6C092F1-1D19-4A41-A9A4-D627657C4502}" presName="ParentBackground" presStyleLbl="fgAcc1" presStyleIdx="1" presStyleCnt="6"/>
      <dgm:spPr/>
    </dgm:pt>
    <dgm:pt modelId="{7CBCDCA7-2490-43E4-BE51-E97C5599E5E3}" type="pres">
      <dgm:prSet presAssocID="{D6C092F1-1D19-4A41-A9A4-D627657C4502}" presName="Child5" presStyleLbl="revTx" presStyleIdx="1" presStyleCnt="6">
        <dgm:presLayoutVars>
          <dgm:chMax val="0"/>
          <dgm:chPref val="0"/>
          <dgm:bulletEnabled val="1"/>
        </dgm:presLayoutVars>
      </dgm:prSet>
      <dgm:spPr/>
    </dgm:pt>
    <dgm:pt modelId="{BF0C3E94-08B6-45E3-82FC-57DCB1660604}" type="pres">
      <dgm:prSet presAssocID="{D6C092F1-1D19-4A41-A9A4-D627657C4502}" presName="Parent5" presStyleLbl="revTx" presStyleIdx="1" presStyleCnt="6">
        <dgm:presLayoutVars>
          <dgm:chMax val="1"/>
          <dgm:chPref val="1"/>
          <dgm:bulletEnabled val="1"/>
        </dgm:presLayoutVars>
      </dgm:prSet>
      <dgm:spPr/>
    </dgm:pt>
    <dgm:pt modelId="{BB5B4430-258D-4716-9C82-41C8CE8F8600}" type="pres">
      <dgm:prSet presAssocID="{60D56165-A194-441E-9035-A98C1170D5AE}" presName="Accent4" presStyleCnt="0"/>
      <dgm:spPr/>
    </dgm:pt>
    <dgm:pt modelId="{42466656-6491-4A62-BC14-59409E778BEA}" type="pres">
      <dgm:prSet presAssocID="{60D56165-A194-441E-9035-A98C1170D5AE}" presName="Accent" presStyleLbl="node1" presStyleIdx="2" presStyleCnt="6"/>
      <dgm:spPr/>
    </dgm:pt>
    <dgm:pt modelId="{E13E7672-A885-4F5B-AD3E-E152225928E3}" type="pres">
      <dgm:prSet presAssocID="{60D56165-A194-441E-9035-A98C1170D5AE}" presName="ParentBackground4" presStyleCnt="0"/>
      <dgm:spPr/>
    </dgm:pt>
    <dgm:pt modelId="{F1527EC3-CA6C-432D-A361-9323909CD7FD}" type="pres">
      <dgm:prSet presAssocID="{60D56165-A194-441E-9035-A98C1170D5AE}" presName="ParentBackground" presStyleLbl="fgAcc1" presStyleIdx="2" presStyleCnt="6"/>
      <dgm:spPr/>
    </dgm:pt>
    <dgm:pt modelId="{9D87B306-3187-4894-8BBE-A0A60FA40A31}" type="pres">
      <dgm:prSet presAssocID="{60D56165-A194-441E-9035-A98C1170D5AE}" presName="Child4" presStyleLbl="revTx" presStyleIdx="2" presStyleCnt="6">
        <dgm:presLayoutVars>
          <dgm:chMax val="0"/>
          <dgm:chPref val="0"/>
          <dgm:bulletEnabled val="1"/>
        </dgm:presLayoutVars>
      </dgm:prSet>
      <dgm:spPr/>
    </dgm:pt>
    <dgm:pt modelId="{8EBA7501-44A4-452D-8309-67135CD13A37}" type="pres">
      <dgm:prSet presAssocID="{60D56165-A194-441E-9035-A98C1170D5AE}" presName="Parent4" presStyleLbl="revTx" presStyleIdx="2" presStyleCnt="6">
        <dgm:presLayoutVars>
          <dgm:chMax val="1"/>
          <dgm:chPref val="1"/>
          <dgm:bulletEnabled val="1"/>
        </dgm:presLayoutVars>
      </dgm:prSet>
      <dgm:spPr/>
    </dgm:pt>
    <dgm:pt modelId="{DF7F8C7E-2B18-4342-A087-54442FF9E8CA}" type="pres">
      <dgm:prSet presAssocID="{BE36CCF4-8487-4B86-A915-537A9988B3AA}" presName="Accent3" presStyleCnt="0"/>
      <dgm:spPr/>
    </dgm:pt>
    <dgm:pt modelId="{F01AFD71-1107-4211-B513-7C8171F14630}" type="pres">
      <dgm:prSet presAssocID="{BE36CCF4-8487-4B86-A915-537A9988B3AA}" presName="Accent" presStyleLbl="node1" presStyleIdx="3" presStyleCnt="6"/>
      <dgm:spPr/>
    </dgm:pt>
    <dgm:pt modelId="{0D5ABC29-8F02-43EC-9D78-401362419896}" type="pres">
      <dgm:prSet presAssocID="{BE36CCF4-8487-4B86-A915-537A9988B3AA}" presName="ParentBackground3" presStyleCnt="0"/>
      <dgm:spPr/>
    </dgm:pt>
    <dgm:pt modelId="{7F5E4B2A-E11E-49FC-93C4-5684BBF646C3}" type="pres">
      <dgm:prSet presAssocID="{BE36CCF4-8487-4B86-A915-537A9988B3AA}" presName="ParentBackground" presStyleLbl="fgAcc1" presStyleIdx="3" presStyleCnt="6"/>
      <dgm:spPr/>
    </dgm:pt>
    <dgm:pt modelId="{670067C9-37D1-4B74-9630-E0C09338B8C9}" type="pres">
      <dgm:prSet presAssocID="{BE36CCF4-8487-4B86-A915-537A9988B3AA}" presName="Child3" presStyleLbl="revTx" presStyleIdx="3" presStyleCnt="6">
        <dgm:presLayoutVars>
          <dgm:chMax val="0"/>
          <dgm:chPref val="0"/>
          <dgm:bulletEnabled val="1"/>
        </dgm:presLayoutVars>
      </dgm:prSet>
      <dgm:spPr/>
    </dgm:pt>
    <dgm:pt modelId="{086BDFD1-209F-41AF-8DF3-C69D13F3821C}" type="pres">
      <dgm:prSet presAssocID="{BE36CCF4-8487-4B86-A915-537A9988B3AA}" presName="Parent3" presStyleLbl="revTx" presStyleIdx="3" presStyleCnt="6">
        <dgm:presLayoutVars>
          <dgm:chMax val="1"/>
          <dgm:chPref val="1"/>
          <dgm:bulletEnabled val="1"/>
        </dgm:presLayoutVars>
      </dgm:prSet>
      <dgm:spPr/>
    </dgm:pt>
    <dgm:pt modelId="{A9BE6D30-2ED4-4ADC-901A-BCA341258586}" type="pres">
      <dgm:prSet presAssocID="{D3B1FC00-5B92-4963-B9E1-03F04B278227}" presName="Accent2" presStyleCnt="0"/>
      <dgm:spPr/>
    </dgm:pt>
    <dgm:pt modelId="{079EF348-F9B0-4E04-B1E1-8D4CF141594D}" type="pres">
      <dgm:prSet presAssocID="{D3B1FC00-5B92-4963-B9E1-03F04B278227}" presName="Accent" presStyleLbl="node1" presStyleIdx="4" presStyleCnt="6"/>
      <dgm:spPr/>
    </dgm:pt>
    <dgm:pt modelId="{F58BDBFB-90FB-4C81-AACC-68A39C41AD87}" type="pres">
      <dgm:prSet presAssocID="{D3B1FC00-5B92-4963-B9E1-03F04B278227}" presName="ParentBackground2" presStyleCnt="0"/>
      <dgm:spPr/>
    </dgm:pt>
    <dgm:pt modelId="{1A1B942B-478D-4A21-899A-1D6BEE166725}" type="pres">
      <dgm:prSet presAssocID="{D3B1FC00-5B92-4963-B9E1-03F04B278227}" presName="ParentBackground" presStyleLbl="fgAcc1" presStyleIdx="4" presStyleCnt="6"/>
      <dgm:spPr/>
    </dgm:pt>
    <dgm:pt modelId="{F200DE42-A256-4598-A050-9BA1118BEC8B}" type="pres">
      <dgm:prSet presAssocID="{D3B1FC00-5B92-4963-B9E1-03F04B278227}" presName="Child2" presStyleLbl="revTx" presStyleIdx="4" presStyleCnt="6">
        <dgm:presLayoutVars>
          <dgm:chMax val="0"/>
          <dgm:chPref val="0"/>
          <dgm:bulletEnabled val="1"/>
        </dgm:presLayoutVars>
      </dgm:prSet>
      <dgm:spPr/>
    </dgm:pt>
    <dgm:pt modelId="{BACE9E22-3A85-42C9-B69E-B149DE34E8B1}" type="pres">
      <dgm:prSet presAssocID="{D3B1FC00-5B92-4963-B9E1-03F04B278227}" presName="Parent2" presStyleLbl="revTx" presStyleIdx="4" presStyleCnt="6">
        <dgm:presLayoutVars>
          <dgm:chMax val="1"/>
          <dgm:chPref val="1"/>
          <dgm:bulletEnabled val="1"/>
        </dgm:presLayoutVars>
      </dgm:prSet>
      <dgm:spPr/>
    </dgm:pt>
    <dgm:pt modelId="{299C7658-2517-4099-8501-ADCDB5838815}" type="pres">
      <dgm:prSet presAssocID="{C2305A89-7C7D-4C0A-8861-5C0F05E9A024}" presName="Accent1" presStyleCnt="0"/>
      <dgm:spPr/>
    </dgm:pt>
    <dgm:pt modelId="{CA589306-531A-414C-A6D9-DD841A4C96C2}" type="pres">
      <dgm:prSet presAssocID="{C2305A89-7C7D-4C0A-8861-5C0F05E9A024}" presName="Accent" presStyleLbl="node1" presStyleIdx="5" presStyleCnt="6"/>
      <dgm:spPr/>
    </dgm:pt>
    <dgm:pt modelId="{2317DE33-662D-4B19-A6FB-97E702421D12}" type="pres">
      <dgm:prSet presAssocID="{C2305A89-7C7D-4C0A-8861-5C0F05E9A024}" presName="ParentBackground1" presStyleCnt="0"/>
      <dgm:spPr/>
    </dgm:pt>
    <dgm:pt modelId="{BA60ABAF-C594-42AC-887C-E93899BD91C3}" type="pres">
      <dgm:prSet presAssocID="{C2305A89-7C7D-4C0A-8861-5C0F05E9A024}" presName="ParentBackground" presStyleLbl="fgAcc1" presStyleIdx="5" presStyleCnt="6"/>
      <dgm:spPr/>
    </dgm:pt>
    <dgm:pt modelId="{2255D03F-BB3E-4F82-8237-FA3528718740}" type="pres">
      <dgm:prSet presAssocID="{C2305A89-7C7D-4C0A-8861-5C0F05E9A024}" presName="Child1" presStyleLbl="revTx" presStyleIdx="5" presStyleCnt="6">
        <dgm:presLayoutVars>
          <dgm:chMax val="0"/>
          <dgm:chPref val="0"/>
          <dgm:bulletEnabled val="1"/>
        </dgm:presLayoutVars>
      </dgm:prSet>
      <dgm:spPr/>
    </dgm:pt>
    <dgm:pt modelId="{797C71DB-147B-4EDD-8769-218672C3ECD0}" type="pres">
      <dgm:prSet presAssocID="{C2305A89-7C7D-4C0A-8861-5C0F05E9A024}" presName="Parent1" presStyleLbl="revTx" presStyleIdx="5" presStyleCnt="6">
        <dgm:presLayoutVars>
          <dgm:chMax val="1"/>
          <dgm:chPref val="1"/>
          <dgm:bulletEnabled val="1"/>
        </dgm:presLayoutVars>
      </dgm:prSet>
      <dgm:spPr/>
    </dgm:pt>
  </dgm:ptLst>
  <dgm:cxnLst>
    <dgm:cxn modelId="{92EF1801-4FC1-4121-B225-851101802E19}" srcId="{74ED16C5-23E4-4C84-B08D-CA4E10460991}" destId="{C2305A89-7C7D-4C0A-8861-5C0F05E9A024}" srcOrd="0" destOrd="0" parTransId="{08F0A39F-0E35-4A19-BD44-FAF848BCC669}" sibTransId="{E4D45948-57CE-431C-8C4F-D8CADE681632}"/>
    <dgm:cxn modelId="{A9738504-E725-4DCE-B447-57514EEA748E}" srcId="{74ED16C5-23E4-4C84-B08D-CA4E10460991}" destId="{BE36CCF4-8487-4B86-A915-537A9988B3AA}" srcOrd="2" destOrd="0" parTransId="{6CC5C039-86AB-4D56-A2C4-00C704751277}" sibTransId="{A753D0EA-6FBB-43DE-A4A8-64DA706915A7}"/>
    <dgm:cxn modelId="{6373A508-B8E3-493B-B192-6CEBB26F50BC}" srcId="{74ED16C5-23E4-4C84-B08D-CA4E10460991}" destId="{60D56165-A194-441E-9035-A98C1170D5AE}" srcOrd="3" destOrd="0" parTransId="{E2B0CB64-6A65-4DE1-9420-F522AB2A3254}" sibTransId="{9A5D21AA-1EFF-4026-A758-E88F5C19CCC8}"/>
    <dgm:cxn modelId="{9465CC0A-34CE-4F3A-81DB-F6AB809744EF}" srcId="{D3B1FC00-5B92-4963-B9E1-03F04B278227}" destId="{271893FA-D111-44E6-99B7-FF935E69D5D3}" srcOrd="0" destOrd="0" parTransId="{2CE2AE4B-BF09-43F8-AD9F-0BE31C49C9F2}" sibTransId="{9B328B09-6A02-4980-A9A4-0AE497557993}"/>
    <dgm:cxn modelId="{F0F89B12-FDE0-418D-BA56-7283D210FE16}" type="presOf" srcId="{271893FA-D111-44E6-99B7-FF935E69D5D3}" destId="{F200DE42-A256-4598-A050-9BA1118BEC8B}" srcOrd="0" destOrd="0" presId="urn:microsoft.com/office/officeart/2011/layout/CircleProcess"/>
    <dgm:cxn modelId="{06839C16-9541-4EF7-BF55-D0AC8C30C0F5}" srcId="{BE36CCF4-8487-4B86-A915-537A9988B3AA}" destId="{8CD65B97-0771-4521-814E-38FFBB310F90}" srcOrd="0" destOrd="0" parTransId="{28EF0F6D-5079-4425-BE1D-BDD71C75A9CE}" sibTransId="{09972768-4EBA-4778-B0BE-17FF06EE4EE1}"/>
    <dgm:cxn modelId="{AD011621-ED8E-4F6E-87E4-FAD7CB7E06F5}" srcId="{74ED16C5-23E4-4C84-B08D-CA4E10460991}" destId="{D3B1FC00-5B92-4963-B9E1-03F04B278227}" srcOrd="1" destOrd="0" parTransId="{C56C9CFB-F6F4-49FC-A829-07E46EA1BFE1}" sibTransId="{977DEBA6-DDB9-497C-BF2A-C490E07E54CE}"/>
    <dgm:cxn modelId="{0644172B-9241-4FAA-87F4-A5D4A1E4550C}" type="presOf" srcId="{60D56165-A194-441E-9035-A98C1170D5AE}" destId="{8EBA7501-44A4-452D-8309-67135CD13A37}" srcOrd="1" destOrd="0" presId="urn:microsoft.com/office/officeart/2011/layout/CircleProcess"/>
    <dgm:cxn modelId="{CA55DD32-9AF5-4FA1-9B4A-82133CA0DC0A}" type="presOf" srcId="{90A0DA05-E650-4418-8047-B2E6D64D5A42}" destId="{53652441-B087-44D5-B014-54CB5E4A9DBC}" srcOrd="0" destOrd="0" presId="urn:microsoft.com/office/officeart/2011/layout/CircleProcess"/>
    <dgm:cxn modelId="{962CC336-AF9E-47ED-9104-FA75B413A036}" srcId="{D6C092F1-1D19-4A41-A9A4-D627657C4502}" destId="{B7A09801-9A83-408A-ADBD-9212A099C999}" srcOrd="0" destOrd="0" parTransId="{C6984BAF-1A71-4DF9-88F7-76273855BAC9}" sibTransId="{6992A5D4-BD07-4E76-BE76-55F9F4A4FF3A}"/>
    <dgm:cxn modelId="{F2C73B39-5355-4A8B-A866-9DE7D8F64625}" type="presOf" srcId="{D6C092F1-1D19-4A41-A9A4-D627657C4502}" destId="{BF0C3E94-08B6-45E3-82FC-57DCB1660604}" srcOrd="1" destOrd="0" presId="urn:microsoft.com/office/officeart/2011/layout/CircleProcess"/>
    <dgm:cxn modelId="{B7A40560-3977-4D70-99AF-9B643E07B82D}" srcId="{C2305A89-7C7D-4C0A-8861-5C0F05E9A024}" destId="{ED50EAD1-310B-42BC-A134-CDE40932A8D9}" srcOrd="0" destOrd="0" parTransId="{B16F4A4E-33DB-4D77-BEC1-075348A311AA}" sibTransId="{60E8C9BC-23B4-4B7E-BCDC-DF9D08D20E3E}"/>
    <dgm:cxn modelId="{76AEB761-52FB-4242-B1F2-E67CC509527B}" type="presOf" srcId="{C2305A89-7C7D-4C0A-8861-5C0F05E9A024}" destId="{797C71DB-147B-4EDD-8769-218672C3ECD0}" srcOrd="1" destOrd="0" presId="urn:microsoft.com/office/officeart/2011/layout/CircleProcess"/>
    <dgm:cxn modelId="{98524C47-D485-4D0F-BB92-6E1FF2F041DF}" type="presOf" srcId="{8CD65B97-0771-4521-814E-38FFBB310F90}" destId="{670067C9-37D1-4B74-9630-E0C09338B8C9}" srcOrd="0" destOrd="0" presId="urn:microsoft.com/office/officeart/2011/layout/CircleProcess"/>
    <dgm:cxn modelId="{9CFEFC6F-5A61-4085-848A-0A05A17A3BEE}" type="presOf" srcId="{D3B1FC00-5B92-4963-B9E1-03F04B278227}" destId="{BACE9E22-3A85-42C9-B69E-B149DE34E8B1}" srcOrd="1" destOrd="0" presId="urn:microsoft.com/office/officeart/2011/layout/CircleProcess"/>
    <dgm:cxn modelId="{8778F871-1DEF-4DEC-ADF6-452D66DA9213}" srcId="{60D56165-A194-441E-9035-A98C1170D5AE}" destId="{1810F6D4-1BC8-4475-9C28-8CF16D4908C0}" srcOrd="0" destOrd="0" parTransId="{7787CB13-DA74-470F-AD71-B63B88ED3EB6}" sibTransId="{17EB8503-917E-420F-A45F-D092764A5218}"/>
    <dgm:cxn modelId="{F7DE325A-8544-4A52-8C13-C136ACFA7A42}" srcId="{74ED16C5-23E4-4C84-B08D-CA4E10460991}" destId="{D6C092F1-1D19-4A41-A9A4-D627657C4502}" srcOrd="4" destOrd="0" parTransId="{57B905F0-DB88-4CD2-B0D9-48B3F5115597}" sibTransId="{5F0F355D-7691-4560-AAA1-F618B19B66A1}"/>
    <dgm:cxn modelId="{3E1B9D7C-20DC-4325-A666-55295595D77A}" type="presOf" srcId="{C2305A89-7C7D-4C0A-8861-5C0F05E9A024}" destId="{BA60ABAF-C594-42AC-887C-E93899BD91C3}" srcOrd="0" destOrd="0" presId="urn:microsoft.com/office/officeart/2011/layout/CircleProcess"/>
    <dgm:cxn modelId="{868D427F-B056-4978-AA25-20C8690D161F}" type="presOf" srcId="{B7A09801-9A83-408A-ADBD-9212A099C999}" destId="{7CBCDCA7-2490-43E4-BE51-E97C5599E5E3}" srcOrd="0" destOrd="0" presId="urn:microsoft.com/office/officeart/2011/layout/CircleProcess"/>
    <dgm:cxn modelId="{876C4F80-1FB6-4F46-BB87-43DE12624743}" type="presOf" srcId="{ED50EAD1-310B-42BC-A134-CDE40932A8D9}" destId="{2255D03F-BB3E-4F82-8237-FA3528718740}" srcOrd="0" destOrd="0" presId="urn:microsoft.com/office/officeart/2011/layout/CircleProcess"/>
    <dgm:cxn modelId="{EC425680-8335-4D14-B3FD-E8596850DD49}" type="presOf" srcId="{46404B13-7AD4-459C-A67A-8E14B0AD6815}" destId="{A82A23E7-EF2A-49AB-8188-124CF12B6668}" srcOrd="0" destOrd="0" presId="urn:microsoft.com/office/officeart/2011/layout/CircleProcess"/>
    <dgm:cxn modelId="{14EE218A-6631-4590-ADAB-0A1D57222CB5}" type="presOf" srcId="{46404B13-7AD4-459C-A67A-8E14B0AD6815}" destId="{56B5D77B-BBAF-4837-BAF4-A059A0070145}" srcOrd="1" destOrd="0" presId="urn:microsoft.com/office/officeart/2011/layout/CircleProcess"/>
    <dgm:cxn modelId="{23C68997-8C16-4EBF-A1DD-BA40EF79281F}" srcId="{46404B13-7AD4-459C-A67A-8E14B0AD6815}" destId="{90A0DA05-E650-4418-8047-B2E6D64D5A42}" srcOrd="0" destOrd="0" parTransId="{8141E9EC-6E83-419D-898C-1583D4F31B69}" sibTransId="{25E9F0E4-6F63-4C98-BA40-317602396C7E}"/>
    <dgm:cxn modelId="{D5F207A6-E7E9-4272-89C1-F9160F278C27}" type="presOf" srcId="{D3B1FC00-5B92-4963-B9E1-03F04B278227}" destId="{1A1B942B-478D-4A21-899A-1D6BEE166725}" srcOrd="0" destOrd="0" presId="urn:microsoft.com/office/officeart/2011/layout/CircleProcess"/>
    <dgm:cxn modelId="{85EBFAAE-D241-4C78-AC56-8BF5413CD743}" type="presOf" srcId="{D6C092F1-1D19-4A41-A9A4-D627657C4502}" destId="{E1D753CE-CA9F-4490-ADA2-5C44EF720551}" srcOrd="0" destOrd="0" presId="urn:microsoft.com/office/officeart/2011/layout/CircleProcess"/>
    <dgm:cxn modelId="{0E1CA5D6-3DCA-4173-9D82-99363A14C2C5}" type="presOf" srcId="{BE36CCF4-8487-4B86-A915-537A9988B3AA}" destId="{7F5E4B2A-E11E-49FC-93C4-5684BBF646C3}" srcOrd="0" destOrd="0" presId="urn:microsoft.com/office/officeart/2011/layout/CircleProcess"/>
    <dgm:cxn modelId="{3284C7DD-73A8-4E3E-B38E-97B85805CDEA}" type="presOf" srcId="{1810F6D4-1BC8-4475-9C28-8CF16D4908C0}" destId="{9D87B306-3187-4894-8BBE-A0A60FA40A31}" srcOrd="0" destOrd="0" presId="urn:microsoft.com/office/officeart/2011/layout/CircleProcess"/>
    <dgm:cxn modelId="{F9E068E2-3B43-48BC-ACA2-5508BDFFB1A9}" srcId="{74ED16C5-23E4-4C84-B08D-CA4E10460991}" destId="{46404B13-7AD4-459C-A67A-8E14B0AD6815}" srcOrd="5" destOrd="0" parTransId="{2E045AB8-61FA-4083-A006-8BBC5E602E2D}" sibTransId="{DED7CE9A-84BA-4336-9A25-97D0F26F6C53}"/>
    <dgm:cxn modelId="{B16656E8-7BEA-43BE-BAC5-FE00A25C410E}" type="presOf" srcId="{74ED16C5-23E4-4C84-B08D-CA4E10460991}" destId="{2799905F-7D4D-4082-B67F-7C19ECBD82BD}" srcOrd="0" destOrd="0" presId="urn:microsoft.com/office/officeart/2011/layout/CircleProcess"/>
    <dgm:cxn modelId="{3863BCF2-3F13-40F8-AE11-5F9142E2B752}" type="presOf" srcId="{BE36CCF4-8487-4B86-A915-537A9988B3AA}" destId="{086BDFD1-209F-41AF-8DF3-C69D13F3821C}" srcOrd="1" destOrd="0" presId="urn:microsoft.com/office/officeart/2011/layout/CircleProcess"/>
    <dgm:cxn modelId="{D83CF0F9-8EE1-4F55-AD40-E6749781F171}" type="presOf" srcId="{60D56165-A194-441E-9035-A98C1170D5AE}" destId="{F1527EC3-CA6C-432D-A361-9323909CD7FD}" srcOrd="0" destOrd="0" presId="urn:microsoft.com/office/officeart/2011/layout/CircleProcess"/>
    <dgm:cxn modelId="{5DD84798-8EC2-48E8-8EAD-8A5A048570B7}" type="presParOf" srcId="{2799905F-7D4D-4082-B67F-7C19ECBD82BD}" destId="{1883B917-2F65-4292-BBA3-7D5249BD8734}" srcOrd="0" destOrd="0" presId="urn:microsoft.com/office/officeart/2011/layout/CircleProcess"/>
    <dgm:cxn modelId="{D5173341-4DF8-4C4F-9C70-66EAC45E48DA}" type="presParOf" srcId="{1883B917-2F65-4292-BBA3-7D5249BD8734}" destId="{AF0B864D-A626-4AE4-B9C9-B569D1F41336}" srcOrd="0" destOrd="0" presId="urn:microsoft.com/office/officeart/2011/layout/CircleProcess"/>
    <dgm:cxn modelId="{4CABBE11-68AB-44EA-8C2E-BA3A6A8B89EA}" type="presParOf" srcId="{2799905F-7D4D-4082-B67F-7C19ECBD82BD}" destId="{4C83DF3C-256C-43AE-A239-40EDCF9ACB2C}" srcOrd="1" destOrd="0" presId="urn:microsoft.com/office/officeart/2011/layout/CircleProcess"/>
    <dgm:cxn modelId="{35915962-E557-4F48-B385-2EB2F42FE682}" type="presParOf" srcId="{4C83DF3C-256C-43AE-A239-40EDCF9ACB2C}" destId="{A82A23E7-EF2A-49AB-8188-124CF12B6668}" srcOrd="0" destOrd="0" presId="urn:microsoft.com/office/officeart/2011/layout/CircleProcess"/>
    <dgm:cxn modelId="{C6CC71D1-EAD2-41BF-A67D-D76DD34E6855}" type="presParOf" srcId="{2799905F-7D4D-4082-B67F-7C19ECBD82BD}" destId="{53652441-B087-44D5-B014-54CB5E4A9DBC}" srcOrd="2" destOrd="0" presId="urn:microsoft.com/office/officeart/2011/layout/CircleProcess"/>
    <dgm:cxn modelId="{4526B9E9-375A-424E-8E26-C2603AA672A6}" type="presParOf" srcId="{2799905F-7D4D-4082-B67F-7C19ECBD82BD}" destId="{56B5D77B-BBAF-4837-BAF4-A059A0070145}" srcOrd="3" destOrd="0" presId="urn:microsoft.com/office/officeart/2011/layout/CircleProcess"/>
    <dgm:cxn modelId="{61BCA150-148F-408F-AE33-3D26E0E76A6B}" type="presParOf" srcId="{2799905F-7D4D-4082-B67F-7C19ECBD82BD}" destId="{3D2B9120-3AC8-4082-B237-B8F682C6D82C}" srcOrd="4" destOrd="0" presId="urn:microsoft.com/office/officeart/2011/layout/CircleProcess"/>
    <dgm:cxn modelId="{D3048613-346C-4797-9204-8A0A13DB836B}" type="presParOf" srcId="{3D2B9120-3AC8-4082-B237-B8F682C6D82C}" destId="{5BA60597-E34A-4E5B-BBCF-979C03A98242}" srcOrd="0" destOrd="0" presId="urn:microsoft.com/office/officeart/2011/layout/CircleProcess"/>
    <dgm:cxn modelId="{B984439A-79D3-4023-BD58-E99B92A2D72D}" type="presParOf" srcId="{2799905F-7D4D-4082-B67F-7C19ECBD82BD}" destId="{A46C8F9D-05A0-43B1-9EB3-FF29667D3BC9}" srcOrd="5" destOrd="0" presId="urn:microsoft.com/office/officeart/2011/layout/CircleProcess"/>
    <dgm:cxn modelId="{6FAEB1F4-B5ED-4EEE-B705-B621CD0D6AB2}" type="presParOf" srcId="{A46C8F9D-05A0-43B1-9EB3-FF29667D3BC9}" destId="{E1D753CE-CA9F-4490-ADA2-5C44EF720551}" srcOrd="0" destOrd="0" presId="urn:microsoft.com/office/officeart/2011/layout/CircleProcess"/>
    <dgm:cxn modelId="{44085C03-98F0-4585-9009-4CB44F516707}" type="presParOf" srcId="{2799905F-7D4D-4082-B67F-7C19ECBD82BD}" destId="{7CBCDCA7-2490-43E4-BE51-E97C5599E5E3}" srcOrd="6" destOrd="0" presId="urn:microsoft.com/office/officeart/2011/layout/CircleProcess"/>
    <dgm:cxn modelId="{DC1DCE7D-3B1A-48BD-9DA6-5D650E2A8423}" type="presParOf" srcId="{2799905F-7D4D-4082-B67F-7C19ECBD82BD}" destId="{BF0C3E94-08B6-45E3-82FC-57DCB1660604}" srcOrd="7" destOrd="0" presId="urn:microsoft.com/office/officeart/2011/layout/CircleProcess"/>
    <dgm:cxn modelId="{37103EFF-6D43-4C6F-89E1-8EA29FDFA267}" type="presParOf" srcId="{2799905F-7D4D-4082-B67F-7C19ECBD82BD}" destId="{BB5B4430-258D-4716-9C82-41C8CE8F8600}" srcOrd="8" destOrd="0" presId="urn:microsoft.com/office/officeart/2011/layout/CircleProcess"/>
    <dgm:cxn modelId="{04D4425A-AD5B-4066-B7BB-9753E4DA6A01}" type="presParOf" srcId="{BB5B4430-258D-4716-9C82-41C8CE8F8600}" destId="{42466656-6491-4A62-BC14-59409E778BEA}" srcOrd="0" destOrd="0" presId="urn:microsoft.com/office/officeart/2011/layout/CircleProcess"/>
    <dgm:cxn modelId="{141CE86A-365E-4525-9461-D99EB80A63F0}" type="presParOf" srcId="{2799905F-7D4D-4082-B67F-7C19ECBD82BD}" destId="{E13E7672-A885-4F5B-AD3E-E152225928E3}" srcOrd="9" destOrd="0" presId="urn:microsoft.com/office/officeart/2011/layout/CircleProcess"/>
    <dgm:cxn modelId="{6D821939-FACA-4B6E-A08C-EA98A1BBD816}" type="presParOf" srcId="{E13E7672-A885-4F5B-AD3E-E152225928E3}" destId="{F1527EC3-CA6C-432D-A361-9323909CD7FD}" srcOrd="0" destOrd="0" presId="urn:microsoft.com/office/officeart/2011/layout/CircleProcess"/>
    <dgm:cxn modelId="{00536724-6AF8-42D1-9FE3-1BFF1E38420D}" type="presParOf" srcId="{2799905F-7D4D-4082-B67F-7C19ECBD82BD}" destId="{9D87B306-3187-4894-8BBE-A0A60FA40A31}" srcOrd="10" destOrd="0" presId="urn:microsoft.com/office/officeart/2011/layout/CircleProcess"/>
    <dgm:cxn modelId="{BF63C453-28B7-47A8-BB72-6BF540260D1A}" type="presParOf" srcId="{2799905F-7D4D-4082-B67F-7C19ECBD82BD}" destId="{8EBA7501-44A4-452D-8309-67135CD13A37}" srcOrd="11" destOrd="0" presId="urn:microsoft.com/office/officeart/2011/layout/CircleProcess"/>
    <dgm:cxn modelId="{E0A5A1BC-137C-4A5A-9B30-0B94663A5396}" type="presParOf" srcId="{2799905F-7D4D-4082-B67F-7C19ECBD82BD}" destId="{DF7F8C7E-2B18-4342-A087-54442FF9E8CA}" srcOrd="12" destOrd="0" presId="urn:microsoft.com/office/officeart/2011/layout/CircleProcess"/>
    <dgm:cxn modelId="{6A05EA00-2B35-4C7C-B4B0-571922E9BC11}" type="presParOf" srcId="{DF7F8C7E-2B18-4342-A087-54442FF9E8CA}" destId="{F01AFD71-1107-4211-B513-7C8171F14630}" srcOrd="0" destOrd="0" presId="urn:microsoft.com/office/officeart/2011/layout/CircleProcess"/>
    <dgm:cxn modelId="{273C4669-BD7A-489F-9EE4-B7CB012FA353}" type="presParOf" srcId="{2799905F-7D4D-4082-B67F-7C19ECBD82BD}" destId="{0D5ABC29-8F02-43EC-9D78-401362419896}" srcOrd="13" destOrd="0" presId="urn:microsoft.com/office/officeart/2011/layout/CircleProcess"/>
    <dgm:cxn modelId="{1BD6DC33-8563-472D-939E-7EF1A698B650}" type="presParOf" srcId="{0D5ABC29-8F02-43EC-9D78-401362419896}" destId="{7F5E4B2A-E11E-49FC-93C4-5684BBF646C3}" srcOrd="0" destOrd="0" presId="urn:microsoft.com/office/officeart/2011/layout/CircleProcess"/>
    <dgm:cxn modelId="{06C85E5E-22C4-4C99-A5C3-BB8F40981E6B}" type="presParOf" srcId="{2799905F-7D4D-4082-B67F-7C19ECBD82BD}" destId="{670067C9-37D1-4B74-9630-E0C09338B8C9}" srcOrd="14" destOrd="0" presId="urn:microsoft.com/office/officeart/2011/layout/CircleProcess"/>
    <dgm:cxn modelId="{CB1D4F1B-16BE-459A-9C66-5D70C38956DD}" type="presParOf" srcId="{2799905F-7D4D-4082-B67F-7C19ECBD82BD}" destId="{086BDFD1-209F-41AF-8DF3-C69D13F3821C}" srcOrd="15" destOrd="0" presId="urn:microsoft.com/office/officeart/2011/layout/CircleProcess"/>
    <dgm:cxn modelId="{39DFFD1A-DCBA-420C-B90E-79B7207C0E30}" type="presParOf" srcId="{2799905F-7D4D-4082-B67F-7C19ECBD82BD}" destId="{A9BE6D30-2ED4-4ADC-901A-BCA341258586}" srcOrd="16" destOrd="0" presId="urn:microsoft.com/office/officeart/2011/layout/CircleProcess"/>
    <dgm:cxn modelId="{1FDD5C7C-4A6C-4D79-97C8-246F90EF9CC2}" type="presParOf" srcId="{A9BE6D30-2ED4-4ADC-901A-BCA341258586}" destId="{079EF348-F9B0-4E04-B1E1-8D4CF141594D}" srcOrd="0" destOrd="0" presId="urn:microsoft.com/office/officeart/2011/layout/CircleProcess"/>
    <dgm:cxn modelId="{5F4DBE8D-1A01-41E5-9CDC-76173A8A4A2C}" type="presParOf" srcId="{2799905F-7D4D-4082-B67F-7C19ECBD82BD}" destId="{F58BDBFB-90FB-4C81-AACC-68A39C41AD87}" srcOrd="17" destOrd="0" presId="urn:microsoft.com/office/officeart/2011/layout/CircleProcess"/>
    <dgm:cxn modelId="{9FD8CB68-B18C-4E0D-AAD7-FA18338FC9BC}" type="presParOf" srcId="{F58BDBFB-90FB-4C81-AACC-68A39C41AD87}" destId="{1A1B942B-478D-4A21-899A-1D6BEE166725}" srcOrd="0" destOrd="0" presId="urn:microsoft.com/office/officeart/2011/layout/CircleProcess"/>
    <dgm:cxn modelId="{0CCB7AFF-A23C-4A1B-88B2-359D4D06CFBA}" type="presParOf" srcId="{2799905F-7D4D-4082-B67F-7C19ECBD82BD}" destId="{F200DE42-A256-4598-A050-9BA1118BEC8B}" srcOrd="18" destOrd="0" presId="urn:microsoft.com/office/officeart/2011/layout/CircleProcess"/>
    <dgm:cxn modelId="{FCF97E69-69A0-459E-BDBC-BDF79578BAB5}" type="presParOf" srcId="{2799905F-7D4D-4082-B67F-7C19ECBD82BD}" destId="{BACE9E22-3A85-42C9-B69E-B149DE34E8B1}" srcOrd="19" destOrd="0" presId="urn:microsoft.com/office/officeart/2011/layout/CircleProcess"/>
    <dgm:cxn modelId="{E274C8AD-B8D7-4653-A542-E0D35BE6C3B3}" type="presParOf" srcId="{2799905F-7D4D-4082-B67F-7C19ECBD82BD}" destId="{299C7658-2517-4099-8501-ADCDB5838815}" srcOrd="20" destOrd="0" presId="urn:microsoft.com/office/officeart/2011/layout/CircleProcess"/>
    <dgm:cxn modelId="{942AACDF-2E69-4D19-837E-ED18781CF17C}" type="presParOf" srcId="{299C7658-2517-4099-8501-ADCDB5838815}" destId="{CA589306-531A-414C-A6D9-DD841A4C96C2}" srcOrd="0" destOrd="0" presId="urn:microsoft.com/office/officeart/2011/layout/CircleProcess"/>
    <dgm:cxn modelId="{7C53DEE2-55F5-4551-B6AC-BF68B82F87C5}" type="presParOf" srcId="{2799905F-7D4D-4082-B67F-7C19ECBD82BD}" destId="{2317DE33-662D-4B19-A6FB-97E702421D12}" srcOrd="21" destOrd="0" presId="urn:microsoft.com/office/officeart/2011/layout/CircleProcess"/>
    <dgm:cxn modelId="{1BBE4850-CF59-4943-87BF-BFB04CF9847C}" type="presParOf" srcId="{2317DE33-662D-4B19-A6FB-97E702421D12}" destId="{BA60ABAF-C594-42AC-887C-E93899BD91C3}" srcOrd="0" destOrd="0" presId="urn:microsoft.com/office/officeart/2011/layout/CircleProcess"/>
    <dgm:cxn modelId="{3205209F-FAA8-4C69-8CFA-F54660788F2D}" type="presParOf" srcId="{2799905F-7D4D-4082-B67F-7C19ECBD82BD}" destId="{2255D03F-BB3E-4F82-8237-FA3528718740}" srcOrd="22" destOrd="0" presId="urn:microsoft.com/office/officeart/2011/layout/CircleProcess"/>
    <dgm:cxn modelId="{F44888CE-CD09-4A7A-BF8F-C94428632FA1}" type="presParOf" srcId="{2799905F-7D4D-4082-B67F-7C19ECBD82BD}" destId="{797C71DB-147B-4EDD-8769-218672C3ECD0}"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EE9D39-2BD3-49F4-99FD-271F7BE9130C}" type="doc">
      <dgm:prSet loTypeId="urn:microsoft.com/office/officeart/2005/8/layout/chart3" loCatId="cycle" qsTypeId="urn:microsoft.com/office/officeart/2005/8/quickstyle/simple1" qsCatId="simple" csTypeId="urn:microsoft.com/office/officeart/2005/8/colors/accent1_5" csCatId="accent1" phldr="1"/>
      <dgm:spPr/>
      <dgm:t>
        <a:bodyPr/>
        <a:lstStyle/>
        <a:p>
          <a:endParaRPr lang="en-IN"/>
        </a:p>
      </dgm:t>
    </dgm:pt>
    <dgm:pt modelId="{86274BC1-841A-42CB-83F1-41A189ED92A5}">
      <dgm:prSet/>
      <dgm:spPr>
        <a:effectLst>
          <a:softEdge rad="635000"/>
        </a:effectLst>
      </dgm:spPr>
      <dgm:t>
        <a:bodyPr/>
        <a:lstStyle/>
        <a:p>
          <a:r>
            <a:rPr lang="en-IN"/>
            <a:t>THANK YOU</a:t>
          </a:r>
        </a:p>
      </dgm:t>
    </dgm:pt>
    <dgm:pt modelId="{72A3811E-F1B7-4BFB-A26F-178B52050942}" type="parTrans" cxnId="{A653B451-696A-4F09-AB5E-17217C361264}">
      <dgm:prSet/>
      <dgm:spPr/>
      <dgm:t>
        <a:bodyPr/>
        <a:lstStyle/>
        <a:p>
          <a:endParaRPr lang="en-IN"/>
        </a:p>
      </dgm:t>
    </dgm:pt>
    <dgm:pt modelId="{9F6302CA-D9B7-4980-A856-A3547A2E476F}" type="sibTrans" cxnId="{A653B451-696A-4F09-AB5E-17217C361264}">
      <dgm:prSet/>
      <dgm:spPr/>
      <dgm:t>
        <a:bodyPr/>
        <a:lstStyle/>
        <a:p>
          <a:endParaRPr lang="en-IN"/>
        </a:p>
      </dgm:t>
    </dgm:pt>
    <dgm:pt modelId="{3A5217E9-B70C-48A2-8824-A06008C9CA94}" type="pres">
      <dgm:prSet presAssocID="{FFEE9D39-2BD3-49F4-99FD-271F7BE9130C}" presName="compositeShape" presStyleCnt="0">
        <dgm:presLayoutVars>
          <dgm:chMax val="7"/>
          <dgm:dir/>
          <dgm:resizeHandles val="exact"/>
        </dgm:presLayoutVars>
      </dgm:prSet>
      <dgm:spPr/>
    </dgm:pt>
    <dgm:pt modelId="{AAB6344E-6066-4E63-B7D2-90E8729B750B}" type="pres">
      <dgm:prSet presAssocID="{FFEE9D39-2BD3-49F4-99FD-271F7BE9130C}" presName="wedge1" presStyleLbl="node1" presStyleIdx="0" presStyleCnt="1"/>
      <dgm:spPr/>
    </dgm:pt>
    <dgm:pt modelId="{6E812730-344A-4579-A8F7-5CA0197DFDB7}" type="pres">
      <dgm:prSet presAssocID="{FFEE9D39-2BD3-49F4-99FD-271F7BE9130C}" presName="wedge1Tx" presStyleLbl="node1" presStyleIdx="0" presStyleCnt="1">
        <dgm:presLayoutVars>
          <dgm:chMax val="0"/>
          <dgm:chPref val="0"/>
          <dgm:bulletEnabled val="1"/>
        </dgm:presLayoutVars>
      </dgm:prSet>
      <dgm:spPr/>
    </dgm:pt>
  </dgm:ptLst>
  <dgm:cxnLst>
    <dgm:cxn modelId="{FC7CAB1B-DA97-431D-BE50-EDDCC6E6FB2E}" type="presOf" srcId="{86274BC1-841A-42CB-83F1-41A189ED92A5}" destId="{6E812730-344A-4579-A8F7-5CA0197DFDB7}" srcOrd="1" destOrd="0" presId="urn:microsoft.com/office/officeart/2005/8/layout/chart3"/>
    <dgm:cxn modelId="{A653B451-696A-4F09-AB5E-17217C361264}" srcId="{FFEE9D39-2BD3-49F4-99FD-271F7BE9130C}" destId="{86274BC1-841A-42CB-83F1-41A189ED92A5}" srcOrd="0" destOrd="0" parTransId="{72A3811E-F1B7-4BFB-A26F-178B52050942}" sibTransId="{9F6302CA-D9B7-4980-A856-A3547A2E476F}"/>
    <dgm:cxn modelId="{A8F77798-A1FB-4E86-843C-45009E5F5AB5}" type="presOf" srcId="{86274BC1-841A-42CB-83F1-41A189ED92A5}" destId="{AAB6344E-6066-4E63-B7D2-90E8729B750B}" srcOrd="0" destOrd="0" presId="urn:microsoft.com/office/officeart/2005/8/layout/chart3"/>
    <dgm:cxn modelId="{046F73BC-468E-4E53-8D2F-4D85C3C42949}" type="presOf" srcId="{FFEE9D39-2BD3-49F4-99FD-271F7BE9130C}" destId="{3A5217E9-B70C-48A2-8824-A06008C9CA94}" srcOrd="0" destOrd="0" presId="urn:microsoft.com/office/officeart/2005/8/layout/chart3"/>
    <dgm:cxn modelId="{BF5966EF-BC13-4CB6-A73E-AA3C1E50649D}" type="presParOf" srcId="{3A5217E9-B70C-48A2-8824-A06008C9CA94}" destId="{AAB6344E-6066-4E63-B7D2-90E8729B750B}" srcOrd="0" destOrd="0" presId="urn:microsoft.com/office/officeart/2005/8/layout/chart3"/>
    <dgm:cxn modelId="{F7BAD866-4411-439C-A187-18602D304B99}" type="presParOf" srcId="{3A5217E9-B70C-48A2-8824-A06008C9CA94}" destId="{6E812730-344A-4579-A8F7-5CA0197DFDB7}" srcOrd="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3D6F7-3591-41BD-BEDC-2F3D4EC3C86F}"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IN"/>
        </a:p>
      </dgm:t>
    </dgm:pt>
    <dgm:pt modelId="{CC039462-CECC-4EB6-82C1-2F61D0B73795}">
      <dgm:prSet/>
      <dgm:spPr/>
      <dgm:t>
        <a:bodyPr/>
        <a:lstStyle/>
        <a:p>
          <a:r>
            <a:rPr lang="en-US" b="1" i="0" baseline="0"/>
            <a:t>Valuation Ratios:</a:t>
          </a:r>
          <a:endParaRPr lang="en-IN"/>
        </a:p>
      </dgm:t>
    </dgm:pt>
    <dgm:pt modelId="{F6CCD0F6-80D8-41C5-90F4-9CC6588A64B2}" type="parTrans" cxnId="{B893AD47-2555-4B7B-B886-685E70B06C1F}">
      <dgm:prSet/>
      <dgm:spPr/>
      <dgm:t>
        <a:bodyPr/>
        <a:lstStyle/>
        <a:p>
          <a:endParaRPr lang="en-IN"/>
        </a:p>
      </dgm:t>
    </dgm:pt>
    <dgm:pt modelId="{FEE07060-71A1-4A7E-8BB4-4EA8F8717246}" type="sibTrans" cxnId="{B893AD47-2555-4B7B-B886-685E70B06C1F}">
      <dgm:prSet/>
      <dgm:spPr/>
      <dgm:t>
        <a:bodyPr/>
        <a:lstStyle/>
        <a:p>
          <a:endParaRPr lang="en-IN"/>
        </a:p>
      </dgm:t>
    </dgm:pt>
    <dgm:pt modelId="{65685EA8-786B-4F6B-A744-E214534BDA3E}">
      <dgm:prSet/>
      <dgm:spPr/>
      <dgm:t>
        <a:bodyPr/>
        <a:lstStyle/>
        <a:p>
          <a:r>
            <a:rPr lang="en-US" i="0" baseline="0"/>
            <a:t>Price-to-Earnings (P/E) Ratio</a:t>
          </a:r>
          <a:endParaRPr lang="en-IN"/>
        </a:p>
      </dgm:t>
    </dgm:pt>
    <dgm:pt modelId="{8FCA94DD-F6DF-4CDB-BB52-4A496438A253}" type="parTrans" cxnId="{83EDB167-BE61-430D-965B-C771F8486071}">
      <dgm:prSet/>
      <dgm:spPr/>
      <dgm:t>
        <a:bodyPr/>
        <a:lstStyle/>
        <a:p>
          <a:endParaRPr lang="en-IN"/>
        </a:p>
      </dgm:t>
    </dgm:pt>
    <dgm:pt modelId="{7AA18334-0198-48A4-A3CB-1799EE4B139E}" type="sibTrans" cxnId="{83EDB167-BE61-430D-965B-C771F8486071}">
      <dgm:prSet/>
      <dgm:spPr/>
      <dgm:t>
        <a:bodyPr/>
        <a:lstStyle/>
        <a:p>
          <a:endParaRPr lang="en-IN"/>
        </a:p>
      </dgm:t>
    </dgm:pt>
    <dgm:pt modelId="{41BB005A-8F66-44DF-A73A-D3DB2F5362FA}">
      <dgm:prSet/>
      <dgm:spPr/>
      <dgm:t>
        <a:bodyPr/>
        <a:lstStyle/>
        <a:p>
          <a:r>
            <a:rPr lang="en-US" i="0" baseline="0"/>
            <a:t>Price-to-Book (P/B) Ratio</a:t>
          </a:r>
          <a:endParaRPr lang="en-IN"/>
        </a:p>
      </dgm:t>
    </dgm:pt>
    <dgm:pt modelId="{F7F058DE-976E-4296-9D2B-D5F62B6F959E}" type="parTrans" cxnId="{07634D6A-7EA2-4B99-8DE0-D789693B8880}">
      <dgm:prSet/>
      <dgm:spPr/>
      <dgm:t>
        <a:bodyPr/>
        <a:lstStyle/>
        <a:p>
          <a:endParaRPr lang="en-IN"/>
        </a:p>
      </dgm:t>
    </dgm:pt>
    <dgm:pt modelId="{146B6582-3F26-4F59-923F-11AB6AAD1CE4}" type="sibTrans" cxnId="{07634D6A-7EA2-4B99-8DE0-D789693B8880}">
      <dgm:prSet/>
      <dgm:spPr/>
      <dgm:t>
        <a:bodyPr/>
        <a:lstStyle/>
        <a:p>
          <a:endParaRPr lang="en-IN"/>
        </a:p>
      </dgm:t>
    </dgm:pt>
    <dgm:pt modelId="{F23EF732-15FB-4F0E-8981-E309384D6CB5}">
      <dgm:prSet/>
      <dgm:spPr/>
      <dgm:t>
        <a:bodyPr/>
        <a:lstStyle/>
        <a:p>
          <a:r>
            <a:rPr lang="en-US" i="0" baseline="0"/>
            <a:t>EV/EBITDA</a:t>
          </a:r>
          <a:endParaRPr lang="en-IN"/>
        </a:p>
      </dgm:t>
    </dgm:pt>
    <dgm:pt modelId="{2A9F2E26-09E7-42D8-AA30-A126B1EDA401}" type="parTrans" cxnId="{8C50AF4F-C8E7-470B-9D61-A35D11A3E54C}">
      <dgm:prSet/>
      <dgm:spPr/>
      <dgm:t>
        <a:bodyPr/>
        <a:lstStyle/>
        <a:p>
          <a:endParaRPr lang="en-IN"/>
        </a:p>
      </dgm:t>
    </dgm:pt>
    <dgm:pt modelId="{7962BB85-D191-45D1-A80F-86C342EF4707}" type="sibTrans" cxnId="{8C50AF4F-C8E7-470B-9D61-A35D11A3E54C}">
      <dgm:prSet/>
      <dgm:spPr/>
      <dgm:t>
        <a:bodyPr/>
        <a:lstStyle/>
        <a:p>
          <a:endParaRPr lang="en-IN"/>
        </a:p>
      </dgm:t>
    </dgm:pt>
    <dgm:pt modelId="{3B8F8384-A39B-4D23-B7FC-81E2068116F4}">
      <dgm:prSet/>
      <dgm:spPr/>
      <dgm:t>
        <a:bodyPr/>
        <a:lstStyle/>
        <a:p>
          <a:r>
            <a:rPr lang="en-US" i="0" baseline="0"/>
            <a:t>PEG Ratio</a:t>
          </a:r>
          <a:endParaRPr lang="en-IN"/>
        </a:p>
      </dgm:t>
    </dgm:pt>
    <dgm:pt modelId="{E3CA3AE8-0AA5-4292-B746-CC9631CBF62C}" type="parTrans" cxnId="{99669654-542A-47B9-B5A3-556EE65E125C}">
      <dgm:prSet/>
      <dgm:spPr/>
      <dgm:t>
        <a:bodyPr/>
        <a:lstStyle/>
        <a:p>
          <a:endParaRPr lang="en-IN"/>
        </a:p>
      </dgm:t>
    </dgm:pt>
    <dgm:pt modelId="{8609ED7E-4BD8-4925-A539-B7B7DADA13E0}" type="sibTrans" cxnId="{99669654-542A-47B9-B5A3-556EE65E125C}">
      <dgm:prSet/>
      <dgm:spPr/>
      <dgm:t>
        <a:bodyPr/>
        <a:lstStyle/>
        <a:p>
          <a:endParaRPr lang="en-IN"/>
        </a:p>
      </dgm:t>
    </dgm:pt>
    <dgm:pt modelId="{31936AE6-2B53-4BEF-AE39-5E9B61B94A70}">
      <dgm:prSet/>
      <dgm:spPr/>
      <dgm:t>
        <a:bodyPr/>
        <a:lstStyle/>
        <a:p>
          <a:r>
            <a:rPr lang="en-US" b="1" i="0" baseline="0"/>
            <a:t>Leverage Ratios:</a:t>
          </a:r>
          <a:endParaRPr lang="en-IN"/>
        </a:p>
      </dgm:t>
    </dgm:pt>
    <dgm:pt modelId="{4F2624A4-C369-45C1-B783-451E7E2F43B9}" type="parTrans" cxnId="{89990B42-0906-49FA-90FD-9B9078FD31C8}">
      <dgm:prSet/>
      <dgm:spPr/>
      <dgm:t>
        <a:bodyPr/>
        <a:lstStyle/>
        <a:p>
          <a:endParaRPr lang="en-IN"/>
        </a:p>
      </dgm:t>
    </dgm:pt>
    <dgm:pt modelId="{CB0EB88A-2CB7-4F91-B022-8EB7E9F12038}" type="sibTrans" cxnId="{89990B42-0906-49FA-90FD-9B9078FD31C8}">
      <dgm:prSet/>
      <dgm:spPr/>
      <dgm:t>
        <a:bodyPr/>
        <a:lstStyle/>
        <a:p>
          <a:endParaRPr lang="en-IN"/>
        </a:p>
      </dgm:t>
    </dgm:pt>
    <dgm:pt modelId="{BE22BFC8-F5CC-4A18-8881-FE5EF60C2C8D}">
      <dgm:prSet/>
      <dgm:spPr/>
      <dgm:t>
        <a:bodyPr/>
        <a:lstStyle/>
        <a:p>
          <a:r>
            <a:rPr lang="en-US" i="0" baseline="0"/>
            <a:t>Debt-to-Equity (D/E) Ratio</a:t>
          </a:r>
          <a:endParaRPr lang="en-IN"/>
        </a:p>
      </dgm:t>
    </dgm:pt>
    <dgm:pt modelId="{ADDCCAAA-5D9C-4563-A5ED-3E6FA123D0EA}" type="parTrans" cxnId="{CE98B2AC-84C5-4B66-A84A-6200823D9D63}">
      <dgm:prSet/>
      <dgm:spPr/>
      <dgm:t>
        <a:bodyPr/>
        <a:lstStyle/>
        <a:p>
          <a:endParaRPr lang="en-IN"/>
        </a:p>
      </dgm:t>
    </dgm:pt>
    <dgm:pt modelId="{097FC36D-E21C-4940-93AA-9B9ACD63BED3}" type="sibTrans" cxnId="{CE98B2AC-84C5-4B66-A84A-6200823D9D63}">
      <dgm:prSet/>
      <dgm:spPr/>
      <dgm:t>
        <a:bodyPr/>
        <a:lstStyle/>
        <a:p>
          <a:endParaRPr lang="en-IN"/>
        </a:p>
      </dgm:t>
    </dgm:pt>
    <dgm:pt modelId="{39628C96-BB35-46D6-ADC1-C6E1037962E8}">
      <dgm:prSet/>
      <dgm:spPr/>
      <dgm:t>
        <a:bodyPr/>
        <a:lstStyle/>
        <a:p>
          <a:r>
            <a:rPr lang="en-US" i="0" baseline="0"/>
            <a:t>Interest Coverage Ratio</a:t>
          </a:r>
          <a:endParaRPr lang="en-IN"/>
        </a:p>
      </dgm:t>
    </dgm:pt>
    <dgm:pt modelId="{B9E657E1-B196-4FAD-9E5D-E37C3C1AFBE2}" type="parTrans" cxnId="{F5EE8418-E71D-4ED1-B3B7-945533CC1235}">
      <dgm:prSet/>
      <dgm:spPr/>
      <dgm:t>
        <a:bodyPr/>
        <a:lstStyle/>
        <a:p>
          <a:endParaRPr lang="en-IN"/>
        </a:p>
      </dgm:t>
    </dgm:pt>
    <dgm:pt modelId="{43E50174-84AE-47B8-B618-8BB092F3C248}" type="sibTrans" cxnId="{F5EE8418-E71D-4ED1-B3B7-945533CC1235}">
      <dgm:prSet/>
      <dgm:spPr/>
      <dgm:t>
        <a:bodyPr/>
        <a:lstStyle/>
        <a:p>
          <a:endParaRPr lang="en-IN"/>
        </a:p>
      </dgm:t>
    </dgm:pt>
    <dgm:pt modelId="{41BCBF80-4ADE-41DC-85F4-83959D555D28}">
      <dgm:prSet/>
      <dgm:spPr/>
      <dgm:t>
        <a:bodyPr/>
        <a:lstStyle/>
        <a:p>
          <a:r>
            <a:rPr lang="en-US" b="1" i="0" baseline="0"/>
            <a:t>Profitability Ratios:</a:t>
          </a:r>
          <a:endParaRPr lang="en-IN"/>
        </a:p>
      </dgm:t>
    </dgm:pt>
    <dgm:pt modelId="{4153E1CB-F5AA-4B7D-AF08-F2665960778F}" type="parTrans" cxnId="{127A7278-C116-4B46-AD11-5F67E06F70F4}">
      <dgm:prSet/>
      <dgm:spPr/>
      <dgm:t>
        <a:bodyPr/>
        <a:lstStyle/>
        <a:p>
          <a:endParaRPr lang="en-IN"/>
        </a:p>
      </dgm:t>
    </dgm:pt>
    <dgm:pt modelId="{F4F7C874-0196-4636-B7CA-88A381BFB9F7}" type="sibTrans" cxnId="{127A7278-C116-4B46-AD11-5F67E06F70F4}">
      <dgm:prSet/>
      <dgm:spPr/>
      <dgm:t>
        <a:bodyPr/>
        <a:lstStyle/>
        <a:p>
          <a:endParaRPr lang="en-IN"/>
        </a:p>
      </dgm:t>
    </dgm:pt>
    <dgm:pt modelId="{0BCBD634-EFCC-4847-B755-9E5B91468A2E}">
      <dgm:prSet/>
      <dgm:spPr/>
      <dgm:t>
        <a:bodyPr/>
        <a:lstStyle/>
        <a:p>
          <a:r>
            <a:rPr lang="en-US" i="0" baseline="0"/>
            <a:t>Operating Profit Margin</a:t>
          </a:r>
          <a:endParaRPr lang="en-IN"/>
        </a:p>
      </dgm:t>
    </dgm:pt>
    <dgm:pt modelId="{5125EF61-8355-443D-A9C2-70C98B321A35}" type="parTrans" cxnId="{181EC5FB-1533-4A24-B311-AD0B6C992980}">
      <dgm:prSet/>
      <dgm:spPr/>
      <dgm:t>
        <a:bodyPr/>
        <a:lstStyle/>
        <a:p>
          <a:endParaRPr lang="en-IN"/>
        </a:p>
      </dgm:t>
    </dgm:pt>
    <dgm:pt modelId="{18B7F6AB-223E-4539-A2C1-0F5ECA53B1A2}" type="sibTrans" cxnId="{181EC5FB-1533-4A24-B311-AD0B6C992980}">
      <dgm:prSet/>
      <dgm:spPr/>
      <dgm:t>
        <a:bodyPr/>
        <a:lstStyle/>
        <a:p>
          <a:endParaRPr lang="en-IN"/>
        </a:p>
      </dgm:t>
    </dgm:pt>
    <dgm:pt modelId="{F519449F-7243-4DED-9A6D-A87C595606C3}">
      <dgm:prSet/>
      <dgm:spPr/>
      <dgm:t>
        <a:bodyPr/>
        <a:lstStyle/>
        <a:p>
          <a:r>
            <a:rPr lang="en-US" i="0" baseline="0"/>
            <a:t>Return on Equity (ROE)</a:t>
          </a:r>
          <a:endParaRPr lang="en-IN"/>
        </a:p>
      </dgm:t>
    </dgm:pt>
    <dgm:pt modelId="{20C87348-8BF3-43B3-BBA9-6897FC2A0181}" type="parTrans" cxnId="{8E67B5D2-00A9-436F-88C0-686E43DB7D47}">
      <dgm:prSet/>
      <dgm:spPr/>
      <dgm:t>
        <a:bodyPr/>
        <a:lstStyle/>
        <a:p>
          <a:endParaRPr lang="en-IN"/>
        </a:p>
      </dgm:t>
    </dgm:pt>
    <dgm:pt modelId="{16C37054-43B4-492A-BDB9-DFB9224ED6B0}" type="sibTrans" cxnId="{8E67B5D2-00A9-436F-88C0-686E43DB7D47}">
      <dgm:prSet/>
      <dgm:spPr/>
      <dgm:t>
        <a:bodyPr/>
        <a:lstStyle/>
        <a:p>
          <a:endParaRPr lang="en-IN"/>
        </a:p>
      </dgm:t>
    </dgm:pt>
    <dgm:pt modelId="{0E778A0A-815F-4797-ACA6-FA07D5F9489C}">
      <dgm:prSet/>
      <dgm:spPr/>
      <dgm:t>
        <a:bodyPr/>
        <a:lstStyle/>
        <a:p>
          <a:r>
            <a:rPr lang="en-US" i="0" baseline="0"/>
            <a:t>Return on Capital Employed (ROCE)</a:t>
          </a:r>
          <a:endParaRPr lang="en-IN"/>
        </a:p>
      </dgm:t>
    </dgm:pt>
    <dgm:pt modelId="{399D39EC-06E2-4225-9740-ABB5A3F0C208}" type="parTrans" cxnId="{CE230A53-6BEB-4300-9990-1883F5C52B94}">
      <dgm:prSet/>
      <dgm:spPr/>
      <dgm:t>
        <a:bodyPr/>
        <a:lstStyle/>
        <a:p>
          <a:endParaRPr lang="en-IN"/>
        </a:p>
      </dgm:t>
    </dgm:pt>
    <dgm:pt modelId="{3FA2E9FF-0B6C-4C2F-B37E-CB82BD454690}" type="sibTrans" cxnId="{CE230A53-6BEB-4300-9990-1883F5C52B94}">
      <dgm:prSet/>
      <dgm:spPr/>
      <dgm:t>
        <a:bodyPr/>
        <a:lstStyle/>
        <a:p>
          <a:endParaRPr lang="en-IN"/>
        </a:p>
      </dgm:t>
    </dgm:pt>
    <dgm:pt modelId="{BEFB0BB2-5A4C-4E48-AD25-F6F6028277C1}">
      <dgm:prSet/>
      <dgm:spPr/>
      <dgm:t>
        <a:bodyPr/>
        <a:lstStyle/>
        <a:p>
          <a:r>
            <a:rPr lang="en-US" i="0" baseline="0"/>
            <a:t>Return on Assets (ROA)</a:t>
          </a:r>
          <a:endParaRPr lang="en-IN"/>
        </a:p>
      </dgm:t>
    </dgm:pt>
    <dgm:pt modelId="{124057F7-3A9B-42B4-9724-B563923A673A}" type="parTrans" cxnId="{37BBD3D4-BD47-4BB9-9695-A95C0DA0293F}">
      <dgm:prSet/>
      <dgm:spPr/>
      <dgm:t>
        <a:bodyPr/>
        <a:lstStyle/>
        <a:p>
          <a:endParaRPr lang="en-IN"/>
        </a:p>
      </dgm:t>
    </dgm:pt>
    <dgm:pt modelId="{D47A6E83-8A3A-4CC5-9814-5109108CD3D1}" type="sibTrans" cxnId="{37BBD3D4-BD47-4BB9-9695-A95C0DA0293F}">
      <dgm:prSet/>
      <dgm:spPr/>
      <dgm:t>
        <a:bodyPr/>
        <a:lstStyle/>
        <a:p>
          <a:endParaRPr lang="en-IN"/>
        </a:p>
      </dgm:t>
    </dgm:pt>
    <dgm:pt modelId="{209C1AB4-C56C-4991-863A-5D93FBA305BF}">
      <dgm:prSet/>
      <dgm:spPr/>
      <dgm:t>
        <a:bodyPr/>
        <a:lstStyle/>
        <a:p>
          <a:r>
            <a:rPr lang="en-US" b="1" i="0" baseline="0"/>
            <a:t>Growth Ratios:</a:t>
          </a:r>
          <a:endParaRPr lang="en-IN"/>
        </a:p>
      </dgm:t>
    </dgm:pt>
    <dgm:pt modelId="{84DDF21B-4DDF-4D19-AD50-F6FAD05D1C28}" type="parTrans" cxnId="{9A8D024A-A710-49A0-A726-FA3ABA05BAA0}">
      <dgm:prSet/>
      <dgm:spPr/>
      <dgm:t>
        <a:bodyPr/>
        <a:lstStyle/>
        <a:p>
          <a:endParaRPr lang="en-IN"/>
        </a:p>
      </dgm:t>
    </dgm:pt>
    <dgm:pt modelId="{16DB3EB6-0670-42D9-A101-13C8417D5C56}" type="sibTrans" cxnId="{9A8D024A-A710-49A0-A726-FA3ABA05BAA0}">
      <dgm:prSet/>
      <dgm:spPr/>
      <dgm:t>
        <a:bodyPr/>
        <a:lstStyle/>
        <a:p>
          <a:endParaRPr lang="en-IN"/>
        </a:p>
      </dgm:t>
    </dgm:pt>
    <dgm:pt modelId="{668FBE57-2BA0-470C-BB57-A032B2AE4FDD}">
      <dgm:prSet/>
      <dgm:spPr/>
      <dgm:t>
        <a:bodyPr/>
        <a:lstStyle/>
        <a:p>
          <a:r>
            <a:rPr lang="en-US" i="0" baseline="0"/>
            <a:t>Sales Growth</a:t>
          </a:r>
          <a:endParaRPr lang="en-IN"/>
        </a:p>
      </dgm:t>
    </dgm:pt>
    <dgm:pt modelId="{799C914C-6EF4-41FE-97B3-B6C05D80F08A}" type="parTrans" cxnId="{480A129C-2FA0-4110-A1BE-0719836D9ED4}">
      <dgm:prSet/>
      <dgm:spPr/>
      <dgm:t>
        <a:bodyPr/>
        <a:lstStyle/>
        <a:p>
          <a:endParaRPr lang="en-IN"/>
        </a:p>
      </dgm:t>
    </dgm:pt>
    <dgm:pt modelId="{6643B12D-68AA-4BD0-A933-07EF09C9D0EE}" type="sibTrans" cxnId="{480A129C-2FA0-4110-A1BE-0719836D9ED4}">
      <dgm:prSet/>
      <dgm:spPr/>
      <dgm:t>
        <a:bodyPr/>
        <a:lstStyle/>
        <a:p>
          <a:endParaRPr lang="en-IN"/>
        </a:p>
      </dgm:t>
    </dgm:pt>
    <dgm:pt modelId="{FA78DCFA-20AF-471F-94E9-5945738E3596}">
      <dgm:prSet/>
      <dgm:spPr/>
      <dgm:t>
        <a:bodyPr/>
        <a:lstStyle/>
        <a:p>
          <a:r>
            <a:rPr lang="en-US" i="0" baseline="0"/>
            <a:t>Promoter Holding</a:t>
          </a:r>
          <a:endParaRPr lang="en-IN"/>
        </a:p>
      </dgm:t>
    </dgm:pt>
    <dgm:pt modelId="{77816B62-90BA-412B-AE45-5B4A27E97A8D}" type="parTrans" cxnId="{DB1AEB03-66E7-4BB9-A55D-631B3C820F79}">
      <dgm:prSet/>
      <dgm:spPr/>
      <dgm:t>
        <a:bodyPr/>
        <a:lstStyle/>
        <a:p>
          <a:endParaRPr lang="en-IN"/>
        </a:p>
      </dgm:t>
    </dgm:pt>
    <dgm:pt modelId="{1BA3512C-22B5-4B74-BB9D-CBCE3666919A}" type="sibTrans" cxnId="{DB1AEB03-66E7-4BB9-A55D-631B3C820F79}">
      <dgm:prSet/>
      <dgm:spPr/>
      <dgm:t>
        <a:bodyPr/>
        <a:lstStyle/>
        <a:p>
          <a:endParaRPr lang="en-IN"/>
        </a:p>
      </dgm:t>
    </dgm:pt>
    <dgm:pt modelId="{1C6349A3-9A19-42F0-908A-83845A7874DA}">
      <dgm:prSet/>
      <dgm:spPr/>
      <dgm:t>
        <a:bodyPr/>
        <a:lstStyle/>
        <a:p>
          <a:r>
            <a:rPr lang="en-US" b="1" i="0" baseline="0"/>
            <a:t>Other Metrics:</a:t>
          </a:r>
          <a:endParaRPr lang="en-IN"/>
        </a:p>
      </dgm:t>
    </dgm:pt>
    <dgm:pt modelId="{DCABA137-F87D-41EA-BF41-38DB5383AEA2}" type="parTrans" cxnId="{589908A2-4533-4B2D-9507-0084D22E8D32}">
      <dgm:prSet/>
      <dgm:spPr/>
      <dgm:t>
        <a:bodyPr/>
        <a:lstStyle/>
        <a:p>
          <a:endParaRPr lang="en-IN"/>
        </a:p>
      </dgm:t>
    </dgm:pt>
    <dgm:pt modelId="{246E2F17-2E8B-438E-8B26-37F72556DDD0}" type="sibTrans" cxnId="{589908A2-4533-4B2D-9507-0084D22E8D32}">
      <dgm:prSet/>
      <dgm:spPr/>
      <dgm:t>
        <a:bodyPr/>
        <a:lstStyle/>
        <a:p>
          <a:endParaRPr lang="en-IN"/>
        </a:p>
      </dgm:t>
    </dgm:pt>
    <dgm:pt modelId="{89D0DA25-5A59-4D86-860A-7D2A8ED7A0D3}">
      <dgm:prSet/>
      <dgm:spPr/>
      <dgm:t>
        <a:bodyPr/>
        <a:lstStyle/>
        <a:p>
          <a:r>
            <a:rPr lang="en-US" i="0" baseline="0"/>
            <a:t>Dividend Yield</a:t>
          </a:r>
          <a:endParaRPr lang="en-IN"/>
        </a:p>
      </dgm:t>
    </dgm:pt>
    <dgm:pt modelId="{0A7A2DA6-A79B-4A1A-8588-A2BA7FC3C390}" type="parTrans" cxnId="{DB40DA46-2729-411C-B6B5-BB9AD4C11E0A}">
      <dgm:prSet/>
      <dgm:spPr/>
      <dgm:t>
        <a:bodyPr/>
        <a:lstStyle/>
        <a:p>
          <a:endParaRPr lang="en-IN"/>
        </a:p>
      </dgm:t>
    </dgm:pt>
    <dgm:pt modelId="{98F90FA2-1132-4678-B0F3-CE561365D9ED}" type="sibTrans" cxnId="{DB40DA46-2729-411C-B6B5-BB9AD4C11E0A}">
      <dgm:prSet/>
      <dgm:spPr/>
      <dgm:t>
        <a:bodyPr/>
        <a:lstStyle/>
        <a:p>
          <a:endParaRPr lang="en-IN"/>
        </a:p>
      </dgm:t>
    </dgm:pt>
    <dgm:pt modelId="{A109ED79-6B66-4113-B070-58344F040869}">
      <dgm:prSet/>
      <dgm:spPr/>
      <dgm:t>
        <a:bodyPr/>
        <a:lstStyle/>
        <a:p>
          <a:r>
            <a:rPr lang="en-US" i="0" baseline="0"/>
            <a:t>Earnings Per Share (EPS)</a:t>
          </a:r>
          <a:endParaRPr lang="en-IN"/>
        </a:p>
      </dgm:t>
    </dgm:pt>
    <dgm:pt modelId="{781B6CD4-FCAC-47C5-91AD-E1FCD2516A7D}" type="parTrans" cxnId="{73828585-0905-45D3-A9D1-71B6A6A3C309}">
      <dgm:prSet/>
      <dgm:spPr/>
      <dgm:t>
        <a:bodyPr/>
        <a:lstStyle/>
        <a:p>
          <a:endParaRPr lang="en-IN"/>
        </a:p>
      </dgm:t>
    </dgm:pt>
    <dgm:pt modelId="{84D90200-3758-4C77-ACBE-F94CE647D821}" type="sibTrans" cxnId="{73828585-0905-45D3-A9D1-71B6A6A3C309}">
      <dgm:prSet/>
      <dgm:spPr/>
      <dgm:t>
        <a:bodyPr/>
        <a:lstStyle/>
        <a:p>
          <a:endParaRPr lang="en-IN"/>
        </a:p>
      </dgm:t>
    </dgm:pt>
    <dgm:pt modelId="{B6C688A2-9DC9-416E-AB7A-348CB0ACC15A}">
      <dgm:prSet/>
      <dgm:spPr/>
      <dgm:t>
        <a:bodyPr/>
        <a:lstStyle/>
        <a:p>
          <a:r>
            <a:rPr lang="en-US"/>
            <a:t>Management discussion and strategic direction</a:t>
          </a:r>
          <a:endParaRPr lang="en-IN"/>
        </a:p>
      </dgm:t>
    </dgm:pt>
    <dgm:pt modelId="{0F846859-8BCF-40CA-A577-76C4084EB22E}" type="parTrans" cxnId="{787F6751-8957-4C2F-A4E7-506F803CCFD6}">
      <dgm:prSet/>
      <dgm:spPr/>
      <dgm:t>
        <a:bodyPr/>
        <a:lstStyle/>
        <a:p>
          <a:endParaRPr lang="en-IN"/>
        </a:p>
      </dgm:t>
    </dgm:pt>
    <dgm:pt modelId="{6992AAFC-F371-4B58-9079-9724A055C3D0}" type="sibTrans" cxnId="{787F6751-8957-4C2F-A4E7-506F803CCFD6}">
      <dgm:prSet/>
      <dgm:spPr/>
      <dgm:t>
        <a:bodyPr/>
        <a:lstStyle/>
        <a:p>
          <a:endParaRPr lang="en-IN"/>
        </a:p>
      </dgm:t>
    </dgm:pt>
    <dgm:pt modelId="{9AB3092A-DBEE-4A17-84ED-FF0DD3D4B1B0}" type="pres">
      <dgm:prSet presAssocID="{5C33D6F7-3591-41BD-BEDC-2F3D4EC3C86F}" presName="diagram" presStyleCnt="0">
        <dgm:presLayoutVars>
          <dgm:chPref val="1"/>
          <dgm:dir/>
          <dgm:animOne val="branch"/>
          <dgm:animLvl val="lvl"/>
          <dgm:resizeHandles/>
        </dgm:presLayoutVars>
      </dgm:prSet>
      <dgm:spPr/>
    </dgm:pt>
    <dgm:pt modelId="{43580D40-18E6-4DC7-A0B7-7EC0A60FDBCD}" type="pres">
      <dgm:prSet presAssocID="{CC039462-CECC-4EB6-82C1-2F61D0B73795}" presName="root" presStyleCnt="0"/>
      <dgm:spPr/>
    </dgm:pt>
    <dgm:pt modelId="{D95E4637-71BE-49F7-87FF-747383620287}" type="pres">
      <dgm:prSet presAssocID="{CC039462-CECC-4EB6-82C1-2F61D0B73795}" presName="rootComposite" presStyleCnt="0"/>
      <dgm:spPr/>
    </dgm:pt>
    <dgm:pt modelId="{C1843E2C-8B93-4F2A-9618-695F393BBA56}" type="pres">
      <dgm:prSet presAssocID="{CC039462-CECC-4EB6-82C1-2F61D0B73795}" presName="rootText" presStyleLbl="node1" presStyleIdx="0" presStyleCnt="5"/>
      <dgm:spPr/>
    </dgm:pt>
    <dgm:pt modelId="{C4537417-A449-4AD8-9937-9DF8D116CFCD}" type="pres">
      <dgm:prSet presAssocID="{CC039462-CECC-4EB6-82C1-2F61D0B73795}" presName="rootConnector" presStyleLbl="node1" presStyleIdx="0" presStyleCnt="5"/>
      <dgm:spPr/>
    </dgm:pt>
    <dgm:pt modelId="{630FA853-8B33-426A-A9A8-EC7F7E4C07B0}" type="pres">
      <dgm:prSet presAssocID="{CC039462-CECC-4EB6-82C1-2F61D0B73795}" presName="childShape" presStyleCnt="0"/>
      <dgm:spPr/>
    </dgm:pt>
    <dgm:pt modelId="{ADD4DD4F-CB80-4009-9A00-C502BA9F8ECD}" type="pres">
      <dgm:prSet presAssocID="{8FCA94DD-F6DF-4CDB-BB52-4A496438A253}" presName="Name13" presStyleLbl="parChTrans1D2" presStyleIdx="0" presStyleCnt="15"/>
      <dgm:spPr/>
    </dgm:pt>
    <dgm:pt modelId="{B3D99DAE-E149-458B-9CB4-3AF7576360B2}" type="pres">
      <dgm:prSet presAssocID="{65685EA8-786B-4F6B-A744-E214534BDA3E}" presName="childText" presStyleLbl="bgAcc1" presStyleIdx="0" presStyleCnt="15">
        <dgm:presLayoutVars>
          <dgm:bulletEnabled val="1"/>
        </dgm:presLayoutVars>
      </dgm:prSet>
      <dgm:spPr/>
    </dgm:pt>
    <dgm:pt modelId="{5CD33753-5F54-42A2-938F-7C8B91FC39CE}" type="pres">
      <dgm:prSet presAssocID="{F7F058DE-976E-4296-9D2B-D5F62B6F959E}" presName="Name13" presStyleLbl="parChTrans1D2" presStyleIdx="1" presStyleCnt="15"/>
      <dgm:spPr/>
    </dgm:pt>
    <dgm:pt modelId="{F11314D7-CE7B-4359-9866-B3F48842310E}" type="pres">
      <dgm:prSet presAssocID="{41BB005A-8F66-44DF-A73A-D3DB2F5362FA}" presName="childText" presStyleLbl="bgAcc1" presStyleIdx="1" presStyleCnt="15">
        <dgm:presLayoutVars>
          <dgm:bulletEnabled val="1"/>
        </dgm:presLayoutVars>
      </dgm:prSet>
      <dgm:spPr/>
    </dgm:pt>
    <dgm:pt modelId="{10D099AE-D00A-40EE-B2F5-AFA9D72C64A3}" type="pres">
      <dgm:prSet presAssocID="{2A9F2E26-09E7-42D8-AA30-A126B1EDA401}" presName="Name13" presStyleLbl="parChTrans1D2" presStyleIdx="2" presStyleCnt="15"/>
      <dgm:spPr/>
    </dgm:pt>
    <dgm:pt modelId="{F74C44D2-47DA-41CA-902A-723213D666C1}" type="pres">
      <dgm:prSet presAssocID="{F23EF732-15FB-4F0E-8981-E309384D6CB5}" presName="childText" presStyleLbl="bgAcc1" presStyleIdx="2" presStyleCnt="15">
        <dgm:presLayoutVars>
          <dgm:bulletEnabled val="1"/>
        </dgm:presLayoutVars>
      </dgm:prSet>
      <dgm:spPr/>
    </dgm:pt>
    <dgm:pt modelId="{9FF3A280-A4A7-4EB1-9A9A-7D730607A810}" type="pres">
      <dgm:prSet presAssocID="{E3CA3AE8-0AA5-4292-B746-CC9631CBF62C}" presName="Name13" presStyleLbl="parChTrans1D2" presStyleIdx="3" presStyleCnt="15"/>
      <dgm:spPr/>
    </dgm:pt>
    <dgm:pt modelId="{C147F73E-A43F-4485-B4A1-98A3BD0F58A8}" type="pres">
      <dgm:prSet presAssocID="{3B8F8384-A39B-4D23-B7FC-81E2068116F4}" presName="childText" presStyleLbl="bgAcc1" presStyleIdx="3" presStyleCnt="15">
        <dgm:presLayoutVars>
          <dgm:bulletEnabled val="1"/>
        </dgm:presLayoutVars>
      </dgm:prSet>
      <dgm:spPr/>
    </dgm:pt>
    <dgm:pt modelId="{09D47E79-91B9-48E7-BA47-E61142828337}" type="pres">
      <dgm:prSet presAssocID="{31936AE6-2B53-4BEF-AE39-5E9B61B94A70}" presName="root" presStyleCnt="0"/>
      <dgm:spPr/>
    </dgm:pt>
    <dgm:pt modelId="{3212639B-6412-4176-970E-C5AAF53C2272}" type="pres">
      <dgm:prSet presAssocID="{31936AE6-2B53-4BEF-AE39-5E9B61B94A70}" presName="rootComposite" presStyleCnt="0"/>
      <dgm:spPr/>
    </dgm:pt>
    <dgm:pt modelId="{9DA60FF0-06EB-4AB6-B7CD-48D2DD43D3BD}" type="pres">
      <dgm:prSet presAssocID="{31936AE6-2B53-4BEF-AE39-5E9B61B94A70}" presName="rootText" presStyleLbl="node1" presStyleIdx="1" presStyleCnt="5"/>
      <dgm:spPr/>
    </dgm:pt>
    <dgm:pt modelId="{DCDB75DA-4710-45E4-8B34-A9D547D8C6C2}" type="pres">
      <dgm:prSet presAssocID="{31936AE6-2B53-4BEF-AE39-5E9B61B94A70}" presName="rootConnector" presStyleLbl="node1" presStyleIdx="1" presStyleCnt="5"/>
      <dgm:spPr/>
    </dgm:pt>
    <dgm:pt modelId="{9FBB246C-8453-43AE-972D-8908D8F81D88}" type="pres">
      <dgm:prSet presAssocID="{31936AE6-2B53-4BEF-AE39-5E9B61B94A70}" presName="childShape" presStyleCnt="0"/>
      <dgm:spPr/>
    </dgm:pt>
    <dgm:pt modelId="{C324340B-3328-4EAF-B372-15B2737AAE78}" type="pres">
      <dgm:prSet presAssocID="{ADDCCAAA-5D9C-4563-A5ED-3E6FA123D0EA}" presName="Name13" presStyleLbl="parChTrans1D2" presStyleIdx="4" presStyleCnt="15"/>
      <dgm:spPr/>
    </dgm:pt>
    <dgm:pt modelId="{C5E382C7-CE51-4A52-A5FA-BF63BA4CEAAE}" type="pres">
      <dgm:prSet presAssocID="{BE22BFC8-F5CC-4A18-8881-FE5EF60C2C8D}" presName="childText" presStyleLbl="bgAcc1" presStyleIdx="4" presStyleCnt="15">
        <dgm:presLayoutVars>
          <dgm:bulletEnabled val="1"/>
        </dgm:presLayoutVars>
      </dgm:prSet>
      <dgm:spPr/>
    </dgm:pt>
    <dgm:pt modelId="{CB79564F-5884-45B1-B0B1-D3F6AE4B93F8}" type="pres">
      <dgm:prSet presAssocID="{B9E657E1-B196-4FAD-9E5D-E37C3C1AFBE2}" presName="Name13" presStyleLbl="parChTrans1D2" presStyleIdx="5" presStyleCnt="15"/>
      <dgm:spPr/>
    </dgm:pt>
    <dgm:pt modelId="{7F0F1F66-2DA2-4BE5-B9B1-9AC092754211}" type="pres">
      <dgm:prSet presAssocID="{39628C96-BB35-46D6-ADC1-C6E1037962E8}" presName="childText" presStyleLbl="bgAcc1" presStyleIdx="5" presStyleCnt="15">
        <dgm:presLayoutVars>
          <dgm:bulletEnabled val="1"/>
        </dgm:presLayoutVars>
      </dgm:prSet>
      <dgm:spPr/>
    </dgm:pt>
    <dgm:pt modelId="{4CD4E5F4-1DB6-49B9-95B4-881F120A130C}" type="pres">
      <dgm:prSet presAssocID="{41BCBF80-4ADE-41DC-85F4-83959D555D28}" presName="root" presStyleCnt="0"/>
      <dgm:spPr/>
    </dgm:pt>
    <dgm:pt modelId="{241BB347-1386-41AC-AE26-A0F4C996958B}" type="pres">
      <dgm:prSet presAssocID="{41BCBF80-4ADE-41DC-85F4-83959D555D28}" presName="rootComposite" presStyleCnt="0"/>
      <dgm:spPr/>
    </dgm:pt>
    <dgm:pt modelId="{9F5321C6-1CB6-48FA-B9C6-71545CD2FDCA}" type="pres">
      <dgm:prSet presAssocID="{41BCBF80-4ADE-41DC-85F4-83959D555D28}" presName="rootText" presStyleLbl="node1" presStyleIdx="2" presStyleCnt="5"/>
      <dgm:spPr/>
    </dgm:pt>
    <dgm:pt modelId="{07E8E279-1018-4DD2-8AA2-4FE5A1139BD4}" type="pres">
      <dgm:prSet presAssocID="{41BCBF80-4ADE-41DC-85F4-83959D555D28}" presName="rootConnector" presStyleLbl="node1" presStyleIdx="2" presStyleCnt="5"/>
      <dgm:spPr/>
    </dgm:pt>
    <dgm:pt modelId="{D12962B4-7066-4801-826E-9974765DDD89}" type="pres">
      <dgm:prSet presAssocID="{41BCBF80-4ADE-41DC-85F4-83959D555D28}" presName="childShape" presStyleCnt="0"/>
      <dgm:spPr/>
    </dgm:pt>
    <dgm:pt modelId="{95DCB462-BAFF-460C-AEC1-61506627C477}" type="pres">
      <dgm:prSet presAssocID="{5125EF61-8355-443D-A9C2-70C98B321A35}" presName="Name13" presStyleLbl="parChTrans1D2" presStyleIdx="6" presStyleCnt="15"/>
      <dgm:spPr/>
    </dgm:pt>
    <dgm:pt modelId="{A480FC02-13ED-4552-B3BB-61CC5EAFB34B}" type="pres">
      <dgm:prSet presAssocID="{0BCBD634-EFCC-4847-B755-9E5B91468A2E}" presName="childText" presStyleLbl="bgAcc1" presStyleIdx="6" presStyleCnt="15">
        <dgm:presLayoutVars>
          <dgm:bulletEnabled val="1"/>
        </dgm:presLayoutVars>
      </dgm:prSet>
      <dgm:spPr/>
    </dgm:pt>
    <dgm:pt modelId="{63CA24EB-F86A-4C7D-A6D8-B0401ABC2D22}" type="pres">
      <dgm:prSet presAssocID="{20C87348-8BF3-43B3-BBA9-6897FC2A0181}" presName="Name13" presStyleLbl="parChTrans1D2" presStyleIdx="7" presStyleCnt="15"/>
      <dgm:spPr/>
    </dgm:pt>
    <dgm:pt modelId="{F5011CA9-BE75-4F21-AB6A-EA8B6D8AD711}" type="pres">
      <dgm:prSet presAssocID="{F519449F-7243-4DED-9A6D-A87C595606C3}" presName="childText" presStyleLbl="bgAcc1" presStyleIdx="7" presStyleCnt="15">
        <dgm:presLayoutVars>
          <dgm:bulletEnabled val="1"/>
        </dgm:presLayoutVars>
      </dgm:prSet>
      <dgm:spPr/>
    </dgm:pt>
    <dgm:pt modelId="{9FEF974F-8182-4A10-8C65-940BBE03F50A}" type="pres">
      <dgm:prSet presAssocID="{399D39EC-06E2-4225-9740-ABB5A3F0C208}" presName="Name13" presStyleLbl="parChTrans1D2" presStyleIdx="8" presStyleCnt="15"/>
      <dgm:spPr/>
    </dgm:pt>
    <dgm:pt modelId="{1DFB0B03-23CD-45B5-B462-3C2EA91648FC}" type="pres">
      <dgm:prSet presAssocID="{0E778A0A-815F-4797-ACA6-FA07D5F9489C}" presName="childText" presStyleLbl="bgAcc1" presStyleIdx="8" presStyleCnt="15">
        <dgm:presLayoutVars>
          <dgm:bulletEnabled val="1"/>
        </dgm:presLayoutVars>
      </dgm:prSet>
      <dgm:spPr/>
    </dgm:pt>
    <dgm:pt modelId="{B7038A98-7B55-4C40-821F-E67EF5CDB117}" type="pres">
      <dgm:prSet presAssocID="{124057F7-3A9B-42B4-9724-B563923A673A}" presName="Name13" presStyleLbl="parChTrans1D2" presStyleIdx="9" presStyleCnt="15"/>
      <dgm:spPr/>
    </dgm:pt>
    <dgm:pt modelId="{6E6AD389-6DFF-4A0B-A64B-7FF8CA7B82C1}" type="pres">
      <dgm:prSet presAssocID="{BEFB0BB2-5A4C-4E48-AD25-F6F6028277C1}" presName="childText" presStyleLbl="bgAcc1" presStyleIdx="9" presStyleCnt="15">
        <dgm:presLayoutVars>
          <dgm:bulletEnabled val="1"/>
        </dgm:presLayoutVars>
      </dgm:prSet>
      <dgm:spPr/>
    </dgm:pt>
    <dgm:pt modelId="{0E64F876-B480-4BE1-BBCA-F3717E2D6AC9}" type="pres">
      <dgm:prSet presAssocID="{209C1AB4-C56C-4991-863A-5D93FBA305BF}" presName="root" presStyleCnt="0"/>
      <dgm:spPr/>
    </dgm:pt>
    <dgm:pt modelId="{3EEB8160-7317-4F25-B2D5-D973D7933909}" type="pres">
      <dgm:prSet presAssocID="{209C1AB4-C56C-4991-863A-5D93FBA305BF}" presName="rootComposite" presStyleCnt="0"/>
      <dgm:spPr/>
    </dgm:pt>
    <dgm:pt modelId="{C52CF62C-C737-458A-BB71-DE503AFC1B75}" type="pres">
      <dgm:prSet presAssocID="{209C1AB4-C56C-4991-863A-5D93FBA305BF}" presName="rootText" presStyleLbl="node1" presStyleIdx="3" presStyleCnt="5"/>
      <dgm:spPr/>
    </dgm:pt>
    <dgm:pt modelId="{C3F63110-FD89-4DA2-B7D2-F694102F66BC}" type="pres">
      <dgm:prSet presAssocID="{209C1AB4-C56C-4991-863A-5D93FBA305BF}" presName="rootConnector" presStyleLbl="node1" presStyleIdx="3" presStyleCnt="5"/>
      <dgm:spPr/>
    </dgm:pt>
    <dgm:pt modelId="{FAE10135-E4EA-4A11-B7AF-A5D4847666EE}" type="pres">
      <dgm:prSet presAssocID="{209C1AB4-C56C-4991-863A-5D93FBA305BF}" presName="childShape" presStyleCnt="0"/>
      <dgm:spPr/>
    </dgm:pt>
    <dgm:pt modelId="{515C502F-A0B0-4750-95BA-9347059D1FDE}" type="pres">
      <dgm:prSet presAssocID="{799C914C-6EF4-41FE-97B3-B6C05D80F08A}" presName="Name13" presStyleLbl="parChTrans1D2" presStyleIdx="10" presStyleCnt="15"/>
      <dgm:spPr/>
    </dgm:pt>
    <dgm:pt modelId="{3A5924B3-4BDF-43AD-AFD6-0B984CDE76C6}" type="pres">
      <dgm:prSet presAssocID="{668FBE57-2BA0-470C-BB57-A032B2AE4FDD}" presName="childText" presStyleLbl="bgAcc1" presStyleIdx="10" presStyleCnt="15">
        <dgm:presLayoutVars>
          <dgm:bulletEnabled val="1"/>
        </dgm:presLayoutVars>
      </dgm:prSet>
      <dgm:spPr/>
    </dgm:pt>
    <dgm:pt modelId="{D9D6A58A-4002-4558-9AB6-3B3BE5A48ECD}" type="pres">
      <dgm:prSet presAssocID="{77816B62-90BA-412B-AE45-5B4A27E97A8D}" presName="Name13" presStyleLbl="parChTrans1D2" presStyleIdx="11" presStyleCnt="15"/>
      <dgm:spPr/>
    </dgm:pt>
    <dgm:pt modelId="{A2D16EBA-96D8-4635-8F6C-1EDEBB5C197C}" type="pres">
      <dgm:prSet presAssocID="{FA78DCFA-20AF-471F-94E9-5945738E3596}" presName="childText" presStyleLbl="bgAcc1" presStyleIdx="11" presStyleCnt="15">
        <dgm:presLayoutVars>
          <dgm:bulletEnabled val="1"/>
        </dgm:presLayoutVars>
      </dgm:prSet>
      <dgm:spPr/>
    </dgm:pt>
    <dgm:pt modelId="{9C3467F0-07B7-45D4-A626-D1F9BE7FEE69}" type="pres">
      <dgm:prSet presAssocID="{1C6349A3-9A19-42F0-908A-83845A7874DA}" presName="root" presStyleCnt="0"/>
      <dgm:spPr/>
    </dgm:pt>
    <dgm:pt modelId="{98269893-49B2-42AD-B949-A02973026EAF}" type="pres">
      <dgm:prSet presAssocID="{1C6349A3-9A19-42F0-908A-83845A7874DA}" presName="rootComposite" presStyleCnt="0"/>
      <dgm:spPr/>
    </dgm:pt>
    <dgm:pt modelId="{05EC0317-F214-429B-940B-44BDBDD6F0D8}" type="pres">
      <dgm:prSet presAssocID="{1C6349A3-9A19-42F0-908A-83845A7874DA}" presName="rootText" presStyleLbl="node1" presStyleIdx="4" presStyleCnt="5"/>
      <dgm:spPr/>
    </dgm:pt>
    <dgm:pt modelId="{B4A6AE34-83FD-4E2C-AC3B-10EBE64A4A7B}" type="pres">
      <dgm:prSet presAssocID="{1C6349A3-9A19-42F0-908A-83845A7874DA}" presName="rootConnector" presStyleLbl="node1" presStyleIdx="4" presStyleCnt="5"/>
      <dgm:spPr/>
    </dgm:pt>
    <dgm:pt modelId="{F4E7195C-8723-445E-9E46-2A61E880A8C0}" type="pres">
      <dgm:prSet presAssocID="{1C6349A3-9A19-42F0-908A-83845A7874DA}" presName="childShape" presStyleCnt="0"/>
      <dgm:spPr/>
    </dgm:pt>
    <dgm:pt modelId="{263F6E36-1027-4127-A5E8-6B382650F0E8}" type="pres">
      <dgm:prSet presAssocID="{0A7A2DA6-A79B-4A1A-8588-A2BA7FC3C390}" presName="Name13" presStyleLbl="parChTrans1D2" presStyleIdx="12" presStyleCnt="15"/>
      <dgm:spPr/>
    </dgm:pt>
    <dgm:pt modelId="{8E0FF776-5351-4915-BA5C-31F9551D4971}" type="pres">
      <dgm:prSet presAssocID="{89D0DA25-5A59-4D86-860A-7D2A8ED7A0D3}" presName="childText" presStyleLbl="bgAcc1" presStyleIdx="12" presStyleCnt="15">
        <dgm:presLayoutVars>
          <dgm:bulletEnabled val="1"/>
        </dgm:presLayoutVars>
      </dgm:prSet>
      <dgm:spPr/>
    </dgm:pt>
    <dgm:pt modelId="{0EF9D52D-EA49-4569-B75F-D304A1E1ADF5}" type="pres">
      <dgm:prSet presAssocID="{781B6CD4-FCAC-47C5-91AD-E1FCD2516A7D}" presName="Name13" presStyleLbl="parChTrans1D2" presStyleIdx="13" presStyleCnt="15"/>
      <dgm:spPr/>
    </dgm:pt>
    <dgm:pt modelId="{592F7635-37BF-4D93-A757-43DA3DAEA199}" type="pres">
      <dgm:prSet presAssocID="{A109ED79-6B66-4113-B070-58344F040869}" presName="childText" presStyleLbl="bgAcc1" presStyleIdx="13" presStyleCnt="15">
        <dgm:presLayoutVars>
          <dgm:bulletEnabled val="1"/>
        </dgm:presLayoutVars>
      </dgm:prSet>
      <dgm:spPr/>
    </dgm:pt>
    <dgm:pt modelId="{03AB87A7-804A-45CF-A6B4-FDAAE7EBABC1}" type="pres">
      <dgm:prSet presAssocID="{0F846859-8BCF-40CA-A577-76C4084EB22E}" presName="Name13" presStyleLbl="parChTrans1D2" presStyleIdx="14" presStyleCnt="15"/>
      <dgm:spPr/>
    </dgm:pt>
    <dgm:pt modelId="{544FEF04-C1A5-4D59-B253-7CBCCE1CF9DF}" type="pres">
      <dgm:prSet presAssocID="{B6C688A2-9DC9-416E-AB7A-348CB0ACC15A}" presName="childText" presStyleLbl="bgAcc1" presStyleIdx="14" presStyleCnt="15">
        <dgm:presLayoutVars>
          <dgm:bulletEnabled val="1"/>
        </dgm:presLayoutVars>
      </dgm:prSet>
      <dgm:spPr/>
    </dgm:pt>
  </dgm:ptLst>
  <dgm:cxnLst>
    <dgm:cxn modelId="{350D4301-CB53-46D0-90CB-DAD8F19620C9}" type="presOf" srcId="{1C6349A3-9A19-42F0-908A-83845A7874DA}" destId="{05EC0317-F214-429B-940B-44BDBDD6F0D8}" srcOrd="0" destOrd="0" presId="urn:microsoft.com/office/officeart/2005/8/layout/hierarchy3"/>
    <dgm:cxn modelId="{DB1AEB03-66E7-4BB9-A55D-631B3C820F79}" srcId="{209C1AB4-C56C-4991-863A-5D93FBA305BF}" destId="{FA78DCFA-20AF-471F-94E9-5945738E3596}" srcOrd="1" destOrd="0" parTransId="{77816B62-90BA-412B-AE45-5B4A27E97A8D}" sibTransId="{1BA3512C-22B5-4B74-BB9D-CBCE3666919A}"/>
    <dgm:cxn modelId="{98839514-39F8-4998-AF62-AE9C377CD139}" type="presOf" srcId="{31936AE6-2B53-4BEF-AE39-5E9B61B94A70}" destId="{DCDB75DA-4710-45E4-8B34-A9D547D8C6C2}" srcOrd="1" destOrd="0" presId="urn:microsoft.com/office/officeart/2005/8/layout/hierarchy3"/>
    <dgm:cxn modelId="{F5EE8418-E71D-4ED1-B3B7-945533CC1235}" srcId="{31936AE6-2B53-4BEF-AE39-5E9B61B94A70}" destId="{39628C96-BB35-46D6-ADC1-C6E1037962E8}" srcOrd="1" destOrd="0" parTransId="{B9E657E1-B196-4FAD-9E5D-E37C3C1AFBE2}" sibTransId="{43E50174-84AE-47B8-B618-8BB092F3C248}"/>
    <dgm:cxn modelId="{D2621919-56A8-41FB-B358-EFEF97DCF923}" type="presOf" srcId="{B6C688A2-9DC9-416E-AB7A-348CB0ACC15A}" destId="{544FEF04-C1A5-4D59-B253-7CBCCE1CF9DF}" srcOrd="0" destOrd="0" presId="urn:microsoft.com/office/officeart/2005/8/layout/hierarchy3"/>
    <dgm:cxn modelId="{1AAE101A-309C-48A8-AE0B-6CD5FDE81036}" type="presOf" srcId="{5125EF61-8355-443D-A9C2-70C98B321A35}" destId="{95DCB462-BAFF-460C-AEC1-61506627C477}" srcOrd="0" destOrd="0" presId="urn:microsoft.com/office/officeart/2005/8/layout/hierarchy3"/>
    <dgm:cxn modelId="{F172DB1B-278E-4CE3-8E4D-63A77A10B45F}" type="presOf" srcId="{3B8F8384-A39B-4D23-B7FC-81E2068116F4}" destId="{C147F73E-A43F-4485-B4A1-98A3BD0F58A8}" srcOrd="0" destOrd="0" presId="urn:microsoft.com/office/officeart/2005/8/layout/hierarchy3"/>
    <dgm:cxn modelId="{4C2BAA1C-4F40-4007-88E0-0225CF1E6D6D}" type="presOf" srcId="{1C6349A3-9A19-42F0-908A-83845A7874DA}" destId="{B4A6AE34-83FD-4E2C-AC3B-10EBE64A4A7B}" srcOrd="1" destOrd="0" presId="urn:microsoft.com/office/officeart/2005/8/layout/hierarchy3"/>
    <dgm:cxn modelId="{50492C1F-89C0-48C7-B2E5-109AE8349407}" type="presOf" srcId="{BE22BFC8-F5CC-4A18-8881-FE5EF60C2C8D}" destId="{C5E382C7-CE51-4A52-A5FA-BF63BA4CEAAE}" srcOrd="0" destOrd="0" presId="urn:microsoft.com/office/officeart/2005/8/layout/hierarchy3"/>
    <dgm:cxn modelId="{ADCFF325-80A8-41DD-B7C2-B01D43C9E155}" type="presOf" srcId="{399D39EC-06E2-4225-9740-ABB5A3F0C208}" destId="{9FEF974F-8182-4A10-8C65-940BBE03F50A}" srcOrd="0" destOrd="0" presId="urn:microsoft.com/office/officeart/2005/8/layout/hierarchy3"/>
    <dgm:cxn modelId="{9F440227-5727-4877-B81B-6E1B8A885D49}" type="presOf" srcId="{F23EF732-15FB-4F0E-8981-E309384D6CB5}" destId="{F74C44D2-47DA-41CA-902A-723213D666C1}" srcOrd="0" destOrd="0" presId="urn:microsoft.com/office/officeart/2005/8/layout/hierarchy3"/>
    <dgm:cxn modelId="{1542CA2D-554A-4FDE-B71D-969A3B728FC8}" type="presOf" srcId="{65685EA8-786B-4F6B-A744-E214534BDA3E}" destId="{B3D99DAE-E149-458B-9CB4-3AF7576360B2}" srcOrd="0" destOrd="0" presId="urn:microsoft.com/office/officeart/2005/8/layout/hierarchy3"/>
    <dgm:cxn modelId="{F9094B31-49BE-422D-B012-4C2552BD865C}" type="presOf" srcId="{BEFB0BB2-5A4C-4E48-AD25-F6F6028277C1}" destId="{6E6AD389-6DFF-4A0B-A64B-7FF8CA7B82C1}" srcOrd="0" destOrd="0" presId="urn:microsoft.com/office/officeart/2005/8/layout/hierarchy3"/>
    <dgm:cxn modelId="{8F9DDF34-5282-4EFF-A14D-518D25136CB1}" type="presOf" srcId="{41BCBF80-4ADE-41DC-85F4-83959D555D28}" destId="{9F5321C6-1CB6-48FA-B9C6-71545CD2FDCA}" srcOrd="0" destOrd="0" presId="urn:microsoft.com/office/officeart/2005/8/layout/hierarchy3"/>
    <dgm:cxn modelId="{9338E13F-3A19-4EAA-ACEA-198DC19F5960}" type="presOf" srcId="{41BB005A-8F66-44DF-A73A-D3DB2F5362FA}" destId="{F11314D7-CE7B-4359-9866-B3F48842310E}" srcOrd="0" destOrd="0" presId="urn:microsoft.com/office/officeart/2005/8/layout/hierarchy3"/>
    <dgm:cxn modelId="{102DEC3F-7518-4AA5-ADE9-B5BCCECB352B}" type="presOf" srcId="{781B6CD4-FCAC-47C5-91AD-E1FCD2516A7D}" destId="{0EF9D52D-EA49-4569-B75F-D304A1E1ADF5}" srcOrd="0" destOrd="0" presId="urn:microsoft.com/office/officeart/2005/8/layout/hierarchy3"/>
    <dgm:cxn modelId="{1165945B-144A-4F69-B5EA-41C18D8557F5}" type="presOf" srcId="{8FCA94DD-F6DF-4CDB-BB52-4A496438A253}" destId="{ADD4DD4F-CB80-4009-9A00-C502BA9F8ECD}" srcOrd="0" destOrd="0" presId="urn:microsoft.com/office/officeart/2005/8/layout/hierarchy3"/>
    <dgm:cxn modelId="{89990B42-0906-49FA-90FD-9B9078FD31C8}" srcId="{5C33D6F7-3591-41BD-BEDC-2F3D4EC3C86F}" destId="{31936AE6-2B53-4BEF-AE39-5E9B61B94A70}" srcOrd="1" destOrd="0" parTransId="{4F2624A4-C369-45C1-B783-451E7E2F43B9}" sibTransId="{CB0EB88A-2CB7-4F91-B022-8EB7E9F12038}"/>
    <dgm:cxn modelId="{39532666-17E8-416E-9F03-79A4C8BEE3F3}" type="presOf" srcId="{F7F058DE-976E-4296-9D2B-D5F62B6F959E}" destId="{5CD33753-5F54-42A2-938F-7C8B91FC39CE}" srcOrd="0" destOrd="0" presId="urn:microsoft.com/office/officeart/2005/8/layout/hierarchy3"/>
    <dgm:cxn modelId="{DB40DA46-2729-411C-B6B5-BB9AD4C11E0A}" srcId="{1C6349A3-9A19-42F0-908A-83845A7874DA}" destId="{89D0DA25-5A59-4D86-860A-7D2A8ED7A0D3}" srcOrd="0" destOrd="0" parTransId="{0A7A2DA6-A79B-4A1A-8588-A2BA7FC3C390}" sibTransId="{98F90FA2-1132-4678-B0F3-CE561365D9ED}"/>
    <dgm:cxn modelId="{B893AD47-2555-4B7B-B886-685E70B06C1F}" srcId="{5C33D6F7-3591-41BD-BEDC-2F3D4EC3C86F}" destId="{CC039462-CECC-4EB6-82C1-2F61D0B73795}" srcOrd="0" destOrd="0" parTransId="{F6CCD0F6-80D8-41C5-90F4-9CC6588A64B2}" sibTransId="{FEE07060-71A1-4A7E-8BB4-4EA8F8717246}"/>
    <dgm:cxn modelId="{83EDB167-BE61-430D-965B-C771F8486071}" srcId="{CC039462-CECC-4EB6-82C1-2F61D0B73795}" destId="{65685EA8-786B-4F6B-A744-E214534BDA3E}" srcOrd="0" destOrd="0" parTransId="{8FCA94DD-F6DF-4CDB-BB52-4A496438A253}" sibTransId="{7AA18334-0198-48A4-A3CB-1799EE4B139E}"/>
    <dgm:cxn modelId="{E6376248-4988-4470-A7AA-6F4FD33D6584}" type="presOf" srcId="{A109ED79-6B66-4113-B070-58344F040869}" destId="{592F7635-37BF-4D93-A757-43DA3DAEA199}" srcOrd="0" destOrd="0" presId="urn:microsoft.com/office/officeart/2005/8/layout/hierarchy3"/>
    <dgm:cxn modelId="{9A8D024A-A710-49A0-A726-FA3ABA05BAA0}" srcId="{5C33D6F7-3591-41BD-BEDC-2F3D4EC3C86F}" destId="{209C1AB4-C56C-4991-863A-5D93FBA305BF}" srcOrd="3" destOrd="0" parTransId="{84DDF21B-4DDF-4D19-AD50-F6FAD05D1C28}" sibTransId="{16DB3EB6-0670-42D9-A101-13C8417D5C56}"/>
    <dgm:cxn modelId="{07634D6A-7EA2-4B99-8DE0-D789693B8880}" srcId="{CC039462-CECC-4EB6-82C1-2F61D0B73795}" destId="{41BB005A-8F66-44DF-A73A-D3DB2F5362FA}" srcOrd="1" destOrd="0" parTransId="{F7F058DE-976E-4296-9D2B-D5F62B6F959E}" sibTransId="{146B6582-3F26-4F59-923F-11AB6AAD1CE4}"/>
    <dgm:cxn modelId="{7E3E1B6F-F051-4B4B-BBBF-44872E40E49F}" type="presOf" srcId="{CC039462-CECC-4EB6-82C1-2F61D0B73795}" destId="{C1843E2C-8B93-4F2A-9618-695F393BBA56}" srcOrd="0" destOrd="0" presId="urn:microsoft.com/office/officeart/2005/8/layout/hierarchy3"/>
    <dgm:cxn modelId="{8C50AF4F-C8E7-470B-9D61-A35D11A3E54C}" srcId="{CC039462-CECC-4EB6-82C1-2F61D0B73795}" destId="{F23EF732-15FB-4F0E-8981-E309384D6CB5}" srcOrd="2" destOrd="0" parTransId="{2A9F2E26-09E7-42D8-AA30-A126B1EDA401}" sibTransId="{7962BB85-D191-45D1-A80F-86C342EF4707}"/>
    <dgm:cxn modelId="{787F6751-8957-4C2F-A4E7-506F803CCFD6}" srcId="{1C6349A3-9A19-42F0-908A-83845A7874DA}" destId="{B6C688A2-9DC9-416E-AB7A-348CB0ACC15A}" srcOrd="2" destOrd="0" parTransId="{0F846859-8BCF-40CA-A577-76C4084EB22E}" sibTransId="{6992AAFC-F371-4B58-9079-9724A055C3D0}"/>
    <dgm:cxn modelId="{BA54A372-5E58-4DDB-8AE6-BCADAE825681}" type="presOf" srcId="{41BCBF80-4ADE-41DC-85F4-83959D555D28}" destId="{07E8E279-1018-4DD2-8AA2-4FE5A1139BD4}" srcOrd="1" destOrd="0" presId="urn:microsoft.com/office/officeart/2005/8/layout/hierarchy3"/>
    <dgm:cxn modelId="{CE230A53-6BEB-4300-9990-1883F5C52B94}" srcId="{41BCBF80-4ADE-41DC-85F4-83959D555D28}" destId="{0E778A0A-815F-4797-ACA6-FA07D5F9489C}" srcOrd="2" destOrd="0" parTransId="{399D39EC-06E2-4225-9740-ABB5A3F0C208}" sibTransId="{3FA2E9FF-0B6C-4C2F-B37E-CB82BD454690}"/>
    <dgm:cxn modelId="{99669654-542A-47B9-B5A3-556EE65E125C}" srcId="{CC039462-CECC-4EB6-82C1-2F61D0B73795}" destId="{3B8F8384-A39B-4D23-B7FC-81E2068116F4}" srcOrd="3" destOrd="0" parTransId="{E3CA3AE8-0AA5-4292-B746-CC9631CBF62C}" sibTransId="{8609ED7E-4BD8-4925-A539-B7B7DADA13E0}"/>
    <dgm:cxn modelId="{C96DCD56-59BF-4600-915D-63187A7F4579}" type="presOf" srcId="{0F846859-8BCF-40CA-A577-76C4084EB22E}" destId="{03AB87A7-804A-45CF-A6B4-FDAAE7EBABC1}" srcOrd="0" destOrd="0" presId="urn:microsoft.com/office/officeart/2005/8/layout/hierarchy3"/>
    <dgm:cxn modelId="{127A7278-C116-4B46-AD11-5F67E06F70F4}" srcId="{5C33D6F7-3591-41BD-BEDC-2F3D4EC3C86F}" destId="{41BCBF80-4ADE-41DC-85F4-83959D555D28}" srcOrd="2" destOrd="0" parTransId="{4153E1CB-F5AA-4B7D-AF08-F2665960778F}" sibTransId="{F4F7C874-0196-4636-B7CA-88A381BFB9F7}"/>
    <dgm:cxn modelId="{0A14845A-99C7-4A18-B8D5-853CF7BBFF1E}" type="presOf" srcId="{CC039462-CECC-4EB6-82C1-2F61D0B73795}" destId="{C4537417-A449-4AD8-9937-9DF8D116CFCD}" srcOrd="1" destOrd="0" presId="urn:microsoft.com/office/officeart/2005/8/layout/hierarchy3"/>
    <dgm:cxn modelId="{07F60585-3B7F-4D6A-962E-863261F69F23}" type="presOf" srcId="{FA78DCFA-20AF-471F-94E9-5945738E3596}" destId="{A2D16EBA-96D8-4635-8F6C-1EDEBB5C197C}" srcOrd="0" destOrd="0" presId="urn:microsoft.com/office/officeart/2005/8/layout/hierarchy3"/>
    <dgm:cxn modelId="{73828585-0905-45D3-A9D1-71B6A6A3C309}" srcId="{1C6349A3-9A19-42F0-908A-83845A7874DA}" destId="{A109ED79-6B66-4113-B070-58344F040869}" srcOrd="1" destOrd="0" parTransId="{781B6CD4-FCAC-47C5-91AD-E1FCD2516A7D}" sibTransId="{84D90200-3758-4C77-ACBE-F94CE647D821}"/>
    <dgm:cxn modelId="{28C63594-B702-4CEB-BFC0-9F511D32A023}" type="presOf" srcId="{668FBE57-2BA0-470C-BB57-A032B2AE4FDD}" destId="{3A5924B3-4BDF-43AD-AFD6-0B984CDE76C6}" srcOrd="0" destOrd="0" presId="urn:microsoft.com/office/officeart/2005/8/layout/hierarchy3"/>
    <dgm:cxn modelId="{BEA54C96-69EF-487B-95C0-06BC200C8E28}" type="presOf" srcId="{0BCBD634-EFCC-4847-B755-9E5B91468A2E}" destId="{A480FC02-13ED-4552-B3BB-61CC5EAFB34B}" srcOrd="0" destOrd="0" presId="urn:microsoft.com/office/officeart/2005/8/layout/hierarchy3"/>
    <dgm:cxn modelId="{84A7469A-6503-428C-8AA5-0F021249D346}" type="presOf" srcId="{31936AE6-2B53-4BEF-AE39-5E9B61B94A70}" destId="{9DA60FF0-06EB-4AB6-B7CD-48D2DD43D3BD}" srcOrd="0" destOrd="0" presId="urn:microsoft.com/office/officeart/2005/8/layout/hierarchy3"/>
    <dgm:cxn modelId="{480A129C-2FA0-4110-A1BE-0719836D9ED4}" srcId="{209C1AB4-C56C-4991-863A-5D93FBA305BF}" destId="{668FBE57-2BA0-470C-BB57-A032B2AE4FDD}" srcOrd="0" destOrd="0" parTransId="{799C914C-6EF4-41FE-97B3-B6C05D80F08A}" sibTransId="{6643B12D-68AA-4BD0-A933-07EF09C9D0EE}"/>
    <dgm:cxn modelId="{589908A2-4533-4B2D-9507-0084D22E8D32}" srcId="{5C33D6F7-3591-41BD-BEDC-2F3D4EC3C86F}" destId="{1C6349A3-9A19-42F0-908A-83845A7874DA}" srcOrd="4" destOrd="0" parTransId="{DCABA137-F87D-41EA-BF41-38DB5383AEA2}" sibTransId="{246E2F17-2E8B-438E-8B26-37F72556DDD0}"/>
    <dgm:cxn modelId="{CE98B2AC-84C5-4B66-A84A-6200823D9D63}" srcId="{31936AE6-2B53-4BEF-AE39-5E9B61B94A70}" destId="{BE22BFC8-F5CC-4A18-8881-FE5EF60C2C8D}" srcOrd="0" destOrd="0" parTransId="{ADDCCAAA-5D9C-4563-A5ED-3E6FA123D0EA}" sibTransId="{097FC36D-E21C-4940-93AA-9B9ACD63BED3}"/>
    <dgm:cxn modelId="{A01A65B4-11EC-4341-BB78-DA6540010D8A}" type="presOf" srcId="{799C914C-6EF4-41FE-97B3-B6C05D80F08A}" destId="{515C502F-A0B0-4750-95BA-9347059D1FDE}" srcOrd="0" destOrd="0" presId="urn:microsoft.com/office/officeart/2005/8/layout/hierarchy3"/>
    <dgm:cxn modelId="{BFEC83C0-F4CA-4C2C-AF73-6A39457664EE}" type="presOf" srcId="{77816B62-90BA-412B-AE45-5B4A27E97A8D}" destId="{D9D6A58A-4002-4558-9AB6-3B3BE5A48ECD}" srcOrd="0" destOrd="0" presId="urn:microsoft.com/office/officeart/2005/8/layout/hierarchy3"/>
    <dgm:cxn modelId="{7A7B5ECE-3F9B-49B9-A598-2AFDBCC168EF}" type="presOf" srcId="{89D0DA25-5A59-4D86-860A-7D2A8ED7A0D3}" destId="{8E0FF776-5351-4915-BA5C-31F9551D4971}" srcOrd="0" destOrd="0" presId="urn:microsoft.com/office/officeart/2005/8/layout/hierarchy3"/>
    <dgm:cxn modelId="{431D6ED0-6701-482E-B7E6-C52D6A72B041}" type="presOf" srcId="{0E778A0A-815F-4797-ACA6-FA07D5F9489C}" destId="{1DFB0B03-23CD-45B5-B462-3C2EA91648FC}" srcOrd="0" destOrd="0" presId="urn:microsoft.com/office/officeart/2005/8/layout/hierarchy3"/>
    <dgm:cxn modelId="{8E67B5D2-00A9-436F-88C0-686E43DB7D47}" srcId="{41BCBF80-4ADE-41DC-85F4-83959D555D28}" destId="{F519449F-7243-4DED-9A6D-A87C595606C3}" srcOrd="1" destOrd="0" parTransId="{20C87348-8BF3-43B3-BBA9-6897FC2A0181}" sibTransId="{16C37054-43B4-492A-BDB9-DFB9224ED6B0}"/>
    <dgm:cxn modelId="{2F5AFED2-2486-48F5-940C-D1D4C851D8C2}" type="presOf" srcId="{209C1AB4-C56C-4991-863A-5D93FBA305BF}" destId="{C52CF62C-C737-458A-BB71-DE503AFC1B75}" srcOrd="0" destOrd="0" presId="urn:microsoft.com/office/officeart/2005/8/layout/hierarchy3"/>
    <dgm:cxn modelId="{EF8276D4-E38B-4A31-B06C-7AA83CEF69F7}" type="presOf" srcId="{39628C96-BB35-46D6-ADC1-C6E1037962E8}" destId="{7F0F1F66-2DA2-4BE5-B9B1-9AC092754211}" srcOrd="0" destOrd="0" presId="urn:microsoft.com/office/officeart/2005/8/layout/hierarchy3"/>
    <dgm:cxn modelId="{37BBD3D4-BD47-4BB9-9695-A95C0DA0293F}" srcId="{41BCBF80-4ADE-41DC-85F4-83959D555D28}" destId="{BEFB0BB2-5A4C-4E48-AD25-F6F6028277C1}" srcOrd="3" destOrd="0" parTransId="{124057F7-3A9B-42B4-9724-B563923A673A}" sibTransId="{D47A6E83-8A3A-4CC5-9814-5109108CD3D1}"/>
    <dgm:cxn modelId="{B8FB51D6-DF6A-4E29-AAC9-F3B34FBF3B58}" type="presOf" srcId="{ADDCCAAA-5D9C-4563-A5ED-3E6FA123D0EA}" destId="{C324340B-3328-4EAF-B372-15B2737AAE78}" srcOrd="0" destOrd="0" presId="urn:microsoft.com/office/officeart/2005/8/layout/hierarchy3"/>
    <dgm:cxn modelId="{FD5F1DE0-DCFF-4739-B060-467B3D48CD8A}" type="presOf" srcId="{F519449F-7243-4DED-9A6D-A87C595606C3}" destId="{F5011CA9-BE75-4F21-AB6A-EA8B6D8AD711}" srcOrd="0" destOrd="0" presId="urn:microsoft.com/office/officeart/2005/8/layout/hierarchy3"/>
    <dgm:cxn modelId="{FDFB6BE2-B4B2-4F33-A808-5FBDC595EDDF}" type="presOf" srcId="{20C87348-8BF3-43B3-BBA9-6897FC2A0181}" destId="{63CA24EB-F86A-4C7D-A6D8-B0401ABC2D22}" srcOrd="0" destOrd="0" presId="urn:microsoft.com/office/officeart/2005/8/layout/hierarchy3"/>
    <dgm:cxn modelId="{1A28A0EC-6365-437B-A797-6B00FEFD561A}" type="presOf" srcId="{B9E657E1-B196-4FAD-9E5D-E37C3C1AFBE2}" destId="{CB79564F-5884-45B1-B0B1-D3F6AE4B93F8}" srcOrd="0" destOrd="0" presId="urn:microsoft.com/office/officeart/2005/8/layout/hierarchy3"/>
    <dgm:cxn modelId="{0E3397F0-9311-4D66-A28C-DDB70405F0FA}" type="presOf" srcId="{124057F7-3A9B-42B4-9724-B563923A673A}" destId="{B7038A98-7B55-4C40-821F-E67EF5CDB117}" srcOrd="0" destOrd="0" presId="urn:microsoft.com/office/officeart/2005/8/layout/hierarchy3"/>
    <dgm:cxn modelId="{9E645CF2-1839-4226-A426-CDD8BDB7BCB1}" type="presOf" srcId="{209C1AB4-C56C-4991-863A-5D93FBA305BF}" destId="{C3F63110-FD89-4DA2-B7D2-F694102F66BC}" srcOrd="1" destOrd="0" presId="urn:microsoft.com/office/officeart/2005/8/layout/hierarchy3"/>
    <dgm:cxn modelId="{E4D27EF3-AC65-40FC-959F-843049EFB892}" type="presOf" srcId="{5C33D6F7-3591-41BD-BEDC-2F3D4EC3C86F}" destId="{9AB3092A-DBEE-4A17-84ED-FF0DD3D4B1B0}" srcOrd="0" destOrd="0" presId="urn:microsoft.com/office/officeart/2005/8/layout/hierarchy3"/>
    <dgm:cxn modelId="{510BECF9-C656-4577-B5D8-593B99B38705}" type="presOf" srcId="{E3CA3AE8-0AA5-4292-B746-CC9631CBF62C}" destId="{9FF3A280-A4A7-4EB1-9A9A-7D730607A810}" srcOrd="0" destOrd="0" presId="urn:microsoft.com/office/officeart/2005/8/layout/hierarchy3"/>
    <dgm:cxn modelId="{9ED8EEFA-FFAE-4905-8ABF-04210407125C}" type="presOf" srcId="{2A9F2E26-09E7-42D8-AA30-A126B1EDA401}" destId="{10D099AE-D00A-40EE-B2F5-AFA9D72C64A3}" srcOrd="0" destOrd="0" presId="urn:microsoft.com/office/officeart/2005/8/layout/hierarchy3"/>
    <dgm:cxn modelId="{181EC5FB-1533-4A24-B311-AD0B6C992980}" srcId="{41BCBF80-4ADE-41DC-85F4-83959D555D28}" destId="{0BCBD634-EFCC-4847-B755-9E5B91468A2E}" srcOrd="0" destOrd="0" parTransId="{5125EF61-8355-443D-A9C2-70C98B321A35}" sibTransId="{18B7F6AB-223E-4539-A2C1-0F5ECA53B1A2}"/>
    <dgm:cxn modelId="{8095D9FE-B71D-4D04-B468-E97BA05C4D97}" type="presOf" srcId="{0A7A2DA6-A79B-4A1A-8588-A2BA7FC3C390}" destId="{263F6E36-1027-4127-A5E8-6B382650F0E8}" srcOrd="0" destOrd="0" presId="urn:microsoft.com/office/officeart/2005/8/layout/hierarchy3"/>
    <dgm:cxn modelId="{08754D72-B4EB-442D-866A-27E764F6AC16}" type="presParOf" srcId="{9AB3092A-DBEE-4A17-84ED-FF0DD3D4B1B0}" destId="{43580D40-18E6-4DC7-A0B7-7EC0A60FDBCD}" srcOrd="0" destOrd="0" presId="urn:microsoft.com/office/officeart/2005/8/layout/hierarchy3"/>
    <dgm:cxn modelId="{1E90F349-E2FB-4E01-B79B-7ED336A43060}" type="presParOf" srcId="{43580D40-18E6-4DC7-A0B7-7EC0A60FDBCD}" destId="{D95E4637-71BE-49F7-87FF-747383620287}" srcOrd="0" destOrd="0" presId="urn:microsoft.com/office/officeart/2005/8/layout/hierarchy3"/>
    <dgm:cxn modelId="{66BF317A-B76F-43A6-A538-9B050D66EC02}" type="presParOf" srcId="{D95E4637-71BE-49F7-87FF-747383620287}" destId="{C1843E2C-8B93-4F2A-9618-695F393BBA56}" srcOrd="0" destOrd="0" presId="urn:microsoft.com/office/officeart/2005/8/layout/hierarchy3"/>
    <dgm:cxn modelId="{4E42BDEA-2A13-4B04-B197-47CB22E0324D}" type="presParOf" srcId="{D95E4637-71BE-49F7-87FF-747383620287}" destId="{C4537417-A449-4AD8-9937-9DF8D116CFCD}" srcOrd="1" destOrd="0" presId="urn:microsoft.com/office/officeart/2005/8/layout/hierarchy3"/>
    <dgm:cxn modelId="{D07BAFCB-AE6D-478F-BA66-0719D762A2A0}" type="presParOf" srcId="{43580D40-18E6-4DC7-A0B7-7EC0A60FDBCD}" destId="{630FA853-8B33-426A-A9A8-EC7F7E4C07B0}" srcOrd="1" destOrd="0" presId="urn:microsoft.com/office/officeart/2005/8/layout/hierarchy3"/>
    <dgm:cxn modelId="{911D5C37-B835-4E59-99BA-E2D37F9F8674}" type="presParOf" srcId="{630FA853-8B33-426A-A9A8-EC7F7E4C07B0}" destId="{ADD4DD4F-CB80-4009-9A00-C502BA9F8ECD}" srcOrd="0" destOrd="0" presId="urn:microsoft.com/office/officeart/2005/8/layout/hierarchy3"/>
    <dgm:cxn modelId="{62FE50C9-2BF5-4B35-A43C-7F367CEB6257}" type="presParOf" srcId="{630FA853-8B33-426A-A9A8-EC7F7E4C07B0}" destId="{B3D99DAE-E149-458B-9CB4-3AF7576360B2}" srcOrd="1" destOrd="0" presId="urn:microsoft.com/office/officeart/2005/8/layout/hierarchy3"/>
    <dgm:cxn modelId="{42935F2C-4EBB-48E6-83CF-2674332162D3}" type="presParOf" srcId="{630FA853-8B33-426A-A9A8-EC7F7E4C07B0}" destId="{5CD33753-5F54-42A2-938F-7C8B91FC39CE}" srcOrd="2" destOrd="0" presId="urn:microsoft.com/office/officeart/2005/8/layout/hierarchy3"/>
    <dgm:cxn modelId="{47B80BF1-F418-4C87-BD1B-50826E8047EF}" type="presParOf" srcId="{630FA853-8B33-426A-A9A8-EC7F7E4C07B0}" destId="{F11314D7-CE7B-4359-9866-B3F48842310E}" srcOrd="3" destOrd="0" presId="urn:microsoft.com/office/officeart/2005/8/layout/hierarchy3"/>
    <dgm:cxn modelId="{88C0DC41-65B2-4D6E-85A2-99ECE2756C0C}" type="presParOf" srcId="{630FA853-8B33-426A-A9A8-EC7F7E4C07B0}" destId="{10D099AE-D00A-40EE-B2F5-AFA9D72C64A3}" srcOrd="4" destOrd="0" presId="urn:microsoft.com/office/officeart/2005/8/layout/hierarchy3"/>
    <dgm:cxn modelId="{2FB36B45-4CBE-4782-8AE7-2657A4214721}" type="presParOf" srcId="{630FA853-8B33-426A-A9A8-EC7F7E4C07B0}" destId="{F74C44D2-47DA-41CA-902A-723213D666C1}" srcOrd="5" destOrd="0" presId="urn:microsoft.com/office/officeart/2005/8/layout/hierarchy3"/>
    <dgm:cxn modelId="{7D644617-AEE5-4E3B-82FD-4D209B1391F1}" type="presParOf" srcId="{630FA853-8B33-426A-A9A8-EC7F7E4C07B0}" destId="{9FF3A280-A4A7-4EB1-9A9A-7D730607A810}" srcOrd="6" destOrd="0" presId="urn:microsoft.com/office/officeart/2005/8/layout/hierarchy3"/>
    <dgm:cxn modelId="{2B992F48-DBB4-4106-99C1-835723FF9801}" type="presParOf" srcId="{630FA853-8B33-426A-A9A8-EC7F7E4C07B0}" destId="{C147F73E-A43F-4485-B4A1-98A3BD0F58A8}" srcOrd="7" destOrd="0" presId="urn:microsoft.com/office/officeart/2005/8/layout/hierarchy3"/>
    <dgm:cxn modelId="{DD2B8B79-F18E-4DC0-B9D3-A9716EBDBF5E}" type="presParOf" srcId="{9AB3092A-DBEE-4A17-84ED-FF0DD3D4B1B0}" destId="{09D47E79-91B9-48E7-BA47-E61142828337}" srcOrd="1" destOrd="0" presId="urn:microsoft.com/office/officeart/2005/8/layout/hierarchy3"/>
    <dgm:cxn modelId="{D1294463-DD5B-46EC-AFE4-9DB44E33CCE4}" type="presParOf" srcId="{09D47E79-91B9-48E7-BA47-E61142828337}" destId="{3212639B-6412-4176-970E-C5AAF53C2272}" srcOrd="0" destOrd="0" presId="urn:microsoft.com/office/officeart/2005/8/layout/hierarchy3"/>
    <dgm:cxn modelId="{47E8A327-64FB-4E90-950A-C36F1D86F8A0}" type="presParOf" srcId="{3212639B-6412-4176-970E-C5AAF53C2272}" destId="{9DA60FF0-06EB-4AB6-B7CD-48D2DD43D3BD}" srcOrd="0" destOrd="0" presId="urn:microsoft.com/office/officeart/2005/8/layout/hierarchy3"/>
    <dgm:cxn modelId="{FFFDED70-BF25-44A2-A5BB-2554569EC738}" type="presParOf" srcId="{3212639B-6412-4176-970E-C5AAF53C2272}" destId="{DCDB75DA-4710-45E4-8B34-A9D547D8C6C2}" srcOrd="1" destOrd="0" presId="urn:microsoft.com/office/officeart/2005/8/layout/hierarchy3"/>
    <dgm:cxn modelId="{430BBB9C-4A46-4345-98BD-81710E51887E}" type="presParOf" srcId="{09D47E79-91B9-48E7-BA47-E61142828337}" destId="{9FBB246C-8453-43AE-972D-8908D8F81D88}" srcOrd="1" destOrd="0" presId="urn:microsoft.com/office/officeart/2005/8/layout/hierarchy3"/>
    <dgm:cxn modelId="{A7B8C8E2-5326-471B-BFD8-E4C655896EAA}" type="presParOf" srcId="{9FBB246C-8453-43AE-972D-8908D8F81D88}" destId="{C324340B-3328-4EAF-B372-15B2737AAE78}" srcOrd="0" destOrd="0" presId="urn:microsoft.com/office/officeart/2005/8/layout/hierarchy3"/>
    <dgm:cxn modelId="{9CC89BD7-5784-43A6-9C29-79395D47660D}" type="presParOf" srcId="{9FBB246C-8453-43AE-972D-8908D8F81D88}" destId="{C5E382C7-CE51-4A52-A5FA-BF63BA4CEAAE}" srcOrd="1" destOrd="0" presId="urn:microsoft.com/office/officeart/2005/8/layout/hierarchy3"/>
    <dgm:cxn modelId="{448BAADD-C2E6-4637-B166-9399DF5BC9E0}" type="presParOf" srcId="{9FBB246C-8453-43AE-972D-8908D8F81D88}" destId="{CB79564F-5884-45B1-B0B1-D3F6AE4B93F8}" srcOrd="2" destOrd="0" presId="urn:microsoft.com/office/officeart/2005/8/layout/hierarchy3"/>
    <dgm:cxn modelId="{156BC8EF-0B12-48BD-92A1-EA058D822A85}" type="presParOf" srcId="{9FBB246C-8453-43AE-972D-8908D8F81D88}" destId="{7F0F1F66-2DA2-4BE5-B9B1-9AC092754211}" srcOrd="3" destOrd="0" presId="urn:microsoft.com/office/officeart/2005/8/layout/hierarchy3"/>
    <dgm:cxn modelId="{DD3DCE61-CAE6-41CE-A248-6257A37BC51C}" type="presParOf" srcId="{9AB3092A-DBEE-4A17-84ED-FF0DD3D4B1B0}" destId="{4CD4E5F4-1DB6-49B9-95B4-881F120A130C}" srcOrd="2" destOrd="0" presId="urn:microsoft.com/office/officeart/2005/8/layout/hierarchy3"/>
    <dgm:cxn modelId="{CBD4201A-54BB-410F-8ABC-D0D02D01F484}" type="presParOf" srcId="{4CD4E5F4-1DB6-49B9-95B4-881F120A130C}" destId="{241BB347-1386-41AC-AE26-A0F4C996958B}" srcOrd="0" destOrd="0" presId="urn:microsoft.com/office/officeart/2005/8/layout/hierarchy3"/>
    <dgm:cxn modelId="{533BC184-338B-4A7B-AE48-B769BE923CF8}" type="presParOf" srcId="{241BB347-1386-41AC-AE26-A0F4C996958B}" destId="{9F5321C6-1CB6-48FA-B9C6-71545CD2FDCA}" srcOrd="0" destOrd="0" presId="urn:microsoft.com/office/officeart/2005/8/layout/hierarchy3"/>
    <dgm:cxn modelId="{FE76B6A0-05B6-4407-B549-E55DDD5A8A52}" type="presParOf" srcId="{241BB347-1386-41AC-AE26-A0F4C996958B}" destId="{07E8E279-1018-4DD2-8AA2-4FE5A1139BD4}" srcOrd="1" destOrd="0" presId="urn:microsoft.com/office/officeart/2005/8/layout/hierarchy3"/>
    <dgm:cxn modelId="{345D78A2-57B2-4651-AB79-DEB4A896527C}" type="presParOf" srcId="{4CD4E5F4-1DB6-49B9-95B4-881F120A130C}" destId="{D12962B4-7066-4801-826E-9974765DDD89}" srcOrd="1" destOrd="0" presId="urn:microsoft.com/office/officeart/2005/8/layout/hierarchy3"/>
    <dgm:cxn modelId="{974ADB1E-C4F9-4026-9F37-D7184DE7B421}" type="presParOf" srcId="{D12962B4-7066-4801-826E-9974765DDD89}" destId="{95DCB462-BAFF-460C-AEC1-61506627C477}" srcOrd="0" destOrd="0" presId="urn:microsoft.com/office/officeart/2005/8/layout/hierarchy3"/>
    <dgm:cxn modelId="{B3CD677A-3EE5-4802-AB03-7C7CB74142A5}" type="presParOf" srcId="{D12962B4-7066-4801-826E-9974765DDD89}" destId="{A480FC02-13ED-4552-B3BB-61CC5EAFB34B}" srcOrd="1" destOrd="0" presId="urn:microsoft.com/office/officeart/2005/8/layout/hierarchy3"/>
    <dgm:cxn modelId="{9A268294-BB70-408E-9B86-E522106A631D}" type="presParOf" srcId="{D12962B4-7066-4801-826E-9974765DDD89}" destId="{63CA24EB-F86A-4C7D-A6D8-B0401ABC2D22}" srcOrd="2" destOrd="0" presId="urn:microsoft.com/office/officeart/2005/8/layout/hierarchy3"/>
    <dgm:cxn modelId="{EDEA83E5-A572-4015-BB11-1F4A0EE323C6}" type="presParOf" srcId="{D12962B4-7066-4801-826E-9974765DDD89}" destId="{F5011CA9-BE75-4F21-AB6A-EA8B6D8AD711}" srcOrd="3" destOrd="0" presId="urn:microsoft.com/office/officeart/2005/8/layout/hierarchy3"/>
    <dgm:cxn modelId="{86FAE5E2-C118-42AF-BD1C-0B68A9669A19}" type="presParOf" srcId="{D12962B4-7066-4801-826E-9974765DDD89}" destId="{9FEF974F-8182-4A10-8C65-940BBE03F50A}" srcOrd="4" destOrd="0" presId="urn:microsoft.com/office/officeart/2005/8/layout/hierarchy3"/>
    <dgm:cxn modelId="{62B6E9A8-A303-42DC-B5E3-2CE39FB90529}" type="presParOf" srcId="{D12962B4-7066-4801-826E-9974765DDD89}" destId="{1DFB0B03-23CD-45B5-B462-3C2EA91648FC}" srcOrd="5" destOrd="0" presId="urn:microsoft.com/office/officeart/2005/8/layout/hierarchy3"/>
    <dgm:cxn modelId="{CB0CF7EE-CB52-4834-A8DC-E2930F17D430}" type="presParOf" srcId="{D12962B4-7066-4801-826E-9974765DDD89}" destId="{B7038A98-7B55-4C40-821F-E67EF5CDB117}" srcOrd="6" destOrd="0" presId="urn:microsoft.com/office/officeart/2005/8/layout/hierarchy3"/>
    <dgm:cxn modelId="{3090EB91-E39D-4F15-8F7D-159CDA7CAF73}" type="presParOf" srcId="{D12962B4-7066-4801-826E-9974765DDD89}" destId="{6E6AD389-6DFF-4A0B-A64B-7FF8CA7B82C1}" srcOrd="7" destOrd="0" presId="urn:microsoft.com/office/officeart/2005/8/layout/hierarchy3"/>
    <dgm:cxn modelId="{82F440B2-14D6-4F9F-B097-B4FF35E4C251}" type="presParOf" srcId="{9AB3092A-DBEE-4A17-84ED-FF0DD3D4B1B0}" destId="{0E64F876-B480-4BE1-BBCA-F3717E2D6AC9}" srcOrd="3" destOrd="0" presId="urn:microsoft.com/office/officeart/2005/8/layout/hierarchy3"/>
    <dgm:cxn modelId="{0FD56AD6-787F-4FF4-964A-8E59340696B3}" type="presParOf" srcId="{0E64F876-B480-4BE1-BBCA-F3717E2D6AC9}" destId="{3EEB8160-7317-4F25-B2D5-D973D7933909}" srcOrd="0" destOrd="0" presId="urn:microsoft.com/office/officeart/2005/8/layout/hierarchy3"/>
    <dgm:cxn modelId="{A8B96D0A-461D-4112-8FB7-E79CB12C132E}" type="presParOf" srcId="{3EEB8160-7317-4F25-B2D5-D973D7933909}" destId="{C52CF62C-C737-458A-BB71-DE503AFC1B75}" srcOrd="0" destOrd="0" presId="urn:microsoft.com/office/officeart/2005/8/layout/hierarchy3"/>
    <dgm:cxn modelId="{142D3AF7-8255-485B-BA48-FA37003B9C9B}" type="presParOf" srcId="{3EEB8160-7317-4F25-B2D5-D973D7933909}" destId="{C3F63110-FD89-4DA2-B7D2-F694102F66BC}" srcOrd="1" destOrd="0" presId="urn:microsoft.com/office/officeart/2005/8/layout/hierarchy3"/>
    <dgm:cxn modelId="{A9CF149B-7D81-4B5E-B644-AFAEACB6B0ED}" type="presParOf" srcId="{0E64F876-B480-4BE1-BBCA-F3717E2D6AC9}" destId="{FAE10135-E4EA-4A11-B7AF-A5D4847666EE}" srcOrd="1" destOrd="0" presId="urn:microsoft.com/office/officeart/2005/8/layout/hierarchy3"/>
    <dgm:cxn modelId="{FABA1342-325D-4233-99BE-A52CCA74D66C}" type="presParOf" srcId="{FAE10135-E4EA-4A11-B7AF-A5D4847666EE}" destId="{515C502F-A0B0-4750-95BA-9347059D1FDE}" srcOrd="0" destOrd="0" presId="urn:microsoft.com/office/officeart/2005/8/layout/hierarchy3"/>
    <dgm:cxn modelId="{E07EADBA-FE84-46C8-AD6E-4D1779218542}" type="presParOf" srcId="{FAE10135-E4EA-4A11-B7AF-A5D4847666EE}" destId="{3A5924B3-4BDF-43AD-AFD6-0B984CDE76C6}" srcOrd="1" destOrd="0" presId="urn:microsoft.com/office/officeart/2005/8/layout/hierarchy3"/>
    <dgm:cxn modelId="{962DF79C-AE45-4AD6-9313-696A47DDEAFF}" type="presParOf" srcId="{FAE10135-E4EA-4A11-B7AF-A5D4847666EE}" destId="{D9D6A58A-4002-4558-9AB6-3B3BE5A48ECD}" srcOrd="2" destOrd="0" presId="urn:microsoft.com/office/officeart/2005/8/layout/hierarchy3"/>
    <dgm:cxn modelId="{0BFF416E-7BCC-41F2-AA69-E711C002176A}" type="presParOf" srcId="{FAE10135-E4EA-4A11-B7AF-A5D4847666EE}" destId="{A2D16EBA-96D8-4635-8F6C-1EDEBB5C197C}" srcOrd="3" destOrd="0" presId="urn:microsoft.com/office/officeart/2005/8/layout/hierarchy3"/>
    <dgm:cxn modelId="{75F466B3-F56F-4257-8A7C-B957031D4143}" type="presParOf" srcId="{9AB3092A-DBEE-4A17-84ED-FF0DD3D4B1B0}" destId="{9C3467F0-07B7-45D4-A626-D1F9BE7FEE69}" srcOrd="4" destOrd="0" presId="urn:microsoft.com/office/officeart/2005/8/layout/hierarchy3"/>
    <dgm:cxn modelId="{B8CB3EFB-ECF8-4B29-A3C7-D03CBD3E431E}" type="presParOf" srcId="{9C3467F0-07B7-45D4-A626-D1F9BE7FEE69}" destId="{98269893-49B2-42AD-B949-A02973026EAF}" srcOrd="0" destOrd="0" presId="urn:microsoft.com/office/officeart/2005/8/layout/hierarchy3"/>
    <dgm:cxn modelId="{74E004A9-7956-4DAE-A9FF-620EE4869082}" type="presParOf" srcId="{98269893-49B2-42AD-B949-A02973026EAF}" destId="{05EC0317-F214-429B-940B-44BDBDD6F0D8}" srcOrd="0" destOrd="0" presId="urn:microsoft.com/office/officeart/2005/8/layout/hierarchy3"/>
    <dgm:cxn modelId="{545DFA8F-FA91-40B9-9573-432E0787728C}" type="presParOf" srcId="{98269893-49B2-42AD-B949-A02973026EAF}" destId="{B4A6AE34-83FD-4E2C-AC3B-10EBE64A4A7B}" srcOrd="1" destOrd="0" presId="urn:microsoft.com/office/officeart/2005/8/layout/hierarchy3"/>
    <dgm:cxn modelId="{C733035F-1D5F-47DE-8BA3-6C34C9F295F3}" type="presParOf" srcId="{9C3467F0-07B7-45D4-A626-D1F9BE7FEE69}" destId="{F4E7195C-8723-445E-9E46-2A61E880A8C0}" srcOrd="1" destOrd="0" presId="urn:microsoft.com/office/officeart/2005/8/layout/hierarchy3"/>
    <dgm:cxn modelId="{FFC39CDD-5596-4CA3-B3F8-E34249D449B3}" type="presParOf" srcId="{F4E7195C-8723-445E-9E46-2A61E880A8C0}" destId="{263F6E36-1027-4127-A5E8-6B382650F0E8}" srcOrd="0" destOrd="0" presId="urn:microsoft.com/office/officeart/2005/8/layout/hierarchy3"/>
    <dgm:cxn modelId="{104D3C6F-F2A1-489F-8841-C2EA48119455}" type="presParOf" srcId="{F4E7195C-8723-445E-9E46-2A61E880A8C0}" destId="{8E0FF776-5351-4915-BA5C-31F9551D4971}" srcOrd="1" destOrd="0" presId="urn:microsoft.com/office/officeart/2005/8/layout/hierarchy3"/>
    <dgm:cxn modelId="{F8368A23-0D59-486C-9ED8-F60C781D80F3}" type="presParOf" srcId="{F4E7195C-8723-445E-9E46-2A61E880A8C0}" destId="{0EF9D52D-EA49-4569-B75F-D304A1E1ADF5}" srcOrd="2" destOrd="0" presId="urn:microsoft.com/office/officeart/2005/8/layout/hierarchy3"/>
    <dgm:cxn modelId="{955E1F60-8026-42CF-92EC-40125C3889B0}" type="presParOf" srcId="{F4E7195C-8723-445E-9E46-2A61E880A8C0}" destId="{592F7635-37BF-4D93-A757-43DA3DAEA199}" srcOrd="3" destOrd="0" presId="urn:microsoft.com/office/officeart/2005/8/layout/hierarchy3"/>
    <dgm:cxn modelId="{0F2C9F4E-CF59-4DC6-B1C4-43FCBD4DD323}" type="presParOf" srcId="{F4E7195C-8723-445E-9E46-2A61E880A8C0}" destId="{03AB87A7-804A-45CF-A6B4-FDAAE7EBABC1}" srcOrd="4" destOrd="0" presId="urn:microsoft.com/office/officeart/2005/8/layout/hierarchy3"/>
    <dgm:cxn modelId="{FE853FB9-EDF9-431B-9B6A-939C5D6B3772}" type="presParOf" srcId="{F4E7195C-8723-445E-9E46-2A61E880A8C0}" destId="{544FEF04-C1A5-4D59-B253-7CBCCE1CF9D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08B21-9782-48DF-8C34-81CDAA3E036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F765138-BD53-41B6-8D6C-654A9AAE70FA}">
      <dgm:prSet custT="1"/>
      <dgm:spPr/>
      <dgm:t>
        <a:bodyPr/>
        <a:lstStyle/>
        <a:p>
          <a:r>
            <a:rPr lang="en-US" sz="1200" b="1" i="0" baseline="0"/>
            <a:t>Revenue Growth:</a:t>
          </a:r>
          <a:r>
            <a:rPr lang="en-US" sz="1200" b="0" i="0" baseline="0"/>
            <a:t> </a:t>
          </a:r>
          <a:endParaRPr lang="en-IN" sz="1200"/>
        </a:p>
      </dgm:t>
    </dgm:pt>
    <dgm:pt modelId="{FCAA0FEA-9F83-475B-946A-10FFE64072AE}" type="parTrans" cxnId="{0EC06878-C995-48F9-9B68-7367E304EA43}">
      <dgm:prSet/>
      <dgm:spPr/>
      <dgm:t>
        <a:bodyPr/>
        <a:lstStyle/>
        <a:p>
          <a:endParaRPr lang="en-IN"/>
        </a:p>
      </dgm:t>
    </dgm:pt>
    <dgm:pt modelId="{1842E1BC-D6CF-4C59-8464-2553BB164086}" type="sibTrans" cxnId="{0EC06878-C995-48F9-9B68-7367E304EA43}">
      <dgm:prSet/>
      <dgm:spPr/>
      <dgm:t>
        <a:bodyPr/>
        <a:lstStyle/>
        <a:p>
          <a:endParaRPr lang="en-IN"/>
        </a:p>
      </dgm:t>
    </dgm:pt>
    <dgm:pt modelId="{841FBF4B-A9CA-46D2-9139-708667C2C100}">
      <dgm:prSet/>
      <dgm:spPr/>
      <dgm:t>
        <a:bodyPr/>
        <a:lstStyle/>
        <a:p>
          <a:r>
            <a:rPr lang="en-US" b="0" i="0" baseline="0"/>
            <a:t>TCS has achieved a 13.63% increase in sales over the past 3 years.</a:t>
          </a:r>
          <a:endParaRPr lang="en-IN"/>
        </a:p>
      </dgm:t>
    </dgm:pt>
    <dgm:pt modelId="{1BBCC5F4-F612-49E1-BDB4-36215680691A}" type="parTrans" cxnId="{7793F146-74C9-4793-853F-24DB437707B1}">
      <dgm:prSet/>
      <dgm:spPr/>
      <dgm:t>
        <a:bodyPr/>
        <a:lstStyle/>
        <a:p>
          <a:endParaRPr lang="en-IN"/>
        </a:p>
      </dgm:t>
    </dgm:pt>
    <dgm:pt modelId="{E899D6EC-E643-4688-AE51-BB4148C7F15D}" type="sibTrans" cxnId="{7793F146-74C9-4793-853F-24DB437707B1}">
      <dgm:prSet/>
      <dgm:spPr/>
      <dgm:t>
        <a:bodyPr/>
        <a:lstStyle/>
        <a:p>
          <a:endParaRPr lang="en-IN"/>
        </a:p>
      </dgm:t>
    </dgm:pt>
    <dgm:pt modelId="{C3557E74-1E89-45D8-95F7-E4A868813863}">
      <dgm:prSet/>
      <dgm:spPr/>
      <dgm:t>
        <a:bodyPr/>
        <a:lstStyle/>
        <a:p>
          <a:r>
            <a:rPr lang="en-US" b="1" i="0" baseline="0"/>
            <a:t>Profitability:</a:t>
          </a:r>
          <a:r>
            <a:rPr lang="en-US" b="0" i="0" baseline="0"/>
            <a:t> </a:t>
          </a:r>
          <a:endParaRPr lang="en-IN"/>
        </a:p>
      </dgm:t>
    </dgm:pt>
    <dgm:pt modelId="{F7D4061D-8529-4900-B509-A79B7FFA1E55}" type="parTrans" cxnId="{33BCB0A5-CF7B-4C55-ABAF-15CF5102F488}">
      <dgm:prSet/>
      <dgm:spPr/>
      <dgm:t>
        <a:bodyPr/>
        <a:lstStyle/>
        <a:p>
          <a:endParaRPr lang="en-IN"/>
        </a:p>
      </dgm:t>
    </dgm:pt>
    <dgm:pt modelId="{5C263D82-2980-4381-BCBD-8CC9AB0AD05A}" type="sibTrans" cxnId="{33BCB0A5-CF7B-4C55-ABAF-15CF5102F488}">
      <dgm:prSet/>
      <dgm:spPr/>
      <dgm:t>
        <a:bodyPr/>
        <a:lstStyle/>
        <a:p>
          <a:endParaRPr lang="en-IN"/>
        </a:p>
      </dgm:t>
    </dgm:pt>
    <dgm:pt modelId="{DCE6B27C-9509-4605-BF0D-03D21FC4DD19}">
      <dgm:prSet/>
      <dgm:spPr/>
      <dgm:t>
        <a:bodyPr/>
        <a:lstStyle/>
        <a:p>
          <a:r>
            <a:rPr lang="en-US" b="0" i="0" baseline="0"/>
            <a:t>Operating Profit Margin stands at a strong 27.02%, reflecting effective cost management and strong profit generation.</a:t>
          </a:r>
          <a:endParaRPr lang="en-IN"/>
        </a:p>
      </dgm:t>
    </dgm:pt>
    <dgm:pt modelId="{973D75E5-591D-47C1-A8DF-909308D61C18}" type="parTrans" cxnId="{7155AB81-4AB8-4B63-8CCF-F22F4AB53E56}">
      <dgm:prSet/>
      <dgm:spPr/>
      <dgm:t>
        <a:bodyPr/>
        <a:lstStyle/>
        <a:p>
          <a:endParaRPr lang="en-IN"/>
        </a:p>
      </dgm:t>
    </dgm:pt>
    <dgm:pt modelId="{E38A2B1A-7942-4C41-B1B2-7A8B340D07DC}" type="sibTrans" cxnId="{7155AB81-4AB8-4B63-8CCF-F22F4AB53E56}">
      <dgm:prSet/>
      <dgm:spPr/>
      <dgm:t>
        <a:bodyPr/>
        <a:lstStyle/>
        <a:p>
          <a:endParaRPr lang="en-IN"/>
        </a:p>
      </dgm:t>
    </dgm:pt>
    <dgm:pt modelId="{6A186B7A-C3C3-4020-9E76-B5DA197B464A}">
      <dgm:prSet/>
      <dgm:spPr/>
      <dgm:t>
        <a:bodyPr/>
        <a:lstStyle/>
        <a:p>
          <a:r>
            <a:rPr lang="en-US" b="1" i="0" baseline="0"/>
            <a:t>Financial Strength:</a:t>
          </a:r>
          <a:r>
            <a:rPr lang="en-US" b="0" i="0" baseline="0"/>
            <a:t> </a:t>
          </a:r>
          <a:endParaRPr lang="en-IN"/>
        </a:p>
      </dgm:t>
    </dgm:pt>
    <dgm:pt modelId="{872E168D-C051-444C-A56D-DF3B07D6533C}" type="parTrans" cxnId="{68B0F049-85C7-482C-B97B-BC1790104111}">
      <dgm:prSet/>
      <dgm:spPr/>
      <dgm:t>
        <a:bodyPr/>
        <a:lstStyle/>
        <a:p>
          <a:endParaRPr lang="en-IN"/>
        </a:p>
      </dgm:t>
    </dgm:pt>
    <dgm:pt modelId="{58AE6427-E406-4CC5-99C9-C9BBB845D906}" type="sibTrans" cxnId="{68B0F049-85C7-482C-B97B-BC1790104111}">
      <dgm:prSet/>
      <dgm:spPr/>
      <dgm:t>
        <a:bodyPr/>
        <a:lstStyle/>
        <a:p>
          <a:endParaRPr lang="en-IN"/>
        </a:p>
      </dgm:t>
    </dgm:pt>
    <dgm:pt modelId="{F694B46F-3F53-4F91-B183-5C757173DD5E}">
      <dgm:prSet/>
      <dgm:spPr/>
      <dgm:t>
        <a:bodyPr/>
        <a:lstStyle/>
        <a:p>
          <a:r>
            <a:rPr lang="en-US" b="0" i="0" baseline="0"/>
            <a:t>With a ROCE of 64.28% and ROA of 32.46%, TCS demonstrates excellent returns on capital and assets.</a:t>
          </a:r>
          <a:endParaRPr lang="en-IN"/>
        </a:p>
      </dgm:t>
    </dgm:pt>
    <dgm:pt modelId="{BE3DCEEE-343F-4026-94AE-99E922731F6D}" type="parTrans" cxnId="{6D17B909-4988-4EB7-950B-65ED57DFC175}">
      <dgm:prSet/>
      <dgm:spPr/>
      <dgm:t>
        <a:bodyPr/>
        <a:lstStyle/>
        <a:p>
          <a:endParaRPr lang="en-IN"/>
        </a:p>
      </dgm:t>
    </dgm:pt>
    <dgm:pt modelId="{9BEE190E-03C1-45E9-A329-AD826D4D6364}" type="sibTrans" cxnId="{6D17B909-4988-4EB7-950B-65ED57DFC175}">
      <dgm:prSet/>
      <dgm:spPr/>
      <dgm:t>
        <a:bodyPr/>
        <a:lstStyle/>
        <a:p>
          <a:endParaRPr lang="en-IN"/>
        </a:p>
      </dgm:t>
    </dgm:pt>
    <dgm:pt modelId="{52F192EC-2252-4AD5-AF0E-F254E8B77EAB}">
      <dgm:prSet/>
      <dgm:spPr/>
      <dgm:t>
        <a:bodyPr/>
        <a:lstStyle/>
        <a:p>
          <a:r>
            <a:rPr lang="en-US" b="1" i="0" baseline="0"/>
            <a:t>Low Debt Levels:</a:t>
          </a:r>
          <a:r>
            <a:rPr lang="en-US" b="0" i="0" baseline="0"/>
            <a:t> </a:t>
          </a:r>
          <a:endParaRPr lang="en-IN"/>
        </a:p>
      </dgm:t>
    </dgm:pt>
    <dgm:pt modelId="{A49FC9B2-84D8-4955-998F-8FA9B8B007D5}" type="parTrans" cxnId="{530E8C27-37FC-4DEA-AC52-04EA07AF69A3}">
      <dgm:prSet/>
      <dgm:spPr/>
      <dgm:t>
        <a:bodyPr/>
        <a:lstStyle/>
        <a:p>
          <a:endParaRPr lang="en-IN"/>
        </a:p>
      </dgm:t>
    </dgm:pt>
    <dgm:pt modelId="{38C0395E-4178-4ABC-B925-3E69BC077CED}" type="sibTrans" cxnId="{530E8C27-37FC-4DEA-AC52-04EA07AF69A3}">
      <dgm:prSet/>
      <dgm:spPr/>
      <dgm:t>
        <a:bodyPr/>
        <a:lstStyle/>
        <a:p>
          <a:endParaRPr lang="en-IN"/>
        </a:p>
      </dgm:t>
    </dgm:pt>
    <dgm:pt modelId="{8FBA8C6F-3340-456A-812A-CA5ADB2E81C8}">
      <dgm:prSet/>
      <dgm:spPr/>
      <dgm:t>
        <a:bodyPr/>
        <a:lstStyle/>
        <a:p>
          <a:r>
            <a:rPr lang="en-US" b="0" i="0" baseline="0"/>
            <a:t>Debt-to-Equity ratio of 0.09 indicates very low leverage and financial stability.</a:t>
          </a:r>
          <a:endParaRPr lang="en-IN"/>
        </a:p>
      </dgm:t>
    </dgm:pt>
    <dgm:pt modelId="{743BE77E-F050-4B9D-95B3-C3EBAC75FA36}" type="parTrans" cxnId="{519B6300-6C01-44E1-BC98-C9567E905637}">
      <dgm:prSet/>
      <dgm:spPr/>
      <dgm:t>
        <a:bodyPr/>
        <a:lstStyle/>
        <a:p>
          <a:endParaRPr lang="en-IN"/>
        </a:p>
      </dgm:t>
    </dgm:pt>
    <dgm:pt modelId="{39419450-A24E-4C9D-BA30-B58CC1C775CC}" type="sibTrans" cxnId="{519B6300-6C01-44E1-BC98-C9567E905637}">
      <dgm:prSet/>
      <dgm:spPr/>
      <dgm:t>
        <a:bodyPr/>
        <a:lstStyle/>
        <a:p>
          <a:endParaRPr lang="en-IN"/>
        </a:p>
      </dgm:t>
    </dgm:pt>
    <dgm:pt modelId="{F24ED79A-3470-4C99-A8C2-0ECF2EBA4D02}">
      <dgm:prSet/>
      <dgm:spPr/>
      <dgm:t>
        <a:bodyPr/>
        <a:lstStyle/>
        <a:p>
          <a:r>
            <a:rPr lang="en-US" b="1" i="0" baseline="0"/>
            <a:t>High ROE:</a:t>
          </a:r>
          <a:r>
            <a:rPr lang="en-US" b="0" i="0" baseline="0"/>
            <a:t> </a:t>
          </a:r>
          <a:endParaRPr lang="en-IN"/>
        </a:p>
      </dgm:t>
    </dgm:pt>
    <dgm:pt modelId="{CAD7C14D-F30C-42BA-AA30-F7468307B5DB}" type="parTrans" cxnId="{2C45BE01-601F-4C5D-B65F-210158D19217}">
      <dgm:prSet/>
      <dgm:spPr/>
      <dgm:t>
        <a:bodyPr/>
        <a:lstStyle/>
        <a:p>
          <a:endParaRPr lang="en-IN"/>
        </a:p>
      </dgm:t>
    </dgm:pt>
    <dgm:pt modelId="{D55B178E-219B-4F15-9051-C6BB8E67E9A6}" type="sibTrans" cxnId="{2C45BE01-601F-4C5D-B65F-210158D19217}">
      <dgm:prSet/>
      <dgm:spPr/>
      <dgm:t>
        <a:bodyPr/>
        <a:lstStyle/>
        <a:p>
          <a:endParaRPr lang="en-IN"/>
        </a:p>
      </dgm:t>
    </dgm:pt>
    <dgm:pt modelId="{B64621EB-725D-4DDD-985E-9EFFE4C9711A}">
      <dgm:prSet/>
      <dgm:spPr/>
      <dgm:t>
        <a:bodyPr/>
        <a:lstStyle/>
        <a:p>
          <a:r>
            <a:rPr lang="en-US" b="0" i="0" baseline="0"/>
            <a:t>A high ROE of 51.51% shows that the company is generating significant profit from shareholders' equity. </a:t>
          </a:r>
          <a:endParaRPr lang="en-IN"/>
        </a:p>
      </dgm:t>
    </dgm:pt>
    <dgm:pt modelId="{4EE413E0-03F6-41A6-BD0B-5155B246DA7E}" type="parTrans" cxnId="{02A751FC-C390-485E-8938-CCB725F03F2A}">
      <dgm:prSet/>
      <dgm:spPr/>
      <dgm:t>
        <a:bodyPr/>
        <a:lstStyle/>
        <a:p>
          <a:endParaRPr lang="en-IN"/>
        </a:p>
      </dgm:t>
    </dgm:pt>
    <dgm:pt modelId="{FB57CFEA-3122-4ECE-916F-7AAE1C2AF7D0}" type="sibTrans" cxnId="{02A751FC-C390-485E-8938-CCB725F03F2A}">
      <dgm:prSet/>
      <dgm:spPr/>
      <dgm:t>
        <a:bodyPr/>
        <a:lstStyle/>
        <a:p>
          <a:endParaRPr lang="en-IN"/>
        </a:p>
      </dgm:t>
    </dgm:pt>
    <dgm:pt modelId="{39D8C6FC-60AA-4BA9-9108-6B13A1B8D0B8}" type="pres">
      <dgm:prSet presAssocID="{10008B21-9782-48DF-8C34-81CDAA3E0368}" presName="composite" presStyleCnt="0">
        <dgm:presLayoutVars>
          <dgm:chMax val="5"/>
          <dgm:dir/>
          <dgm:animLvl val="ctr"/>
          <dgm:resizeHandles val="exact"/>
        </dgm:presLayoutVars>
      </dgm:prSet>
      <dgm:spPr/>
    </dgm:pt>
    <dgm:pt modelId="{2F83160B-90AA-4A2B-9963-D8F4DD33518E}" type="pres">
      <dgm:prSet presAssocID="{10008B21-9782-48DF-8C34-81CDAA3E0368}" presName="cycle" presStyleCnt="0"/>
      <dgm:spPr/>
    </dgm:pt>
    <dgm:pt modelId="{DD0DA363-0A9F-4024-AB33-10CD39AEF7A4}" type="pres">
      <dgm:prSet presAssocID="{10008B21-9782-48DF-8C34-81CDAA3E0368}" presName="centerShape" presStyleCnt="0"/>
      <dgm:spPr/>
    </dgm:pt>
    <dgm:pt modelId="{5BA46367-30A7-4AB2-8DC1-F81DA81DE84D}" type="pres">
      <dgm:prSet presAssocID="{10008B21-9782-48DF-8C34-81CDAA3E0368}" presName="connSite" presStyleLbl="node1" presStyleIdx="0" presStyleCnt="6"/>
      <dgm:spPr/>
    </dgm:pt>
    <dgm:pt modelId="{D4E0E51E-506C-42B6-9D68-3DE5929B38AE}" type="pres">
      <dgm:prSet presAssocID="{10008B21-9782-48DF-8C34-81CDAA3E0368}" presName="visible" presStyleLbl="nod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rgbClr val="0070C0"/>
          </a:solidFill>
        </a:ln>
      </dgm:spPr>
    </dgm:pt>
    <dgm:pt modelId="{9C0582E0-98F6-49F9-9C83-28886562D387}" type="pres">
      <dgm:prSet presAssocID="{FCAA0FEA-9F83-475B-946A-10FFE64072AE}" presName="Name25" presStyleLbl="parChTrans1D1" presStyleIdx="0" presStyleCnt="5"/>
      <dgm:spPr/>
    </dgm:pt>
    <dgm:pt modelId="{20A4F791-1C91-4E0D-A70A-DD9C33E94E44}" type="pres">
      <dgm:prSet presAssocID="{0F765138-BD53-41B6-8D6C-654A9AAE70FA}" presName="node" presStyleCnt="0"/>
      <dgm:spPr/>
    </dgm:pt>
    <dgm:pt modelId="{FC666661-9E5E-4CC9-B2EF-78FBC45D81BC}" type="pres">
      <dgm:prSet presAssocID="{0F765138-BD53-41B6-8D6C-654A9AAE70FA}" presName="parentNode" presStyleLbl="node1" presStyleIdx="1" presStyleCnt="6">
        <dgm:presLayoutVars>
          <dgm:chMax val="1"/>
          <dgm:bulletEnabled val="1"/>
        </dgm:presLayoutVars>
      </dgm:prSet>
      <dgm:spPr/>
    </dgm:pt>
    <dgm:pt modelId="{F8B28539-98DC-4976-B300-5B0AA23B419E}" type="pres">
      <dgm:prSet presAssocID="{0F765138-BD53-41B6-8D6C-654A9AAE70FA}" presName="childNode" presStyleLbl="revTx" presStyleIdx="0" presStyleCnt="5">
        <dgm:presLayoutVars>
          <dgm:bulletEnabled val="1"/>
        </dgm:presLayoutVars>
      </dgm:prSet>
      <dgm:spPr/>
    </dgm:pt>
    <dgm:pt modelId="{265AD671-4B87-47FD-8229-A260F39DED81}" type="pres">
      <dgm:prSet presAssocID="{F7D4061D-8529-4900-B509-A79B7FFA1E55}" presName="Name25" presStyleLbl="parChTrans1D1" presStyleIdx="1" presStyleCnt="5"/>
      <dgm:spPr/>
    </dgm:pt>
    <dgm:pt modelId="{053C0D07-560F-4EEE-907D-66A137D3A9C7}" type="pres">
      <dgm:prSet presAssocID="{C3557E74-1E89-45D8-95F7-E4A868813863}" presName="node" presStyleCnt="0"/>
      <dgm:spPr/>
    </dgm:pt>
    <dgm:pt modelId="{CC69E654-60F1-4B53-B9C6-259B43173D64}" type="pres">
      <dgm:prSet presAssocID="{C3557E74-1E89-45D8-95F7-E4A868813863}" presName="parentNode" presStyleLbl="node1" presStyleIdx="2" presStyleCnt="6">
        <dgm:presLayoutVars>
          <dgm:chMax val="1"/>
          <dgm:bulletEnabled val="1"/>
        </dgm:presLayoutVars>
      </dgm:prSet>
      <dgm:spPr/>
    </dgm:pt>
    <dgm:pt modelId="{EE94F14A-2263-4695-8653-A9B056DD8A0E}" type="pres">
      <dgm:prSet presAssocID="{C3557E74-1E89-45D8-95F7-E4A868813863}" presName="childNode" presStyleLbl="revTx" presStyleIdx="1" presStyleCnt="5">
        <dgm:presLayoutVars>
          <dgm:bulletEnabled val="1"/>
        </dgm:presLayoutVars>
      </dgm:prSet>
      <dgm:spPr/>
    </dgm:pt>
    <dgm:pt modelId="{ADEEDCA3-34D1-43F7-947B-48A171D0294E}" type="pres">
      <dgm:prSet presAssocID="{872E168D-C051-444C-A56D-DF3B07D6533C}" presName="Name25" presStyleLbl="parChTrans1D1" presStyleIdx="2" presStyleCnt="5"/>
      <dgm:spPr/>
    </dgm:pt>
    <dgm:pt modelId="{61951323-C587-4794-8E3F-1A6F2721CD00}" type="pres">
      <dgm:prSet presAssocID="{6A186B7A-C3C3-4020-9E76-B5DA197B464A}" presName="node" presStyleCnt="0"/>
      <dgm:spPr/>
    </dgm:pt>
    <dgm:pt modelId="{ABC7FD70-3C60-4D08-9322-1B56EE261E7C}" type="pres">
      <dgm:prSet presAssocID="{6A186B7A-C3C3-4020-9E76-B5DA197B464A}" presName="parentNode" presStyleLbl="node1" presStyleIdx="3" presStyleCnt="6">
        <dgm:presLayoutVars>
          <dgm:chMax val="1"/>
          <dgm:bulletEnabled val="1"/>
        </dgm:presLayoutVars>
      </dgm:prSet>
      <dgm:spPr/>
    </dgm:pt>
    <dgm:pt modelId="{C45A24DC-6428-4F9D-A5D9-05745891AC3D}" type="pres">
      <dgm:prSet presAssocID="{6A186B7A-C3C3-4020-9E76-B5DA197B464A}" presName="childNode" presStyleLbl="revTx" presStyleIdx="2" presStyleCnt="5">
        <dgm:presLayoutVars>
          <dgm:bulletEnabled val="1"/>
        </dgm:presLayoutVars>
      </dgm:prSet>
      <dgm:spPr/>
    </dgm:pt>
    <dgm:pt modelId="{8EEBBDAA-BFBE-4470-A606-FA8D60371463}" type="pres">
      <dgm:prSet presAssocID="{A49FC9B2-84D8-4955-998F-8FA9B8B007D5}" presName="Name25" presStyleLbl="parChTrans1D1" presStyleIdx="3" presStyleCnt="5"/>
      <dgm:spPr/>
    </dgm:pt>
    <dgm:pt modelId="{D7EFB9D7-61F2-4504-A909-B47BA315B4A7}" type="pres">
      <dgm:prSet presAssocID="{52F192EC-2252-4AD5-AF0E-F254E8B77EAB}" presName="node" presStyleCnt="0"/>
      <dgm:spPr/>
    </dgm:pt>
    <dgm:pt modelId="{4E66EFAB-444E-444B-86E9-0922A4EBDC03}" type="pres">
      <dgm:prSet presAssocID="{52F192EC-2252-4AD5-AF0E-F254E8B77EAB}" presName="parentNode" presStyleLbl="node1" presStyleIdx="4" presStyleCnt="6">
        <dgm:presLayoutVars>
          <dgm:chMax val="1"/>
          <dgm:bulletEnabled val="1"/>
        </dgm:presLayoutVars>
      </dgm:prSet>
      <dgm:spPr/>
    </dgm:pt>
    <dgm:pt modelId="{A54E8B75-2CD7-4E8D-AD40-1B42363B94A5}" type="pres">
      <dgm:prSet presAssocID="{52F192EC-2252-4AD5-AF0E-F254E8B77EAB}" presName="childNode" presStyleLbl="revTx" presStyleIdx="3" presStyleCnt="5">
        <dgm:presLayoutVars>
          <dgm:bulletEnabled val="1"/>
        </dgm:presLayoutVars>
      </dgm:prSet>
      <dgm:spPr/>
    </dgm:pt>
    <dgm:pt modelId="{56FED415-F168-4622-B183-529666BF852D}" type="pres">
      <dgm:prSet presAssocID="{CAD7C14D-F30C-42BA-AA30-F7468307B5DB}" presName="Name25" presStyleLbl="parChTrans1D1" presStyleIdx="4" presStyleCnt="5"/>
      <dgm:spPr/>
    </dgm:pt>
    <dgm:pt modelId="{65B198F6-C821-44EC-B771-361D3C9BB02C}" type="pres">
      <dgm:prSet presAssocID="{F24ED79A-3470-4C99-A8C2-0ECF2EBA4D02}" presName="node" presStyleCnt="0"/>
      <dgm:spPr/>
    </dgm:pt>
    <dgm:pt modelId="{4CA0BC4F-B349-4F15-893E-0636C209A2B1}" type="pres">
      <dgm:prSet presAssocID="{F24ED79A-3470-4C99-A8C2-0ECF2EBA4D02}" presName="parentNode" presStyleLbl="node1" presStyleIdx="5" presStyleCnt="6">
        <dgm:presLayoutVars>
          <dgm:chMax val="1"/>
          <dgm:bulletEnabled val="1"/>
        </dgm:presLayoutVars>
      </dgm:prSet>
      <dgm:spPr/>
    </dgm:pt>
    <dgm:pt modelId="{C3B88198-94E8-453A-AE4F-6FBC5A8B0C16}" type="pres">
      <dgm:prSet presAssocID="{F24ED79A-3470-4C99-A8C2-0ECF2EBA4D02}" presName="childNode" presStyleLbl="revTx" presStyleIdx="4" presStyleCnt="5">
        <dgm:presLayoutVars>
          <dgm:bulletEnabled val="1"/>
        </dgm:presLayoutVars>
      </dgm:prSet>
      <dgm:spPr/>
    </dgm:pt>
  </dgm:ptLst>
  <dgm:cxnLst>
    <dgm:cxn modelId="{519B6300-6C01-44E1-BC98-C9567E905637}" srcId="{52F192EC-2252-4AD5-AF0E-F254E8B77EAB}" destId="{8FBA8C6F-3340-456A-812A-CA5ADB2E81C8}" srcOrd="0" destOrd="0" parTransId="{743BE77E-F050-4B9D-95B3-C3EBAC75FA36}" sibTransId="{39419450-A24E-4C9D-BA30-B58CC1C775CC}"/>
    <dgm:cxn modelId="{2C45BE01-601F-4C5D-B65F-210158D19217}" srcId="{10008B21-9782-48DF-8C34-81CDAA3E0368}" destId="{F24ED79A-3470-4C99-A8C2-0ECF2EBA4D02}" srcOrd="4" destOrd="0" parTransId="{CAD7C14D-F30C-42BA-AA30-F7468307B5DB}" sibTransId="{D55B178E-219B-4F15-9051-C6BB8E67E9A6}"/>
    <dgm:cxn modelId="{AAFBED08-B27E-4D68-A0D6-A47C88C0D8B7}" type="presOf" srcId="{FCAA0FEA-9F83-475B-946A-10FFE64072AE}" destId="{9C0582E0-98F6-49F9-9C83-28886562D387}" srcOrd="0" destOrd="0" presId="urn:microsoft.com/office/officeart/2005/8/layout/radial2"/>
    <dgm:cxn modelId="{6D17B909-4988-4EB7-950B-65ED57DFC175}" srcId="{6A186B7A-C3C3-4020-9E76-B5DA197B464A}" destId="{F694B46F-3F53-4F91-B183-5C757173DD5E}" srcOrd="0" destOrd="0" parTransId="{BE3DCEEE-343F-4026-94AE-99E922731F6D}" sibTransId="{9BEE190E-03C1-45E9-A329-AD826D4D6364}"/>
    <dgm:cxn modelId="{BD30CE10-4CF0-4D32-9787-DA757B08C034}" type="presOf" srcId="{10008B21-9782-48DF-8C34-81CDAA3E0368}" destId="{39D8C6FC-60AA-4BA9-9108-6B13A1B8D0B8}" srcOrd="0" destOrd="0" presId="urn:microsoft.com/office/officeart/2005/8/layout/radial2"/>
    <dgm:cxn modelId="{DF9D5C15-5D4D-4757-AC20-F7CB96A59F93}" type="presOf" srcId="{872E168D-C051-444C-A56D-DF3B07D6533C}" destId="{ADEEDCA3-34D1-43F7-947B-48A171D0294E}" srcOrd="0" destOrd="0" presId="urn:microsoft.com/office/officeart/2005/8/layout/radial2"/>
    <dgm:cxn modelId="{530E8C27-37FC-4DEA-AC52-04EA07AF69A3}" srcId="{10008B21-9782-48DF-8C34-81CDAA3E0368}" destId="{52F192EC-2252-4AD5-AF0E-F254E8B77EAB}" srcOrd="3" destOrd="0" parTransId="{A49FC9B2-84D8-4955-998F-8FA9B8B007D5}" sibTransId="{38C0395E-4178-4ABC-B925-3E69BC077CED}"/>
    <dgm:cxn modelId="{9E5D673A-844F-4ED5-A282-94B21BC6D949}" type="presOf" srcId="{F7D4061D-8529-4900-B509-A79B7FFA1E55}" destId="{265AD671-4B87-47FD-8229-A260F39DED81}" srcOrd="0" destOrd="0" presId="urn:microsoft.com/office/officeart/2005/8/layout/radial2"/>
    <dgm:cxn modelId="{7793F146-74C9-4793-853F-24DB437707B1}" srcId="{0F765138-BD53-41B6-8D6C-654A9AAE70FA}" destId="{841FBF4B-A9CA-46D2-9139-708667C2C100}" srcOrd="0" destOrd="0" parTransId="{1BBCC5F4-F612-49E1-BDB4-36215680691A}" sibTransId="{E899D6EC-E643-4688-AE51-BB4148C7F15D}"/>
    <dgm:cxn modelId="{EC57FD46-38C4-4428-A147-74CEEC727770}" type="presOf" srcId="{6A186B7A-C3C3-4020-9E76-B5DA197B464A}" destId="{ABC7FD70-3C60-4D08-9322-1B56EE261E7C}" srcOrd="0" destOrd="0" presId="urn:microsoft.com/office/officeart/2005/8/layout/radial2"/>
    <dgm:cxn modelId="{F55B6467-3D70-44E7-9ED7-2D53AB39B14D}" type="presOf" srcId="{52F192EC-2252-4AD5-AF0E-F254E8B77EAB}" destId="{4E66EFAB-444E-444B-86E9-0922A4EBDC03}" srcOrd="0" destOrd="0" presId="urn:microsoft.com/office/officeart/2005/8/layout/radial2"/>
    <dgm:cxn modelId="{68B0F049-85C7-482C-B97B-BC1790104111}" srcId="{10008B21-9782-48DF-8C34-81CDAA3E0368}" destId="{6A186B7A-C3C3-4020-9E76-B5DA197B464A}" srcOrd="2" destOrd="0" parTransId="{872E168D-C051-444C-A56D-DF3B07D6533C}" sibTransId="{58AE6427-E406-4CC5-99C9-C9BBB845D906}"/>
    <dgm:cxn modelId="{8679EB4D-4238-487B-86C1-83E939F3CD1E}" type="presOf" srcId="{F694B46F-3F53-4F91-B183-5C757173DD5E}" destId="{C45A24DC-6428-4F9D-A5D9-05745891AC3D}" srcOrd="0" destOrd="0" presId="urn:microsoft.com/office/officeart/2005/8/layout/radial2"/>
    <dgm:cxn modelId="{FB40266F-F3E1-4B03-B003-BC43D685214D}" type="presOf" srcId="{0F765138-BD53-41B6-8D6C-654A9AAE70FA}" destId="{FC666661-9E5E-4CC9-B2EF-78FBC45D81BC}" srcOrd="0" destOrd="0" presId="urn:microsoft.com/office/officeart/2005/8/layout/radial2"/>
    <dgm:cxn modelId="{0EC06878-C995-48F9-9B68-7367E304EA43}" srcId="{10008B21-9782-48DF-8C34-81CDAA3E0368}" destId="{0F765138-BD53-41B6-8D6C-654A9AAE70FA}" srcOrd="0" destOrd="0" parTransId="{FCAA0FEA-9F83-475B-946A-10FFE64072AE}" sibTransId="{1842E1BC-D6CF-4C59-8464-2553BB164086}"/>
    <dgm:cxn modelId="{7155AB81-4AB8-4B63-8CCF-F22F4AB53E56}" srcId="{C3557E74-1E89-45D8-95F7-E4A868813863}" destId="{DCE6B27C-9509-4605-BF0D-03D21FC4DD19}" srcOrd="0" destOrd="0" parTransId="{973D75E5-591D-47C1-A8DF-909308D61C18}" sibTransId="{E38A2B1A-7942-4C41-B1B2-7A8B340D07DC}"/>
    <dgm:cxn modelId="{1903E89F-4EF7-4F82-BFF4-0AAD039D36CD}" type="presOf" srcId="{C3557E74-1E89-45D8-95F7-E4A868813863}" destId="{CC69E654-60F1-4B53-B9C6-259B43173D64}" srcOrd="0" destOrd="0" presId="urn:microsoft.com/office/officeart/2005/8/layout/radial2"/>
    <dgm:cxn modelId="{33BCB0A5-CF7B-4C55-ABAF-15CF5102F488}" srcId="{10008B21-9782-48DF-8C34-81CDAA3E0368}" destId="{C3557E74-1E89-45D8-95F7-E4A868813863}" srcOrd="1" destOrd="0" parTransId="{F7D4061D-8529-4900-B509-A79B7FFA1E55}" sibTransId="{5C263D82-2980-4381-BCBD-8CC9AB0AD05A}"/>
    <dgm:cxn modelId="{B66D90A7-B8A9-4998-933B-6CD1FECAA569}" type="presOf" srcId="{B64621EB-725D-4DDD-985E-9EFFE4C9711A}" destId="{C3B88198-94E8-453A-AE4F-6FBC5A8B0C16}" srcOrd="0" destOrd="0" presId="urn:microsoft.com/office/officeart/2005/8/layout/radial2"/>
    <dgm:cxn modelId="{927B71AB-4BCB-42CA-9280-8340C30C624F}" type="presOf" srcId="{A49FC9B2-84D8-4955-998F-8FA9B8B007D5}" destId="{8EEBBDAA-BFBE-4470-A606-FA8D60371463}" srcOrd="0" destOrd="0" presId="urn:microsoft.com/office/officeart/2005/8/layout/radial2"/>
    <dgm:cxn modelId="{1926B4B2-6176-48F5-BE85-8E60B9F498EE}" type="presOf" srcId="{CAD7C14D-F30C-42BA-AA30-F7468307B5DB}" destId="{56FED415-F168-4622-B183-529666BF852D}" srcOrd="0" destOrd="0" presId="urn:microsoft.com/office/officeart/2005/8/layout/radial2"/>
    <dgm:cxn modelId="{FB55A7D4-BD80-4520-937E-D9AF40BDA536}" type="presOf" srcId="{8FBA8C6F-3340-456A-812A-CA5ADB2E81C8}" destId="{A54E8B75-2CD7-4E8D-AD40-1B42363B94A5}" srcOrd="0" destOrd="0" presId="urn:microsoft.com/office/officeart/2005/8/layout/radial2"/>
    <dgm:cxn modelId="{61D2FCD4-03EE-41C2-A38F-33142B969D18}" type="presOf" srcId="{F24ED79A-3470-4C99-A8C2-0ECF2EBA4D02}" destId="{4CA0BC4F-B349-4F15-893E-0636C209A2B1}" srcOrd="0" destOrd="0" presId="urn:microsoft.com/office/officeart/2005/8/layout/radial2"/>
    <dgm:cxn modelId="{1C4C11D6-E095-4F09-89F0-5F6912BCEE77}" type="presOf" srcId="{841FBF4B-A9CA-46D2-9139-708667C2C100}" destId="{F8B28539-98DC-4976-B300-5B0AA23B419E}" srcOrd="0" destOrd="0" presId="urn:microsoft.com/office/officeart/2005/8/layout/radial2"/>
    <dgm:cxn modelId="{E9DDB6F3-43F4-4B71-ADD0-9A176FC66246}" type="presOf" srcId="{DCE6B27C-9509-4605-BF0D-03D21FC4DD19}" destId="{EE94F14A-2263-4695-8653-A9B056DD8A0E}" srcOrd="0" destOrd="0" presId="urn:microsoft.com/office/officeart/2005/8/layout/radial2"/>
    <dgm:cxn modelId="{02A751FC-C390-485E-8938-CCB725F03F2A}" srcId="{F24ED79A-3470-4C99-A8C2-0ECF2EBA4D02}" destId="{B64621EB-725D-4DDD-985E-9EFFE4C9711A}" srcOrd="0" destOrd="0" parTransId="{4EE413E0-03F6-41A6-BD0B-5155B246DA7E}" sibTransId="{FB57CFEA-3122-4ECE-916F-7AAE1C2AF7D0}"/>
    <dgm:cxn modelId="{96FD9149-D30B-4117-8A57-EDBC6699C229}" type="presParOf" srcId="{39D8C6FC-60AA-4BA9-9108-6B13A1B8D0B8}" destId="{2F83160B-90AA-4A2B-9963-D8F4DD33518E}" srcOrd="0" destOrd="0" presId="urn:microsoft.com/office/officeart/2005/8/layout/radial2"/>
    <dgm:cxn modelId="{95762642-CD7B-4CE9-8FE2-A5DBD325B6DA}" type="presParOf" srcId="{2F83160B-90AA-4A2B-9963-D8F4DD33518E}" destId="{DD0DA363-0A9F-4024-AB33-10CD39AEF7A4}" srcOrd="0" destOrd="0" presId="urn:microsoft.com/office/officeart/2005/8/layout/radial2"/>
    <dgm:cxn modelId="{5C96F73C-F315-4872-ABB6-52F5D0B218AD}" type="presParOf" srcId="{DD0DA363-0A9F-4024-AB33-10CD39AEF7A4}" destId="{5BA46367-30A7-4AB2-8DC1-F81DA81DE84D}" srcOrd="0" destOrd="0" presId="urn:microsoft.com/office/officeart/2005/8/layout/radial2"/>
    <dgm:cxn modelId="{6F3710E0-003B-40C4-A7A8-83330C379A1C}" type="presParOf" srcId="{DD0DA363-0A9F-4024-AB33-10CD39AEF7A4}" destId="{D4E0E51E-506C-42B6-9D68-3DE5929B38AE}" srcOrd="1" destOrd="0" presId="urn:microsoft.com/office/officeart/2005/8/layout/radial2"/>
    <dgm:cxn modelId="{9805F699-220B-406C-9555-916C171B77FD}" type="presParOf" srcId="{2F83160B-90AA-4A2B-9963-D8F4DD33518E}" destId="{9C0582E0-98F6-49F9-9C83-28886562D387}" srcOrd="1" destOrd="0" presId="urn:microsoft.com/office/officeart/2005/8/layout/radial2"/>
    <dgm:cxn modelId="{A75566FE-FF5F-4BC2-B9E8-FD1743DE0E14}" type="presParOf" srcId="{2F83160B-90AA-4A2B-9963-D8F4DD33518E}" destId="{20A4F791-1C91-4E0D-A70A-DD9C33E94E44}" srcOrd="2" destOrd="0" presId="urn:microsoft.com/office/officeart/2005/8/layout/radial2"/>
    <dgm:cxn modelId="{064D7125-C394-4A7C-AAD7-7B78322EB71D}" type="presParOf" srcId="{20A4F791-1C91-4E0D-A70A-DD9C33E94E44}" destId="{FC666661-9E5E-4CC9-B2EF-78FBC45D81BC}" srcOrd="0" destOrd="0" presId="urn:microsoft.com/office/officeart/2005/8/layout/radial2"/>
    <dgm:cxn modelId="{B4E78CAE-B85F-42AB-A3B3-C7EC7E733E4A}" type="presParOf" srcId="{20A4F791-1C91-4E0D-A70A-DD9C33E94E44}" destId="{F8B28539-98DC-4976-B300-5B0AA23B419E}" srcOrd="1" destOrd="0" presId="urn:microsoft.com/office/officeart/2005/8/layout/radial2"/>
    <dgm:cxn modelId="{F3AFD9D4-2CF2-4ECA-8E9F-CA7204F92307}" type="presParOf" srcId="{2F83160B-90AA-4A2B-9963-D8F4DD33518E}" destId="{265AD671-4B87-47FD-8229-A260F39DED81}" srcOrd="3" destOrd="0" presId="urn:microsoft.com/office/officeart/2005/8/layout/radial2"/>
    <dgm:cxn modelId="{224FB81D-F398-4B52-9B59-2612D6889BAE}" type="presParOf" srcId="{2F83160B-90AA-4A2B-9963-D8F4DD33518E}" destId="{053C0D07-560F-4EEE-907D-66A137D3A9C7}" srcOrd="4" destOrd="0" presId="urn:microsoft.com/office/officeart/2005/8/layout/radial2"/>
    <dgm:cxn modelId="{473A4AE5-9427-44D1-BAB8-ADA7FF3B94B0}" type="presParOf" srcId="{053C0D07-560F-4EEE-907D-66A137D3A9C7}" destId="{CC69E654-60F1-4B53-B9C6-259B43173D64}" srcOrd="0" destOrd="0" presId="urn:microsoft.com/office/officeart/2005/8/layout/radial2"/>
    <dgm:cxn modelId="{E6933AB0-0BD9-4971-8B00-4F22A2C3DA7C}" type="presParOf" srcId="{053C0D07-560F-4EEE-907D-66A137D3A9C7}" destId="{EE94F14A-2263-4695-8653-A9B056DD8A0E}" srcOrd="1" destOrd="0" presId="urn:microsoft.com/office/officeart/2005/8/layout/radial2"/>
    <dgm:cxn modelId="{501B0F6C-6561-4CEF-B6B8-8B97FA47B4ED}" type="presParOf" srcId="{2F83160B-90AA-4A2B-9963-D8F4DD33518E}" destId="{ADEEDCA3-34D1-43F7-947B-48A171D0294E}" srcOrd="5" destOrd="0" presId="urn:microsoft.com/office/officeart/2005/8/layout/radial2"/>
    <dgm:cxn modelId="{F919F411-E332-4131-AD4C-FD038B4C6917}" type="presParOf" srcId="{2F83160B-90AA-4A2B-9963-D8F4DD33518E}" destId="{61951323-C587-4794-8E3F-1A6F2721CD00}" srcOrd="6" destOrd="0" presId="urn:microsoft.com/office/officeart/2005/8/layout/radial2"/>
    <dgm:cxn modelId="{D23CB8CC-DA7C-4D73-AD1B-07B3158809B3}" type="presParOf" srcId="{61951323-C587-4794-8E3F-1A6F2721CD00}" destId="{ABC7FD70-3C60-4D08-9322-1B56EE261E7C}" srcOrd="0" destOrd="0" presId="urn:microsoft.com/office/officeart/2005/8/layout/radial2"/>
    <dgm:cxn modelId="{3D2763F6-99ED-4D8C-8BCD-9C89357170C7}" type="presParOf" srcId="{61951323-C587-4794-8E3F-1A6F2721CD00}" destId="{C45A24DC-6428-4F9D-A5D9-05745891AC3D}" srcOrd="1" destOrd="0" presId="urn:microsoft.com/office/officeart/2005/8/layout/radial2"/>
    <dgm:cxn modelId="{087CA5B8-CEC4-4EAD-B29F-45BE21A0E6DA}" type="presParOf" srcId="{2F83160B-90AA-4A2B-9963-D8F4DD33518E}" destId="{8EEBBDAA-BFBE-4470-A606-FA8D60371463}" srcOrd="7" destOrd="0" presId="urn:microsoft.com/office/officeart/2005/8/layout/radial2"/>
    <dgm:cxn modelId="{DEA88816-AA7B-4DD5-8CE6-1D138038569B}" type="presParOf" srcId="{2F83160B-90AA-4A2B-9963-D8F4DD33518E}" destId="{D7EFB9D7-61F2-4504-A909-B47BA315B4A7}" srcOrd="8" destOrd="0" presId="urn:microsoft.com/office/officeart/2005/8/layout/radial2"/>
    <dgm:cxn modelId="{D142A1C8-9554-4E8D-844E-7D31B68AF271}" type="presParOf" srcId="{D7EFB9D7-61F2-4504-A909-B47BA315B4A7}" destId="{4E66EFAB-444E-444B-86E9-0922A4EBDC03}" srcOrd="0" destOrd="0" presId="urn:microsoft.com/office/officeart/2005/8/layout/radial2"/>
    <dgm:cxn modelId="{090F3D11-4444-4A97-8D5E-619DBF3DA930}" type="presParOf" srcId="{D7EFB9D7-61F2-4504-A909-B47BA315B4A7}" destId="{A54E8B75-2CD7-4E8D-AD40-1B42363B94A5}" srcOrd="1" destOrd="0" presId="urn:microsoft.com/office/officeart/2005/8/layout/radial2"/>
    <dgm:cxn modelId="{B581A785-6D44-4273-A97A-8297A0F8E986}" type="presParOf" srcId="{2F83160B-90AA-4A2B-9963-D8F4DD33518E}" destId="{56FED415-F168-4622-B183-529666BF852D}" srcOrd="9" destOrd="0" presId="urn:microsoft.com/office/officeart/2005/8/layout/radial2"/>
    <dgm:cxn modelId="{214941B5-EFA5-46E6-A323-C746378CDEE6}" type="presParOf" srcId="{2F83160B-90AA-4A2B-9963-D8F4DD33518E}" destId="{65B198F6-C821-44EC-B771-361D3C9BB02C}" srcOrd="10" destOrd="0" presId="urn:microsoft.com/office/officeart/2005/8/layout/radial2"/>
    <dgm:cxn modelId="{22D35B5C-F48B-48DE-9036-1CF4B10568C0}" type="presParOf" srcId="{65B198F6-C821-44EC-B771-361D3C9BB02C}" destId="{4CA0BC4F-B349-4F15-893E-0636C209A2B1}" srcOrd="0" destOrd="0" presId="urn:microsoft.com/office/officeart/2005/8/layout/radial2"/>
    <dgm:cxn modelId="{81C021FE-BBAA-4BD4-9FD7-BB76064624FA}" type="presParOf" srcId="{65B198F6-C821-44EC-B771-361D3C9BB02C}" destId="{C3B88198-94E8-453A-AE4F-6FBC5A8B0C1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79A30-7372-495B-A842-DF3EA7199A8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B24D8FE0-4C78-4964-856E-179B2A669384}">
      <dgm:prSet/>
      <dgm:spPr/>
      <dgm:t>
        <a:bodyPr/>
        <a:lstStyle/>
        <a:p>
          <a:r>
            <a:rPr lang="en-IN" b="1"/>
            <a:t>Business Overview:</a:t>
          </a:r>
          <a:endParaRPr lang="en-IN"/>
        </a:p>
      </dgm:t>
    </dgm:pt>
    <dgm:pt modelId="{ACA98032-0572-4236-9D83-B6E5D473C7B1}" type="parTrans" cxnId="{DE1165A5-1992-4D4D-A68E-849E27F4822A}">
      <dgm:prSet/>
      <dgm:spPr/>
      <dgm:t>
        <a:bodyPr/>
        <a:lstStyle/>
        <a:p>
          <a:endParaRPr lang="en-IN"/>
        </a:p>
      </dgm:t>
    </dgm:pt>
    <dgm:pt modelId="{7DA11933-EC40-43E3-B14E-52D412B69C6C}" type="sibTrans" cxnId="{DE1165A5-1992-4D4D-A68E-849E27F4822A}">
      <dgm:prSet/>
      <dgm:spPr/>
      <dgm:t>
        <a:bodyPr/>
        <a:lstStyle/>
        <a:p>
          <a:endParaRPr lang="en-IN"/>
        </a:p>
      </dgm:t>
    </dgm:pt>
    <dgm:pt modelId="{ADB6B187-F1D5-4C57-A764-60973F9E991A}">
      <dgm:prSet/>
      <dgm:spPr/>
      <dgm:t>
        <a:bodyPr/>
        <a:lstStyle/>
        <a:p>
          <a:r>
            <a:rPr lang="en-US"/>
            <a:t>Established in 1968, TCS has been a leader in IT solutions, adapting through technology cycles. In FY 2024, the focus was on cloud transformation, cost optimization, and leveraging GenAI for growth. Key trends include increased cloud adoption and early-stage GenAI projects.</a:t>
          </a:r>
          <a:endParaRPr lang="en-IN"/>
        </a:p>
      </dgm:t>
    </dgm:pt>
    <dgm:pt modelId="{31AC275C-D6ED-4D9A-BB3C-E32740B04F74}" type="parTrans" cxnId="{65C0AC89-F636-4E62-AEA8-95E2C08D4BCC}">
      <dgm:prSet/>
      <dgm:spPr/>
      <dgm:t>
        <a:bodyPr/>
        <a:lstStyle/>
        <a:p>
          <a:endParaRPr lang="en-IN"/>
        </a:p>
      </dgm:t>
    </dgm:pt>
    <dgm:pt modelId="{1530EE06-8902-4116-856F-8C78D7D247C0}" type="sibTrans" cxnId="{65C0AC89-F636-4E62-AEA8-95E2C08D4BCC}">
      <dgm:prSet/>
      <dgm:spPr/>
      <dgm:t>
        <a:bodyPr/>
        <a:lstStyle/>
        <a:p>
          <a:endParaRPr lang="en-IN"/>
        </a:p>
      </dgm:t>
    </dgm:pt>
    <dgm:pt modelId="{FE475012-4A86-4EBB-857C-3681B7C0324D}">
      <dgm:prSet/>
      <dgm:spPr/>
      <dgm:t>
        <a:bodyPr/>
        <a:lstStyle/>
        <a:p>
          <a:r>
            <a:rPr lang="en-IN" b="1"/>
            <a:t>Justification for Selection:</a:t>
          </a:r>
          <a:endParaRPr lang="en-IN"/>
        </a:p>
      </dgm:t>
    </dgm:pt>
    <dgm:pt modelId="{F931CEF2-47E1-4C16-9878-DB46514B9C51}" type="parTrans" cxnId="{6958EF20-6922-4C11-B2B0-C296223964ED}">
      <dgm:prSet/>
      <dgm:spPr/>
      <dgm:t>
        <a:bodyPr/>
        <a:lstStyle/>
        <a:p>
          <a:endParaRPr lang="en-IN"/>
        </a:p>
      </dgm:t>
    </dgm:pt>
    <dgm:pt modelId="{794BD488-7E47-47C6-8E97-2361E7E77122}" type="sibTrans" cxnId="{6958EF20-6922-4C11-B2B0-C296223964ED}">
      <dgm:prSet/>
      <dgm:spPr/>
      <dgm:t>
        <a:bodyPr/>
        <a:lstStyle/>
        <a:p>
          <a:endParaRPr lang="en-IN"/>
        </a:p>
      </dgm:t>
    </dgm:pt>
    <dgm:pt modelId="{847AB6BF-9F75-4668-9EAA-1F0936ED7CCC}">
      <dgm:prSet/>
      <dgm:spPr/>
      <dgm:t>
        <a:bodyPr/>
        <a:lstStyle/>
        <a:p>
          <a:r>
            <a:rPr lang="en-US"/>
            <a:t>TCS is a top IT services firm with strong financial health and growth potential. The company’s strategic focus on cloud transformation and GenAI positions it well for future success.</a:t>
          </a:r>
          <a:endParaRPr lang="en-IN"/>
        </a:p>
      </dgm:t>
    </dgm:pt>
    <dgm:pt modelId="{BB30839F-C2B2-44B6-B368-EDF3E8B60794}" type="parTrans" cxnId="{76692FF8-BA99-4478-A524-B7954AC045C6}">
      <dgm:prSet/>
      <dgm:spPr/>
      <dgm:t>
        <a:bodyPr/>
        <a:lstStyle/>
        <a:p>
          <a:endParaRPr lang="en-IN"/>
        </a:p>
      </dgm:t>
    </dgm:pt>
    <dgm:pt modelId="{443F9977-8C8F-4655-AE91-A25C81CECB0C}" type="sibTrans" cxnId="{76692FF8-BA99-4478-A524-B7954AC045C6}">
      <dgm:prSet/>
      <dgm:spPr/>
      <dgm:t>
        <a:bodyPr/>
        <a:lstStyle/>
        <a:p>
          <a:endParaRPr lang="en-IN"/>
        </a:p>
      </dgm:t>
    </dgm:pt>
    <dgm:pt modelId="{79ED2569-D7DE-44B2-8773-51542C48BCA8}" type="pres">
      <dgm:prSet presAssocID="{54279A30-7372-495B-A842-DF3EA7199A85}" presName="Name0" presStyleCnt="0">
        <dgm:presLayoutVars>
          <dgm:dir/>
          <dgm:animLvl val="lvl"/>
          <dgm:resizeHandles val="exact"/>
        </dgm:presLayoutVars>
      </dgm:prSet>
      <dgm:spPr/>
    </dgm:pt>
    <dgm:pt modelId="{CDB98DDC-8081-4EDD-BEA2-AC0A05C24EB0}" type="pres">
      <dgm:prSet presAssocID="{B24D8FE0-4C78-4964-856E-179B2A669384}" presName="linNode" presStyleCnt="0"/>
      <dgm:spPr/>
    </dgm:pt>
    <dgm:pt modelId="{B171A22D-8D06-46AF-BE3E-C2CAB05C5A68}" type="pres">
      <dgm:prSet presAssocID="{B24D8FE0-4C78-4964-856E-179B2A669384}" presName="parentText" presStyleLbl="node1" presStyleIdx="0" presStyleCnt="2">
        <dgm:presLayoutVars>
          <dgm:chMax val="1"/>
          <dgm:bulletEnabled val="1"/>
        </dgm:presLayoutVars>
      </dgm:prSet>
      <dgm:spPr/>
    </dgm:pt>
    <dgm:pt modelId="{8AC04DED-339E-49C7-B235-C0D20B27C22B}" type="pres">
      <dgm:prSet presAssocID="{B24D8FE0-4C78-4964-856E-179B2A669384}" presName="descendantText" presStyleLbl="alignAccFollowNode1" presStyleIdx="0" presStyleCnt="2">
        <dgm:presLayoutVars>
          <dgm:bulletEnabled val="1"/>
        </dgm:presLayoutVars>
      </dgm:prSet>
      <dgm:spPr/>
    </dgm:pt>
    <dgm:pt modelId="{A61FBD1A-A085-4A90-80AC-D92625E783CA}" type="pres">
      <dgm:prSet presAssocID="{7DA11933-EC40-43E3-B14E-52D412B69C6C}" presName="sp" presStyleCnt="0"/>
      <dgm:spPr/>
    </dgm:pt>
    <dgm:pt modelId="{1138A846-4AD9-40B4-8339-F4AC1AB200D8}" type="pres">
      <dgm:prSet presAssocID="{FE475012-4A86-4EBB-857C-3681B7C0324D}" presName="linNode" presStyleCnt="0"/>
      <dgm:spPr/>
    </dgm:pt>
    <dgm:pt modelId="{F5CCE4E7-3E13-4E45-938B-AE1F8379689A}" type="pres">
      <dgm:prSet presAssocID="{FE475012-4A86-4EBB-857C-3681B7C0324D}" presName="parentText" presStyleLbl="node1" presStyleIdx="1" presStyleCnt="2">
        <dgm:presLayoutVars>
          <dgm:chMax val="1"/>
          <dgm:bulletEnabled val="1"/>
        </dgm:presLayoutVars>
      </dgm:prSet>
      <dgm:spPr/>
    </dgm:pt>
    <dgm:pt modelId="{65D974BF-7FDB-46D4-9BDC-998670ED4EBF}" type="pres">
      <dgm:prSet presAssocID="{FE475012-4A86-4EBB-857C-3681B7C0324D}" presName="descendantText" presStyleLbl="alignAccFollowNode1" presStyleIdx="1" presStyleCnt="2">
        <dgm:presLayoutVars>
          <dgm:bulletEnabled val="1"/>
        </dgm:presLayoutVars>
      </dgm:prSet>
      <dgm:spPr/>
    </dgm:pt>
  </dgm:ptLst>
  <dgm:cxnLst>
    <dgm:cxn modelId="{6958EF20-6922-4C11-B2B0-C296223964ED}" srcId="{54279A30-7372-495B-A842-DF3EA7199A85}" destId="{FE475012-4A86-4EBB-857C-3681B7C0324D}" srcOrd="1" destOrd="0" parTransId="{F931CEF2-47E1-4C16-9878-DB46514B9C51}" sibTransId="{794BD488-7E47-47C6-8E97-2361E7E77122}"/>
    <dgm:cxn modelId="{2C686242-90D6-44C9-BA67-67D3571F06AE}" type="presOf" srcId="{FE475012-4A86-4EBB-857C-3681B7C0324D}" destId="{F5CCE4E7-3E13-4E45-938B-AE1F8379689A}" srcOrd="0" destOrd="0" presId="urn:microsoft.com/office/officeart/2005/8/layout/vList5"/>
    <dgm:cxn modelId="{65C0AC89-F636-4E62-AEA8-95E2C08D4BCC}" srcId="{B24D8FE0-4C78-4964-856E-179B2A669384}" destId="{ADB6B187-F1D5-4C57-A764-60973F9E991A}" srcOrd="0" destOrd="0" parTransId="{31AC275C-D6ED-4D9A-BB3C-E32740B04F74}" sibTransId="{1530EE06-8902-4116-856F-8C78D7D247C0}"/>
    <dgm:cxn modelId="{BE81AC9A-5E0D-477F-B29A-F42328FC298B}" type="presOf" srcId="{847AB6BF-9F75-4668-9EAA-1F0936ED7CCC}" destId="{65D974BF-7FDB-46D4-9BDC-998670ED4EBF}" srcOrd="0" destOrd="0" presId="urn:microsoft.com/office/officeart/2005/8/layout/vList5"/>
    <dgm:cxn modelId="{DE1165A5-1992-4D4D-A68E-849E27F4822A}" srcId="{54279A30-7372-495B-A842-DF3EA7199A85}" destId="{B24D8FE0-4C78-4964-856E-179B2A669384}" srcOrd="0" destOrd="0" parTransId="{ACA98032-0572-4236-9D83-B6E5D473C7B1}" sibTransId="{7DA11933-EC40-43E3-B14E-52D412B69C6C}"/>
    <dgm:cxn modelId="{E5EBC0AE-076C-4856-8C96-410FC42DF894}" type="presOf" srcId="{ADB6B187-F1D5-4C57-A764-60973F9E991A}" destId="{8AC04DED-339E-49C7-B235-C0D20B27C22B}" srcOrd="0" destOrd="0" presId="urn:microsoft.com/office/officeart/2005/8/layout/vList5"/>
    <dgm:cxn modelId="{897491CE-E2CA-44A2-A822-6C364062E503}" type="presOf" srcId="{54279A30-7372-495B-A842-DF3EA7199A85}" destId="{79ED2569-D7DE-44B2-8773-51542C48BCA8}" srcOrd="0" destOrd="0" presId="urn:microsoft.com/office/officeart/2005/8/layout/vList5"/>
    <dgm:cxn modelId="{8DDB43D4-DF0F-48E2-AC1D-C8F7EE1104A0}" type="presOf" srcId="{B24D8FE0-4C78-4964-856E-179B2A669384}" destId="{B171A22D-8D06-46AF-BE3E-C2CAB05C5A68}" srcOrd="0" destOrd="0" presId="urn:microsoft.com/office/officeart/2005/8/layout/vList5"/>
    <dgm:cxn modelId="{76692FF8-BA99-4478-A524-B7954AC045C6}" srcId="{FE475012-4A86-4EBB-857C-3681B7C0324D}" destId="{847AB6BF-9F75-4668-9EAA-1F0936ED7CCC}" srcOrd="0" destOrd="0" parTransId="{BB30839F-C2B2-44B6-B368-EDF3E8B60794}" sibTransId="{443F9977-8C8F-4655-AE91-A25C81CECB0C}"/>
    <dgm:cxn modelId="{5DBD8FCA-EA7D-4F6D-A920-2CFB63E5E78F}" type="presParOf" srcId="{79ED2569-D7DE-44B2-8773-51542C48BCA8}" destId="{CDB98DDC-8081-4EDD-BEA2-AC0A05C24EB0}" srcOrd="0" destOrd="0" presId="urn:microsoft.com/office/officeart/2005/8/layout/vList5"/>
    <dgm:cxn modelId="{F1A9637B-58FE-4A49-974D-1AE31F57FC55}" type="presParOf" srcId="{CDB98DDC-8081-4EDD-BEA2-AC0A05C24EB0}" destId="{B171A22D-8D06-46AF-BE3E-C2CAB05C5A68}" srcOrd="0" destOrd="0" presId="urn:microsoft.com/office/officeart/2005/8/layout/vList5"/>
    <dgm:cxn modelId="{6DB2056B-41F8-48F0-8D35-C01D48F612C4}" type="presParOf" srcId="{CDB98DDC-8081-4EDD-BEA2-AC0A05C24EB0}" destId="{8AC04DED-339E-49C7-B235-C0D20B27C22B}" srcOrd="1" destOrd="0" presId="urn:microsoft.com/office/officeart/2005/8/layout/vList5"/>
    <dgm:cxn modelId="{1B46F088-810C-445F-A3F0-E2AF6DAC08D6}" type="presParOf" srcId="{79ED2569-D7DE-44B2-8773-51542C48BCA8}" destId="{A61FBD1A-A085-4A90-80AC-D92625E783CA}" srcOrd="1" destOrd="0" presId="urn:microsoft.com/office/officeart/2005/8/layout/vList5"/>
    <dgm:cxn modelId="{282E4C41-40BB-4D02-8448-343B0410B689}" type="presParOf" srcId="{79ED2569-D7DE-44B2-8773-51542C48BCA8}" destId="{1138A846-4AD9-40B4-8339-F4AC1AB200D8}" srcOrd="2" destOrd="0" presId="urn:microsoft.com/office/officeart/2005/8/layout/vList5"/>
    <dgm:cxn modelId="{974CBFC1-FCDC-4F24-A441-A767512BCD9C}" type="presParOf" srcId="{1138A846-4AD9-40B4-8339-F4AC1AB200D8}" destId="{F5CCE4E7-3E13-4E45-938B-AE1F8379689A}" srcOrd="0" destOrd="0" presId="urn:microsoft.com/office/officeart/2005/8/layout/vList5"/>
    <dgm:cxn modelId="{BD273768-DC66-4574-AE15-34DE7B00BC02}" type="presParOf" srcId="{1138A846-4AD9-40B4-8339-F4AC1AB200D8}" destId="{65D974BF-7FDB-46D4-9BDC-998670ED4EB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72AF88-3832-48AF-87CA-F3C62DC8C41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5D391AA4-6C4E-494D-BDD4-EDA0886C3E87}">
      <dgm:prSet/>
      <dgm:spPr/>
      <dgm:t>
        <a:bodyPr/>
        <a:lstStyle/>
        <a:p>
          <a:r>
            <a:rPr lang="en-US" b="1" i="0" baseline="0"/>
            <a:t>Revenue Growth:</a:t>
          </a:r>
          <a:r>
            <a:rPr lang="en-US" b="0" i="0" baseline="0"/>
            <a:t> </a:t>
          </a:r>
          <a:endParaRPr lang="en-IN"/>
        </a:p>
      </dgm:t>
    </dgm:pt>
    <dgm:pt modelId="{0BD54B5D-E107-402F-B5CA-E78580F3FC5F}" type="parTrans" cxnId="{7EBE8255-2A90-46D6-803B-0CAD9FAEFDC0}">
      <dgm:prSet/>
      <dgm:spPr/>
      <dgm:t>
        <a:bodyPr/>
        <a:lstStyle/>
        <a:p>
          <a:endParaRPr lang="en-IN"/>
        </a:p>
      </dgm:t>
    </dgm:pt>
    <dgm:pt modelId="{7CA17DC9-8B6D-4B29-BEB2-4A9279BC96FD}" type="sibTrans" cxnId="{7EBE8255-2A90-46D6-803B-0CAD9FAEFDC0}">
      <dgm:prSet/>
      <dgm:spPr/>
      <dgm:t>
        <a:bodyPr/>
        <a:lstStyle/>
        <a:p>
          <a:endParaRPr lang="en-IN"/>
        </a:p>
      </dgm:t>
    </dgm:pt>
    <dgm:pt modelId="{7EC08350-E9CB-4DBE-9C3D-DDEB359D8E99}">
      <dgm:prSet/>
      <dgm:spPr/>
      <dgm:t>
        <a:bodyPr/>
        <a:lstStyle/>
        <a:p>
          <a:r>
            <a:rPr lang="en-US" b="0" i="0" baseline="0"/>
            <a:t>Achieved a notable 24.78% increase in sales over the past 3 years.</a:t>
          </a:r>
          <a:endParaRPr lang="en-IN"/>
        </a:p>
      </dgm:t>
    </dgm:pt>
    <dgm:pt modelId="{FFC59B22-7982-47C9-944E-3B05839257EA}" type="parTrans" cxnId="{EB0A034F-C83B-4BF9-A655-D31330C266CF}">
      <dgm:prSet/>
      <dgm:spPr/>
      <dgm:t>
        <a:bodyPr/>
        <a:lstStyle/>
        <a:p>
          <a:endParaRPr lang="en-IN"/>
        </a:p>
      </dgm:t>
    </dgm:pt>
    <dgm:pt modelId="{8941A388-F817-44D5-82FA-9F55962B3158}" type="sibTrans" cxnId="{EB0A034F-C83B-4BF9-A655-D31330C266CF}">
      <dgm:prSet/>
      <dgm:spPr/>
      <dgm:t>
        <a:bodyPr/>
        <a:lstStyle/>
        <a:p>
          <a:endParaRPr lang="en-IN"/>
        </a:p>
      </dgm:t>
    </dgm:pt>
    <dgm:pt modelId="{E226B4D6-0FD1-416E-A541-3D4FD7713A3F}">
      <dgm:prSet/>
      <dgm:spPr/>
      <dgm:t>
        <a:bodyPr/>
        <a:lstStyle/>
        <a:p>
          <a:r>
            <a:rPr lang="en-US" b="1" i="0" baseline="0"/>
            <a:t>Profitability:</a:t>
          </a:r>
          <a:r>
            <a:rPr lang="en-US" b="0" i="0" baseline="0"/>
            <a:t> </a:t>
          </a:r>
          <a:endParaRPr lang="en-IN"/>
        </a:p>
      </dgm:t>
    </dgm:pt>
    <dgm:pt modelId="{F3AB07C2-FF21-4CC2-90BE-3E45A7E1294B}" type="parTrans" cxnId="{3049A9DE-680F-4CA9-8416-934B5F6EF019}">
      <dgm:prSet/>
      <dgm:spPr/>
      <dgm:t>
        <a:bodyPr/>
        <a:lstStyle/>
        <a:p>
          <a:endParaRPr lang="en-IN"/>
        </a:p>
      </dgm:t>
    </dgm:pt>
    <dgm:pt modelId="{B36CDB54-B79C-45C5-A9EF-D5485A946B89}" type="sibTrans" cxnId="{3049A9DE-680F-4CA9-8416-934B5F6EF019}">
      <dgm:prSet/>
      <dgm:spPr/>
      <dgm:t>
        <a:bodyPr/>
        <a:lstStyle/>
        <a:p>
          <a:endParaRPr lang="en-IN"/>
        </a:p>
      </dgm:t>
    </dgm:pt>
    <dgm:pt modelId="{B6C34950-AFFB-4DFB-999D-C4BF1170C6C6}">
      <dgm:prSet/>
      <dgm:spPr/>
      <dgm:t>
        <a:bodyPr/>
        <a:lstStyle/>
        <a:p>
          <a:r>
            <a:rPr lang="en-US" b="0" i="0" baseline="0"/>
            <a:t>Strong OPM of 22.96%, indicating effective cost management and profitability.</a:t>
          </a:r>
          <a:endParaRPr lang="en-IN"/>
        </a:p>
      </dgm:t>
    </dgm:pt>
    <dgm:pt modelId="{B234FEE5-1755-4AEB-937A-4746FFA11E68}" type="parTrans" cxnId="{23C00215-69CE-4853-8DE4-DB9B5FA5F01D}">
      <dgm:prSet/>
      <dgm:spPr/>
      <dgm:t>
        <a:bodyPr/>
        <a:lstStyle/>
        <a:p>
          <a:endParaRPr lang="en-IN"/>
        </a:p>
      </dgm:t>
    </dgm:pt>
    <dgm:pt modelId="{B7C3941B-D878-477E-AC81-B17D6D8119FF}" type="sibTrans" cxnId="{23C00215-69CE-4853-8DE4-DB9B5FA5F01D}">
      <dgm:prSet/>
      <dgm:spPr/>
      <dgm:t>
        <a:bodyPr/>
        <a:lstStyle/>
        <a:p>
          <a:endParaRPr lang="en-IN"/>
        </a:p>
      </dgm:t>
    </dgm:pt>
    <dgm:pt modelId="{A1F4A8FF-FC1F-4132-88B4-E7C14FE4B90A}">
      <dgm:prSet/>
      <dgm:spPr/>
      <dgm:t>
        <a:bodyPr/>
        <a:lstStyle/>
        <a:p>
          <a:r>
            <a:rPr lang="en-US" b="1" i="0" baseline="0"/>
            <a:t>Financial Strength:</a:t>
          </a:r>
          <a:r>
            <a:rPr lang="en-US" b="0" i="0" baseline="0"/>
            <a:t> </a:t>
          </a:r>
          <a:endParaRPr lang="en-IN"/>
        </a:p>
      </dgm:t>
    </dgm:pt>
    <dgm:pt modelId="{32330739-4A6E-4618-94E0-503F092D2999}" type="parTrans" cxnId="{2F23386D-50AE-4BC2-9267-0A01B0F422F8}">
      <dgm:prSet/>
      <dgm:spPr/>
      <dgm:t>
        <a:bodyPr/>
        <a:lstStyle/>
        <a:p>
          <a:endParaRPr lang="en-IN"/>
        </a:p>
      </dgm:t>
    </dgm:pt>
    <dgm:pt modelId="{780601DF-8B3C-4962-8DF3-559C50955D6B}" type="sibTrans" cxnId="{2F23386D-50AE-4BC2-9267-0A01B0F422F8}">
      <dgm:prSet/>
      <dgm:spPr/>
      <dgm:t>
        <a:bodyPr/>
        <a:lstStyle/>
        <a:p>
          <a:endParaRPr lang="en-IN"/>
        </a:p>
      </dgm:t>
    </dgm:pt>
    <dgm:pt modelId="{75E957DD-7379-4E15-B30E-446E787007AA}">
      <dgm:prSet/>
      <dgm:spPr/>
      <dgm:t>
        <a:bodyPr/>
        <a:lstStyle/>
        <a:p>
          <a:r>
            <a:rPr lang="en-US" b="0" i="0" baseline="0"/>
            <a:t>A solid ROCE of 26.18% and ROA of 16.12%, with a manageable Debt-to-Equity ratio of 0.56.</a:t>
          </a:r>
          <a:endParaRPr lang="en-IN"/>
        </a:p>
      </dgm:t>
    </dgm:pt>
    <dgm:pt modelId="{C4E1E1B6-41A1-45F4-BD67-DF35747B33AB}" type="parTrans" cxnId="{AEFAB124-AA8F-4082-8490-279F9FED3404}">
      <dgm:prSet/>
      <dgm:spPr/>
      <dgm:t>
        <a:bodyPr/>
        <a:lstStyle/>
        <a:p>
          <a:endParaRPr lang="en-IN"/>
        </a:p>
      </dgm:t>
    </dgm:pt>
    <dgm:pt modelId="{DA8505A0-B0E6-4F42-AF94-9226E1E9DE8B}" type="sibTrans" cxnId="{AEFAB124-AA8F-4082-8490-279F9FED3404}">
      <dgm:prSet/>
      <dgm:spPr/>
      <dgm:t>
        <a:bodyPr/>
        <a:lstStyle/>
        <a:p>
          <a:endParaRPr lang="en-IN"/>
        </a:p>
      </dgm:t>
    </dgm:pt>
    <dgm:pt modelId="{1455B408-02F3-4357-8D4F-9369DACCE085}">
      <dgm:prSet/>
      <dgm:spPr/>
      <dgm:t>
        <a:bodyPr/>
        <a:lstStyle/>
        <a:p>
          <a:r>
            <a:rPr lang="en-US" b="1" i="0" baseline="0"/>
            <a:t>High ROE:</a:t>
          </a:r>
          <a:r>
            <a:rPr lang="en-US" b="0" i="0" baseline="0"/>
            <a:t> </a:t>
          </a:r>
          <a:endParaRPr lang="en-IN"/>
        </a:p>
      </dgm:t>
    </dgm:pt>
    <dgm:pt modelId="{84AD8447-CD21-4127-83CC-6D899FFFF447}" type="parTrans" cxnId="{1C4B924F-1E8B-4A70-ADEB-6370FD06A1AE}">
      <dgm:prSet/>
      <dgm:spPr/>
      <dgm:t>
        <a:bodyPr/>
        <a:lstStyle/>
        <a:p>
          <a:endParaRPr lang="en-IN"/>
        </a:p>
      </dgm:t>
    </dgm:pt>
    <dgm:pt modelId="{D78FF74A-E0AF-4D2A-BCC6-2464F9E9C2CD}" type="sibTrans" cxnId="{1C4B924F-1E8B-4A70-ADEB-6370FD06A1AE}">
      <dgm:prSet/>
      <dgm:spPr/>
      <dgm:t>
        <a:bodyPr/>
        <a:lstStyle/>
        <a:p>
          <a:endParaRPr lang="en-IN"/>
        </a:p>
      </dgm:t>
    </dgm:pt>
    <dgm:pt modelId="{4B2FEF9B-679F-4FDE-A0E6-BAAD630628F6}">
      <dgm:prSet/>
      <dgm:spPr/>
      <dgm:t>
        <a:bodyPr/>
        <a:lstStyle/>
        <a:p>
          <a:r>
            <a:rPr lang="en-US" b="0" i="0" baseline="0"/>
            <a:t>High ROE of 31.48% shows strong returns on equity. </a:t>
          </a:r>
          <a:endParaRPr lang="en-IN"/>
        </a:p>
      </dgm:t>
    </dgm:pt>
    <dgm:pt modelId="{4469275D-6F50-400C-BE52-F8374F2EE5A7}" type="parTrans" cxnId="{E18EB2B5-2D31-4B6B-9257-0842FAC80236}">
      <dgm:prSet/>
      <dgm:spPr/>
      <dgm:t>
        <a:bodyPr/>
        <a:lstStyle/>
        <a:p>
          <a:endParaRPr lang="en-IN"/>
        </a:p>
      </dgm:t>
    </dgm:pt>
    <dgm:pt modelId="{5DB68197-439B-4032-9598-06FA394BCFEB}" type="sibTrans" cxnId="{E18EB2B5-2D31-4B6B-9257-0842FAC80236}">
      <dgm:prSet/>
      <dgm:spPr/>
      <dgm:t>
        <a:bodyPr/>
        <a:lstStyle/>
        <a:p>
          <a:endParaRPr lang="en-IN"/>
        </a:p>
      </dgm:t>
    </dgm:pt>
    <dgm:pt modelId="{84EDF986-90F6-4E84-BD8E-8FAF99C60004}" type="pres">
      <dgm:prSet presAssocID="{3172AF88-3832-48AF-87CA-F3C62DC8C419}" presName="Name0" presStyleCnt="0">
        <dgm:presLayoutVars>
          <dgm:chPref val="3"/>
          <dgm:dir/>
          <dgm:animLvl val="lvl"/>
          <dgm:resizeHandles/>
        </dgm:presLayoutVars>
      </dgm:prSet>
      <dgm:spPr/>
    </dgm:pt>
    <dgm:pt modelId="{6FA6D538-B1F5-4389-B446-1B3A37270EE3}" type="pres">
      <dgm:prSet presAssocID="{5D391AA4-6C4E-494D-BDD4-EDA0886C3E87}" presName="horFlow" presStyleCnt="0"/>
      <dgm:spPr/>
    </dgm:pt>
    <dgm:pt modelId="{7CE6CE88-84EE-41B8-8328-44E6B7CA127E}" type="pres">
      <dgm:prSet presAssocID="{5D391AA4-6C4E-494D-BDD4-EDA0886C3E87}" presName="bigChev" presStyleLbl="node1" presStyleIdx="0" presStyleCnt="4"/>
      <dgm:spPr/>
    </dgm:pt>
    <dgm:pt modelId="{83982456-11FD-4625-96EB-3835F56DBEB2}" type="pres">
      <dgm:prSet presAssocID="{FFC59B22-7982-47C9-944E-3B05839257EA}" presName="parTrans" presStyleCnt="0"/>
      <dgm:spPr/>
    </dgm:pt>
    <dgm:pt modelId="{1E08AEB4-FFB4-4641-8758-D0F8A80A6F58}" type="pres">
      <dgm:prSet presAssocID="{7EC08350-E9CB-4DBE-9C3D-DDEB359D8E99}" presName="node" presStyleLbl="alignAccFollowNode1" presStyleIdx="0" presStyleCnt="4">
        <dgm:presLayoutVars>
          <dgm:bulletEnabled val="1"/>
        </dgm:presLayoutVars>
      </dgm:prSet>
      <dgm:spPr/>
    </dgm:pt>
    <dgm:pt modelId="{A6F6D7E6-7BF9-47C3-9FC8-BDEC50F350C5}" type="pres">
      <dgm:prSet presAssocID="{5D391AA4-6C4E-494D-BDD4-EDA0886C3E87}" presName="vSp" presStyleCnt="0"/>
      <dgm:spPr/>
    </dgm:pt>
    <dgm:pt modelId="{539D3BD2-D2DD-4440-8A2D-DF43D5D6359B}" type="pres">
      <dgm:prSet presAssocID="{E226B4D6-0FD1-416E-A541-3D4FD7713A3F}" presName="horFlow" presStyleCnt="0"/>
      <dgm:spPr/>
    </dgm:pt>
    <dgm:pt modelId="{5355B40D-01B9-4B7E-ADA4-3E65362942BB}" type="pres">
      <dgm:prSet presAssocID="{E226B4D6-0FD1-416E-A541-3D4FD7713A3F}" presName="bigChev" presStyleLbl="node1" presStyleIdx="1" presStyleCnt="4"/>
      <dgm:spPr/>
    </dgm:pt>
    <dgm:pt modelId="{8A8FBAAF-8527-4E1D-A32B-8861D36E40F2}" type="pres">
      <dgm:prSet presAssocID="{B234FEE5-1755-4AEB-937A-4746FFA11E68}" presName="parTrans" presStyleCnt="0"/>
      <dgm:spPr/>
    </dgm:pt>
    <dgm:pt modelId="{18899161-2BCA-4C7A-AC90-64E8EBF0458A}" type="pres">
      <dgm:prSet presAssocID="{B6C34950-AFFB-4DFB-999D-C4BF1170C6C6}" presName="node" presStyleLbl="alignAccFollowNode1" presStyleIdx="1" presStyleCnt="4">
        <dgm:presLayoutVars>
          <dgm:bulletEnabled val="1"/>
        </dgm:presLayoutVars>
      </dgm:prSet>
      <dgm:spPr/>
    </dgm:pt>
    <dgm:pt modelId="{31E6B3EE-770C-415F-94EC-1D3CF294D881}" type="pres">
      <dgm:prSet presAssocID="{E226B4D6-0FD1-416E-A541-3D4FD7713A3F}" presName="vSp" presStyleCnt="0"/>
      <dgm:spPr/>
    </dgm:pt>
    <dgm:pt modelId="{22CB132B-C999-42D8-B8CF-DDB2676BE156}" type="pres">
      <dgm:prSet presAssocID="{A1F4A8FF-FC1F-4132-88B4-E7C14FE4B90A}" presName="horFlow" presStyleCnt="0"/>
      <dgm:spPr/>
    </dgm:pt>
    <dgm:pt modelId="{FEE4A6EE-9F71-4305-8E72-09CC74DB4BAF}" type="pres">
      <dgm:prSet presAssocID="{A1F4A8FF-FC1F-4132-88B4-E7C14FE4B90A}" presName="bigChev" presStyleLbl="node1" presStyleIdx="2" presStyleCnt="4"/>
      <dgm:spPr/>
    </dgm:pt>
    <dgm:pt modelId="{5EEF6879-4115-4DD5-BE56-6AFC729405ED}" type="pres">
      <dgm:prSet presAssocID="{C4E1E1B6-41A1-45F4-BD67-DF35747B33AB}" presName="parTrans" presStyleCnt="0"/>
      <dgm:spPr/>
    </dgm:pt>
    <dgm:pt modelId="{D7733B71-B6FA-4681-932F-E8E3B259E2AF}" type="pres">
      <dgm:prSet presAssocID="{75E957DD-7379-4E15-B30E-446E787007AA}" presName="node" presStyleLbl="alignAccFollowNode1" presStyleIdx="2" presStyleCnt="4">
        <dgm:presLayoutVars>
          <dgm:bulletEnabled val="1"/>
        </dgm:presLayoutVars>
      </dgm:prSet>
      <dgm:spPr/>
    </dgm:pt>
    <dgm:pt modelId="{4247794C-A3F8-4640-BFCE-369EC11E161B}" type="pres">
      <dgm:prSet presAssocID="{A1F4A8FF-FC1F-4132-88B4-E7C14FE4B90A}" presName="vSp" presStyleCnt="0"/>
      <dgm:spPr/>
    </dgm:pt>
    <dgm:pt modelId="{5A84F9CB-F7A8-4B84-B3E9-CBE844A609A5}" type="pres">
      <dgm:prSet presAssocID="{1455B408-02F3-4357-8D4F-9369DACCE085}" presName="horFlow" presStyleCnt="0"/>
      <dgm:spPr/>
    </dgm:pt>
    <dgm:pt modelId="{30BEFF0F-E366-4965-AEA0-A910966ABBBE}" type="pres">
      <dgm:prSet presAssocID="{1455B408-02F3-4357-8D4F-9369DACCE085}" presName="bigChev" presStyleLbl="node1" presStyleIdx="3" presStyleCnt="4"/>
      <dgm:spPr/>
    </dgm:pt>
    <dgm:pt modelId="{2A5A3A25-3465-44B4-A886-D2E484845BB3}" type="pres">
      <dgm:prSet presAssocID="{4469275D-6F50-400C-BE52-F8374F2EE5A7}" presName="parTrans" presStyleCnt="0"/>
      <dgm:spPr/>
    </dgm:pt>
    <dgm:pt modelId="{FC82BB1A-5D83-488F-88C1-CB57B625E96F}" type="pres">
      <dgm:prSet presAssocID="{4B2FEF9B-679F-4FDE-A0E6-BAAD630628F6}" presName="node" presStyleLbl="alignAccFollowNode1" presStyleIdx="3" presStyleCnt="4">
        <dgm:presLayoutVars>
          <dgm:bulletEnabled val="1"/>
        </dgm:presLayoutVars>
      </dgm:prSet>
      <dgm:spPr/>
    </dgm:pt>
  </dgm:ptLst>
  <dgm:cxnLst>
    <dgm:cxn modelId="{421AD105-786F-417D-8352-A4F371596EC8}" type="presOf" srcId="{3172AF88-3832-48AF-87CA-F3C62DC8C419}" destId="{84EDF986-90F6-4E84-BD8E-8FAF99C60004}" srcOrd="0" destOrd="0" presId="urn:microsoft.com/office/officeart/2005/8/layout/lProcess3"/>
    <dgm:cxn modelId="{23C00215-69CE-4853-8DE4-DB9B5FA5F01D}" srcId="{E226B4D6-0FD1-416E-A541-3D4FD7713A3F}" destId="{B6C34950-AFFB-4DFB-999D-C4BF1170C6C6}" srcOrd="0" destOrd="0" parTransId="{B234FEE5-1755-4AEB-937A-4746FFA11E68}" sibTransId="{B7C3941B-D878-477E-AC81-B17D6D8119FF}"/>
    <dgm:cxn modelId="{AEFAB124-AA8F-4082-8490-279F9FED3404}" srcId="{A1F4A8FF-FC1F-4132-88B4-E7C14FE4B90A}" destId="{75E957DD-7379-4E15-B30E-446E787007AA}" srcOrd="0" destOrd="0" parTransId="{C4E1E1B6-41A1-45F4-BD67-DF35747B33AB}" sibTransId="{DA8505A0-B0E6-4F42-AF94-9226E1E9DE8B}"/>
    <dgm:cxn modelId="{2F23386D-50AE-4BC2-9267-0A01B0F422F8}" srcId="{3172AF88-3832-48AF-87CA-F3C62DC8C419}" destId="{A1F4A8FF-FC1F-4132-88B4-E7C14FE4B90A}" srcOrd="2" destOrd="0" parTransId="{32330739-4A6E-4618-94E0-503F092D2999}" sibTransId="{780601DF-8B3C-4962-8DF3-559C50955D6B}"/>
    <dgm:cxn modelId="{EB0A034F-C83B-4BF9-A655-D31330C266CF}" srcId="{5D391AA4-6C4E-494D-BDD4-EDA0886C3E87}" destId="{7EC08350-E9CB-4DBE-9C3D-DDEB359D8E99}" srcOrd="0" destOrd="0" parTransId="{FFC59B22-7982-47C9-944E-3B05839257EA}" sibTransId="{8941A388-F817-44D5-82FA-9F55962B3158}"/>
    <dgm:cxn modelId="{1C4B924F-1E8B-4A70-ADEB-6370FD06A1AE}" srcId="{3172AF88-3832-48AF-87CA-F3C62DC8C419}" destId="{1455B408-02F3-4357-8D4F-9369DACCE085}" srcOrd="3" destOrd="0" parTransId="{84AD8447-CD21-4127-83CC-6D899FFFF447}" sibTransId="{D78FF74A-E0AF-4D2A-BCC6-2464F9E9C2CD}"/>
    <dgm:cxn modelId="{2F489250-D097-4FCA-BE68-876FFCC94FD0}" type="presOf" srcId="{5D391AA4-6C4E-494D-BDD4-EDA0886C3E87}" destId="{7CE6CE88-84EE-41B8-8328-44E6B7CA127E}" srcOrd="0" destOrd="0" presId="urn:microsoft.com/office/officeart/2005/8/layout/lProcess3"/>
    <dgm:cxn modelId="{7EBE8255-2A90-46D6-803B-0CAD9FAEFDC0}" srcId="{3172AF88-3832-48AF-87CA-F3C62DC8C419}" destId="{5D391AA4-6C4E-494D-BDD4-EDA0886C3E87}" srcOrd="0" destOrd="0" parTransId="{0BD54B5D-E107-402F-B5CA-E78580F3FC5F}" sibTransId="{7CA17DC9-8B6D-4B29-BEB2-4A9279BC96FD}"/>
    <dgm:cxn modelId="{4E5D177B-722E-4BA5-A506-856A176207B3}" type="presOf" srcId="{4B2FEF9B-679F-4FDE-A0E6-BAAD630628F6}" destId="{FC82BB1A-5D83-488F-88C1-CB57B625E96F}" srcOrd="0" destOrd="0" presId="urn:microsoft.com/office/officeart/2005/8/layout/lProcess3"/>
    <dgm:cxn modelId="{FB958A90-013E-4C89-AB65-F2E1D44FDBE2}" type="presOf" srcId="{1455B408-02F3-4357-8D4F-9369DACCE085}" destId="{30BEFF0F-E366-4965-AEA0-A910966ABBBE}" srcOrd="0" destOrd="0" presId="urn:microsoft.com/office/officeart/2005/8/layout/lProcess3"/>
    <dgm:cxn modelId="{454C2E95-6150-435F-A0B2-146236AB14F5}" type="presOf" srcId="{E226B4D6-0FD1-416E-A541-3D4FD7713A3F}" destId="{5355B40D-01B9-4B7E-ADA4-3E65362942BB}" srcOrd="0" destOrd="0" presId="urn:microsoft.com/office/officeart/2005/8/layout/lProcess3"/>
    <dgm:cxn modelId="{28387397-7B87-4CD4-94D9-FA40BC687668}" type="presOf" srcId="{7EC08350-E9CB-4DBE-9C3D-DDEB359D8E99}" destId="{1E08AEB4-FFB4-4641-8758-D0F8A80A6F58}" srcOrd="0" destOrd="0" presId="urn:microsoft.com/office/officeart/2005/8/layout/lProcess3"/>
    <dgm:cxn modelId="{B974269B-07CB-4B0D-87F9-794B1945916E}" type="presOf" srcId="{75E957DD-7379-4E15-B30E-446E787007AA}" destId="{D7733B71-B6FA-4681-932F-E8E3B259E2AF}" srcOrd="0" destOrd="0" presId="urn:microsoft.com/office/officeart/2005/8/layout/lProcess3"/>
    <dgm:cxn modelId="{62F9B0A7-E9EC-4517-8A2B-B5D3FB761BB5}" type="presOf" srcId="{B6C34950-AFFB-4DFB-999D-C4BF1170C6C6}" destId="{18899161-2BCA-4C7A-AC90-64E8EBF0458A}" srcOrd="0" destOrd="0" presId="urn:microsoft.com/office/officeart/2005/8/layout/lProcess3"/>
    <dgm:cxn modelId="{E18EB2B5-2D31-4B6B-9257-0842FAC80236}" srcId="{1455B408-02F3-4357-8D4F-9369DACCE085}" destId="{4B2FEF9B-679F-4FDE-A0E6-BAAD630628F6}" srcOrd="0" destOrd="0" parTransId="{4469275D-6F50-400C-BE52-F8374F2EE5A7}" sibTransId="{5DB68197-439B-4032-9598-06FA394BCFEB}"/>
    <dgm:cxn modelId="{C41084C1-D646-4D6C-9529-0E0781BB298A}" type="presOf" srcId="{A1F4A8FF-FC1F-4132-88B4-E7C14FE4B90A}" destId="{FEE4A6EE-9F71-4305-8E72-09CC74DB4BAF}" srcOrd="0" destOrd="0" presId="urn:microsoft.com/office/officeart/2005/8/layout/lProcess3"/>
    <dgm:cxn modelId="{3049A9DE-680F-4CA9-8416-934B5F6EF019}" srcId="{3172AF88-3832-48AF-87CA-F3C62DC8C419}" destId="{E226B4D6-0FD1-416E-A541-3D4FD7713A3F}" srcOrd="1" destOrd="0" parTransId="{F3AB07C2-FF21-4CC2-90BE-3E45A7E1294B}" sibTransId="{B36CDB54-B79C-45C5-A9EF-D5485A946B89}"/>
    <dgm:cxn modelId="{D849C487-A897-496F-B2B0-550D285ED797}" type="presParOf" srcId="{84EDF986-90F6-4E84-BD8E-8FAF99C60004}" destId="{6FA6D538-B1F5-4389-B446-1B3A37270EE3}" srcOrd="0" destOrd="0" presId="urn:microsoft.com/office/officeart/2005/8/layout/lProcess3"/>
    <dgm:cxn modelId="{0A5EEBEA-CCF5-4916-9A2E-4A8F5A85C49B}" type="presParOf" srcId="{6FA6D538-B1F5-4389-B446-1B3A37270EE3}" destId="{7CE6CE88-84EE-41B8-8328-44E6B7CA127E}" srcOrd="0" destOrd="0" presId="urn:microsoft.com/office/officeart/2005/8/layout/lProcess3"/>
    <dgm:cxn modelId="{A749D576-0396-48CA-8695-3B85702093DB}" type="presParOf" srcId="{6FA6D538-B1F5-4389-B446-1B3A37270EE3}" destId="{83982456-11FD-4625-96EB-3835F56DBEB2}" srcOrd="1" destOrd="0" presId="urn:microsoft.com/office/officeart/2005/8/layout/lProcess3"/>
    <dgm:cxn modelId="{2F86463B-3BFE-47B2-ADBE-41AB45EA4FA5}" type="presParOf" srcId="{6FA6D538-B1F5-4389-B446-1B3A37270EE3}" destId="{1E08AEB4-FFB4-4641-8758-D0F8A80A6F58}" srcOrd="2" destOrd="0" presId="urn:microsoft.com/office/officeart/2005/8/layout/lProcess3"/>
    <dgm:cxn modelId="{869E9BCC-F2F4-475B-81A5-6E29AC0E922A}" type="presParOf" srcId="{84EDF986-90F6-4E84-BD8E-8FAF99C60004}" destId="{A6F6D7E6-7BF9-47C3-9FC8-BDEC50F350C5}" srcOrd="1" destOrd="0" presId="urn:microsoft.com/office/officeart/2005/8/layout/lProcess3"/>
    <dgm:cxn modelId="{B82426B5-3A26-4F6E-851F-A019D9E14F11}" type="presParOf" srcId="{84EDF986-90F6-4E84-BD8E-8FAF99C60004}" destId="{539D3BD2-D2DD-4440-8A2D-DF43D5D6359B}" srcOrd="2" destOrd="0" presId="urn:microsoft.com/office/officeart/2005/8/layout/lProcess3"/>
    <dgm:cxn modelId="{EAEB9D45-B34A-4257-A785-16B02D68FF69}" type="presParOf" srcId="{539D3BD2-D2DD-4440-8A2D-DF43D5D6359B}" destId="{5355B40D-01B9-4B7E-ADA4-3E65362942BB}" srcOrd="0" destOrd="0" presId="urn:microsoft.com/office/officeart/2005/8/layout/lProcess3"/>
    <dgm:cxn modelId="{324AD833-8D85-48BB-8B85-C7FEE85E816B}" type="presParOf" srcId="{539D3BD2-D2DD-4440-8A2D-DF43D5D6359B}" destId="{8A8FBAAF-8527-4E1D-A32B-8861D36E40F2}" srcOrd="1" destOrd="0" presId="urn:microsoft.com/office/officeart/2005/8/layout/lProcess3"/>
    <dgm:cxn modelId="{749112FF-7739-49A3-BDFD-27CBC095667C}" type="presParOf" srcId="{539D3BD2-D2DD-4440-8A2D-DF43D5D6359B}" destId="{18899161-2BCA-4C7A-AC90-64E8EBF0458A}" srcOrd="2" destOrd="0" presId="urn:microsoft.com/office/officeart/2005/8/layout/lProcess3"/>
    <dgm:cxn modelId="{917C943B-F1C2-48BC-8AB0-D64FA59D1F5C}" type="presParOf" srcId="{84EDF986-90F6-4E84-BD8E-8FAF99C60004}" destId="{31E6B3EE-770C-415F-94EC-1D3CF294D881}" srcOrd="3" destOrd="0" presId="urn:microsoft.com/office/officeart/2005/8/layout/lProcess3"/>
    <dgm:cxn modelId="{064B905B-467A-4F0A-B530-EC14CBC8B45A}" type="presParOf" srcId="{84EDF986-90F6-4E84-BD8E-8FAF99C60004}" destId="{22CB132B-C999-42D8-B8CF-DDB2676BE156}" srcOrd="4" destOrd="0" presId="urn:microsoft.com/office/officeart/2005/8/layout/lProcess3"/>
    <dgm:cxn modelId="{3AC48FB5-0FE5-4C8A-882D-C03FE543006E}" type="presParOf" srcId="{22CB132B-C999-42D8-B8CF-DDB2676BE156}" destId="{FEE4A6EE-9F71-4305-8E72-09CC74DB4BAF}" srcOrd="0" destOrd="0" presId="urn:microsoft.com/office/officeart/2005/8/layout/lProcess3"/>
    <dgm:cxn modelId="{3C8C9C88-4688-4534-B06B-4316A9DE7B54}" type="presParOf" srcId="{22CB132B-C999-42D8-B8CF-DDB2676BE156}" destId="{5EEF6879-4115-4DD5-BE56-6AFC729405ED}" srcOrd="1" destOrd="0" presId="urn:microsoft.com/office/officeart/2005/8/layout/lProcess3"/>
    <dgm:cxn modelId="{0D74EB3E-9B52-4B86-BF8B-038657A2C9D7}" type="presParOf" srcId="{22CB132B-C999-42D8-B8CF-DDB2676BE156}" destId="{D7733B71-B6FA-4681-932F-E8E3B259E2AF}" srcOrd="2" destOrd="0" presId="urn:microsoft.com/office/officeart/2005/8/layout/lProcess3"/>
    <dgm:cxn modelId="{62707F89-8A9C-40A7-9B44-8AC3392D9D6E}" type="presParOf" srcId="{84EDF986-90F6-4E84-BD8E-8FAF99C60004}" destId="{4247794C-A3F8-4640-BFCE-369EC11E161B}" srcOrd="5" destOrd="0" presId="urn:microsoft.com/office/officeart/2005/8/layout/lProcess3"/>
    <dgm:cxn modelId="{76D3A960-9749-4930-BF4C-107017A9356E}" type="presParOf" srcId="{84EDF986-90F6-4E84-BD8E-8FAF99C60004}" destId="{5A84F9CB-F7A8-4B84-B3E9-CBE844A609A5}" srcOrd="6" destOrd="0" presId="urn:microsoft.com/office/officeart/2005/8/layout/lProcess3"/>
    <dgm:cxn modelId="{9166BDD6-B7CA-46F8-A875-3CCEC49F533A}" type="presParOf" srcId="{5A84F9CB-F7A8-4B84-B3E9-CBE844A609A5}" destId="{30BEFF0F-E366-4965-AEA0-A910966ABBBE}" srcOrd="0" destOrd="0" presId="urn:microsoft.com/office/officeart/2005/8/layout/lProcess3"/>
    <dgm:cxn modelId="{F843A09B-A3E0-48F3-8F88-D5322EB3C8D2}" type="presParOf" srcId="{5A84F9CB-F7A8-4B84-B3E9-CBE844A609A5}" destId="{2A5A3A25-3465-44B4-A886-D2E484845BB3}" srcOrd="1" destOrd="0" presId="urn:microsoft.com/office/officeart/2005/8/layout/lProcess3"/>
    <dgm:cxn modelId="{D5541854-FCB9-4694-B127-5E4522C74AD1}" type="presParOf" srcId="{5A84F9CB-F7A8-4B84-B3E9-CBE844A609A5}" destId="{FC82BB1A-5D83-488F-88C1-CB57B625E96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EC6A85-8062-4A9C-8F19-65B34791047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9F7E3F0-715C-4207-A650-1B6410165907}">
      <dgm:prSet/>
      <dgm:spPr/>
      <dgm:t>
        <a:bodyPr/>
        <a:lstStyle/>
        <a:p>
          <a:r>
            <a:rPr lang="en-US" b="1"/>
            <a:t>Business Overview:</a:t>
          </a:r>
          <a:endParaRPr lang="en-IN"/>
        </a:p>
      </dgm:t>
    </dgm:pt>
    <dgm:pt modelId="{BB2E4D00-FC2C-4DB2-A9BB-C7050A67BE36}" type="parTrans" cxnId="{7770BC88-BECA-417D-AF7D-2244BA464F59}">
      <dgm:prSet/>
      <dgm:spPr/>
      <dgm:t>
        <a:bodyPr/>
        <a:lstStyle/>
        <a:p>
          <a:endParaRPr lang="en-IN"/>
        </a:p>
      </dgm:t>
    </dgm:pt>
    <dgm:pt modelId="{F8B39DC2-61AE-4E82-A511-A0F030A93D19}" type="sibTrans" cxnId="{7770BC88-BECA-417D-AF7D-2244BA464F59}">
      <dgm:prSet/>
      <dgm:spPr/>
      <dgm:t>
        <a:bodyPr/>
        <a:lstStyle/>
        <a:p>
          <a:endParaRPr lang="en-IN"/>
        </a:p>
      </dgm:t>
    </dgm:pt>
    <dgm:pt modelId="{69A2F02F-1227-42DE-AA44-2F11AC1F9EE4}">
      <dgm:prSet/>
      <dgm:spPr/>
      <dgm:t>
        <a:bodyPr/>
        <a:lstStyle/>
        <a:p>
          <a:r>
            <a:rPr lang="en-US"/>
            <a:t>Established in 2000, Narayana Hrudayalaya offers high-quality, affordable healthcare. Recent achievements include a successful subscription program and a CAR T-cell therapy trial for advanced blood cancers. The company continues to expand its services and enhance patient care.</a:t>
          </a:r>
          <a:endParaRPr lang="en-IN"/>
        </a:p>
      </dgm:t>
    </dgm:pt>
    <dgm:pt modelId="{226C593D-3AAA-406D-B8ED-1DFE540F8DFA}" type="parTrans" cxnId="{577A6FF0-6D2A-40FD-9FE3-C0B0652A945A}">
      <dgm:prSet/>
      <dgm:spPr/>
      <dgm:t>
        <a:bodyPr/>
        <a:lstStyle/>
        <a:p>
          <a:endParaRPr lang="en-IN"/>
        </a:p>
      </dgm:t>
    </dgm:pt>
    <dgm:pt modelId="{AE08E0D9-8ADF-4097-BEC2-3F8BD70A7A01}" type="sibTrans" cxnId="{577A6FF0-6D2A-40FD-9FE3-C0B0652A945A}">
      <dgm:prSet/>
      <dgm:spPr/>
      <dgm:t>
        <a:bodyPr/>
        <a:lstStyle/>
        <a:p>
          <a:endParaRPr lang="en-IN"/>
        </a:p>
      </dgm:t>
    </dgm:pt>
    <dgm:pt modelId="{083DDD91-D76F-4ED6-BFD3-2AA951AE7B80}" type="pres">
      <dgm:prSet presAssocID="{A9EC6A85-8062-4A9C-8F19-65B34791047B}" presName="linearFlow" presStyleCnt="0">
        <dgm:presLayoutVars>
          <dgm:dir/>
          <dgm:resizeHandles val="exact"/>
        </dgm:presLayoutVars>
      </dgm:prSet>
      <dgm:spPr/>
    </dgm:pt>
    <dgm:pt modelId="{B1287E8C-134A-4AF5-9E9F-471DDFDF8D46}" type="pres">
      <dgm:prSet presAssocID="{79F7E3F0-715C-4207-A650-1B6410165907}" presName="composite" presStyleCnt="0"/>
      <dgm:spPr/>
    </dgm:pt>
    <dgm:pt modelId="{2ED14FBC-7A2F-4EE3-B23D-1519AFB300C3}" type="pres">
      <dgm:prSet presAssocID="{79F7E3F0-715C-4207-A650-1B6410165907}" presName="imgShp" presStyleLbl="fgImgPlace1" presStyleIdx="0" presStyleCnt="1"/>
      <dgm:spPr>
        <a:blipFill>
          <a:blip xmlns:r="http://schemas.openxmlformats.org/officeDocument/2006/relationships" r:embed="rId1"/>
          <a:srcRect/>
          <a:stretch>
            <a:fillRect l="-1000" r="-1000"/>
          </a:stretch>
        </a:blipFill>
        <a:ln>
          <a:solidFill>
            <a:srgbClr val="00B0F0"/>
          </a:solidFill>
        </a:ln>
      </dgm:spPr>
    </dgm:pt>
    <dgm:pt modelId="{8BD2C209-EB1A-4CB9-B038-1BDC440CF655}" type="pres">
      <dgm:prSet presAssocID="{79F7E3F0-715C-4207-A650-1B6410165907}" presName="txShp" presStyleLbl="node1" presStyleIdx="0" presStyleCnt="1" custScaleY="113200">
        <dgm:presLayoutVars>
          <dgm:bulletEnabled val="1"/>
        </dgm:presLayoutVars>
      </dgm:prSet>
      <dgm:spPr/>
    </dgm:pt>
  </dgm:ptLst>
  <dgm:cxnLst>
    <dgm:cxn modelId="{77BA5B30-AC0D-44D7-B1A3-1E018952D2B1}" type="presOf" srcId="{79F7E3F0-715C-4207-A650-1B6410165907}" destId="{8BD2C209-EB1A-4CB9-B038-1BDC440CF655}" srcOrd="0" destOrd="0" presId="urn:microsoft.com/office/officeart/2005/8/layout/vList3"/>
    <dgm:cxn modelId="{EED4C958-8536-4409-A3BA-7795BA07E971}" type="presOf" srcId="{69A2F02F-1227-42DE-AA44-2F11AC1F9EE4}" destId="{8BD2C209-EB1A-4CB9-B038-1BDC440CF655}" srcOrd="0" destOrd="1" presId="urn:microsoft.com/office/officeart/2005/8/layout/vList3"/>
    <dgm:cxn modelId="{7770BC88-BECA-417D-AF7D-2244BA464F59}" srcId="{A9EC6A85-8062-4A9C-8F19-65B34791047B}" destId="{79F7E3F0-715C-4207-A650-1B6410165907}" srcOrd="0" destOrd="0" parTransId="{BB2E4D00-FC2C-4DB2-A9BB-C7050A67BE36}" sibTransId="{F8B39DC2-61AE-4E82-A511-A0F030A93D19}"/>
    <dgm:cxn modelId="{F21EBDC4-E4B4-4464-977F-62E44F21D6F9}" type="presOf" srcId="{A9EC6A85-8062-4A9C-8F19-65B34791047B}" destId="{083DDD91-D76F-4ED6-BFD3-2AA951AE7B80}" srcOrd="0" destOrd="0" presId="urn:microsoft.com/office/officeart/2005/8/layout/vList3"/>
    <dgm:cxn modelId="{577A6FF0-6D2A-40FD-9FE3-C0B0652A945A}" srcId="{79F7E3F0-715C-4207-A650-1B6410165907}" destId="{69A2F02F-1227-42DE-AA44-2F11AC1F9EE4}" srcOrd="0" destOrd="0" parTransId="{226C593D-3AAA-406D-B8ED-1DFE540F8DFA}" sibTransId="{AE08E0D9-8ADF-4097-BEC2-3F8BD70A7A01}"/>
    <dgm:cxn modelId="{A9C2DDCF-4F7A-4FDB-8970-A939509843A6}" type="presParOf" srcId="{083DDD91-D76F-4ED6-BFD3-2AA951AE7B80}" destId="{B1287E8C-134A-4AF5-9E9F-471DDFDF8D46}" srcOrd="0" destOrd="0" presId="urn:microsoft.com/office/officeart/2005/8/layout/vList3"/>
    <dgm:cxn modelId="{3E7421EB-7422-4909-B8ED-5280F66F6A2D}" type="presParOf" srcId="{B1287E8C-134A-4AF5-9E9F-471DDFDF8D46}" destId="{2ED14FBC-7A2F-4EE3-B23D-1519AFB300C3}" srcOrd="0" destOrd="0" presId="urn:microsoft.com/office/officeart/2005/8/layout/vList3"/>
    <dgm:cxn modelId="{FD1FDC8F-EF4F-421C-BC6D-E2204B14A791}" type="presParOf" srcId="{B1287E8C-134A-4AF5-9E9F-471DDFDF8D46}" destId="{8BD2C209-EB1A-4CB9-B038-1BDC440CF65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78115A-14E5-4102-90B5-3D451C6062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A3E0C60-92EF-490A-A096-BD03C948BD3F}">
      <dgm:prSet/>
      <dgm:spPr/>
      <dgm:t>
        <a:bodyPr/>
        <a:lstStyle/>
        <a:p>
          <a:r>
            <a:rPr lang="en-US" b="1"/>
            <a:t>Justification for Selection:</a:t>
          </a:r>
          <a:endParaRPr lang="en-IN"/>
        </a:p>
      </dgm:t>
    </dgm:pt>
    <dgm:pt modelId="{91F87BD4-CF02-4067-8D21-3BE1EE053E72}" type="parTrans" cxnId="{7C245995-F372-4983-B88E-204904A2C0FF}">
      <dgm:prSet/>
      <dgm:spPr/>
      <dgm:t>
        <a:bodyPr/>
        <a:lstStyle/>
        <a:p>
          <a:endParaRPr lang="en-IN"/>
        </a:p>
      </dgm:t>
    </dgm:pt>
    <dgm:pt modelId="{66C2CF98-3132-421F-BC44-4EE3046FC60A}" type="sibTrans" cxnId="{7C245995-F372-4983-B88E-204904A2C0FF}">
      <dgm:prSet/>
      <dgm:spPr/>
      <dgm:t>
        <a:bodyPr/>
        <a:lstStyle/>
        <a:p>
          <a:endParaRPr lang="en-IN"/>
        </a:p>
      </dgm:t>
    </dgm:pt>
    <dgm:pt modelId="{BF17EDBA-535C-4F08-91A2-B26E395C8ADD}">
      <dgm:prSet/>
      <dgm:spPr/>
      <dgm:t>
        <a:bodyPr/>
        <a:lstStyle/>
        <a:p>
          <a:r>
            <a:rPr lang="en-US"/>
            <a:t>Narayana Hrudayalaya’s strong financial health, strategic initiatives, and innovative healthcare solutions make it a standout investment in the healthcare sector.</a:t>
          </a:r>
          <a:endParaRPr lang="en-IN"/>
        </a:p>
      </dgm:t>
    </dgm:pt>
    <dgm:pt modelId="{B7C896F0-F928-4795-8A97-EEA5EE0EF077}" type="parTrans" cxnId="{87FC53A8-79DF-4FF1-A7EC-F5869C025A7C}">
      <dgm:prSet/>
      <dgm:spPr/>
      <dgm:t>
        <a:bodyPr/>
        <a:lstStyle/>
        <a:p>
          <a:endParaRPr lang="en-IN"/>
        </a:p>
      </dgm:t>
    </dgm:pt>
    <dgm:pt modelId="{D6AAA4A5-85AE-4459-8C51-7C7EBE9EB39C}" type="sibTrans" cxnId="{87FC53A8-79DF-4FF1-A7EC-F5869C025A7C}">
      <dgm:prSet/>
      <dgm:spPr/>
      <dgm:t>
        <a:bodyPr/>
        <a:lstStyle/>
        <a:p>
          <a:endParaRPr lang="en-IN"/>
        </a:p>
      </dgm:t>
    </dgm:pt>
    <dgm:pt modelId="{5AE12518-6779-4EA9-9310-65FA20202068}" type="pres">
      <dgm:prSet presAssocID="{A878115A-14E5-4102-90B5-3D451C6062B6}" presName="linear" presStyleCnt="0">
        <dgm:presLayoutVars>
          <dgm:animLvl val="lvl"/>
          <dgm:resizeHandles val="exact"/>
        </dgm:presLayoutVars>
      </dgm:prSet>
      <dgm:spPr/>
    </dgm:pt>
    <dgm:pt modelId="{E706BD45-2D00-4A09-AF74-6B252A51D517}" type="pres">
      <dgm:prSet presAssocID="{9A3E0C60-92EF-490A-A096-BD03C948BD3F}" presName="parentText" presStyleLbl="node1" presStyleIdx="0" presStyleCnt="1">
        <dgm:presLayoutVars>
          <dgm:chMax val="0"/>
          <dgm:bulletEnabled val="1"/>
        </dgm:presLayoutVars>
      </dgm:prSet>
      <dgm:spPr/>
    </dgm:pt>
    <dgm:pt modelId="{1619D767-6A0A-4F5D-93B3-019EC7566C1A}" type="pres">
      <dgm:prSet presAssocID="{9A3E0C60-92EF-490A-A096-BD03C948BD3F}" presName="childText" presStyleLbl="revTx" presStyleIdx="0" presStyleCnt="1">
        <dgm:presLayoutVars>
          <dgm:bulletEnabled val="1"/>
        </dgm:presLayoutVars>
      </dgm:prSet>
      <dgm:spPr/>
    </dgm:pt>
  </dgm:ptLst>
  <dgm:cxnLst>
    <dgm:cxn modelId="{DEEDF72A-16F9-49DA-8B48-9AA3B42DE0E9}" type="presOf" srcId="{9A3E0C60-92EF-490A-A096-BD03C948BD3F}" destId="{E706BD45-2D00-4A09-AF74-6B252A51D517}" srcOrd="0" destOrd="0" presId="urn:microsoft.com/office/officeart/2005/8/layout/vList2"/>
    <dgm:cxn modelId="{FBB88463-77A1-4477-BBDA-CB6176FF38A0}" type="presOf" srcId="{BF17EDBA-535C-4F08-91A2-B26E395C8ADD}" destId="{1619D767-6A0A-4F5D-93B3-019EC7566C1A}" srcOrd="0" destOrd="0" presId="urn:microsoft.com/office/officeart/2005/8/layout/vList2"/>
    <dgm:cxn modelId="{7C245995-F372-4983-B88E-204904A2C0FF}" srcId="{A878115A-14E5-4102-90B5-3D451C6062B6}" destId="{9A3E0C60-92EF-490A-A096-BD03C948BD3F}" srcOrd="0" destOrd="0" parTransId="{91F87BD4-CF02-4067-8D21-3BE1EE053E72}" sibTransId="{66C2CF98-3132-421F-BC44-4EE3046FC60A}"/>
    <dgm:cxn modelId="{87FC53A8-79DF-4FF1-A7EC-F5869C025A7C}" srcId="{9A3E0C60-92EF-490A-A096-BD03C948BD3F}" destId="{BF17EDBA-535C-4F08-91A2-B26E395C8ADD}" srcOrd="0" destOrd="0" parTransId="{B7C896F0-F928-4795-8A97-EEA5EE0EF077}" sibTransId="{D6AAA4A5-85AE-4459-8C51-7C7EBE9EB39C}"/>
    <dgm:cxn modelId="{52445AE7-CA74-4A88-97F6-FA8ACC7DF317}" type="presOf" srcId="{A878115A-14E5-4102-90B5-3D451C6062B6}" destId="{5AE12518-6779-4EA9-9310-65FA20202068}" srcOrd="0" destOrd="0" presId="urn:microsoft.com/office/officeart/2005/8/layout/vList2"/>
    <dgm:cxn modelId="{591535A6-443D-4F73-9EE3-B6EA10BBBE53}" type="presParOf" srcId="{5AE12518-6779-4EA9-9310-65FA20202068}" destId="{E706BD45-2D00-4A09-AF74-6B252A51D517}" srcOrd="0" destOrd="0" presId="urn:microsoft.com/office/officeart/2005/8/layout/vList2"/>
    <dgm:cxn modelId="{22E41457-C2E8-4353-8D16-132B50BBC87A}" type="presParOf" srcId="{5AE12518-6779-4EA9-9310-65FA20202068}" destId="{1619D767-6A0A-4F5D-93B3-019EC7566C1A}"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6EB016-A47F-4A49-A9DA-E1759D823264}" type="doc">
      <dgm:prSet loTypeId="urn:microsoft.com/office/officeart/2008/layout/AlternatingHexagons" loCatId="list" qsTypeId="urn:microsoft.com/office/officeart/2005/8/quickstyle/simple1" qsCatId="simple" csTypeId="urn:microsoft.com/office/officeart/2005/8/colors/accent1_3" csCatId="accent1"/>
      <dgm:spPr/>
      <dgm:t>
        <a:bodyPr/>
        <a:lstStyle/>
        <a:p>
          <a:endParaRPr lang="en-IN"/>
        </a:p>
      </dgm:t>
    </dgm:pt>
    <dgm:pt modelId="{BC84572B-F7FF-465A-AC78-CCE03CE119E3}">
      <dgm:prSet custT="1"/>
      <dgm:spPr/>
      <dgm:t>
        <a:bodyPr/>
        <a:lstStyle/>
        <a:p>
          <a:r>
            <a:rPr lang="en-US" sz="1400" b="1" i="0" baseline="0"/>
            <a:t>Revenue Growth:</a:t>
          </a:r>
          <a:r>
            <a:rPr lang="en-US" sz="1400" b="0" i="0" baseline="0"/>
            <a:t> </a:t>
          </a:r>
          <a:endParaRPr lang="en-IN" sz="1400"/>
        </a:p>
      </dgm:t>
    </dgm:pt>
    <dgm:pt modelId="{3EEFC093-AC04-4938-BCBE-CCF838C94F83}" type="parTrans" cxnId="{959E683E-CC1C-453C-ADE3-FACAFED62D50}">
      <dgm:prSet/>
      <dgm:spPr/>
      <dgm:t>
        <a:bodyPr/>
        <a:lstStyle/>
        <a:p>
          <a:endParaRPr lang="en-IN" sz="2000"/>
        </a:p>
      </dgm:t>
    </dgm:pt>
    <dgm:pt modelId="{7985C3D8-3B28-4959-9AD5-34E624A3ACFF}" type="sibTrans" cxnId="{959E683E-CC1C-453C-ADE3-FACAFED62D50}">
      <dgm:prSet custT="1"/>
      <dgm:spPr/>
      <dgm:t>
        <a:bodyPr/>
        <a:lstStyle/>
        <a:p>
          <a:endParaRPr lang="en-IN" sz="4000"/>
        </a:p>
      </dgm:t>
    </dgm:pt>
    <dgm:pt modelId="{CA10458E-82C3-4597-A460-D840D0CD6B8C}">
      <dgm:prSet custT="1"/>
      <dgm:spPr/>
      <dgm:t>
        <a:bodyPr/>
        <a:lstStyle/>
        <a:p>
          <a:r>
            <a:rPr lang="en-US" sz="1400" b="0" i="0" baseline="0"/>
            <a:t>15.12% increase over 3 years.</a:t>
          </a:r>
          <a:endParaRPr lang="en-IN" sz="1400"/>
        </a:p>
      </dgm:t>
    </dgm:pt>
    <dgm:pt modelId="{6208A178-35A1-4C71-99A0-464ECC5145DD}" type="parTrans" cxnId="{D5F04244-0FF8-4B2C-9B3F-5D7E16A9C042}">
      <dgm:prSet/>
      <dgm:spPr/>
      <dgm:t>
        <a:bodyPr/>
        <a:lstStyle/>
        <a:p>
          <a:endParaRPr lang="en-IN" sz="2000"/>
        </a:p>
      </dgm:t>
    </dgm:pt>
    <dgm:pt modelId="{87326DF1-3165-4247-94A0-2595165C29F1}" type="sibTrans" cxnId="{D5F04244-0FF8-4B2C-9B3F-5D7E16A9C042}">
      <dgm:prSet/>
      <dgm:spPr/>
      <dgm:t>
        <a:bodyPr/>
        <a:lstStyle/>
        <a:p>
          <a:endParaRPr lang="en-IN" sz="2000"/>
        </a:p>
      </dgm:t>
    </dgm:pt>
    <dgm:pt modelId="{0B303961-ECA5-402C-BCB3-7F192D689973}">
      <dgm:prSet custT="1"/>
      <dgm:spPr/>
      <dgm:t>
        <a:bodyPr/>
        <a:lstStyle/>
        <a:p>
          <a:r>
            <a:rPr lang="en-US" sz="1400" b="1" i="0" baseline="0"/>
            <a:t>Profitability:</a:t>
          </a:r>
          <a:r>
            <a:rPr lang="en-US" sz="1400" b="0" i="0" baseline="0"/>
            <a:t> </a:t>
          </a:r>
          <a:endParaRPr lang="en-IN" sz="1400"/>
        </a:p>
      </dgm:t>
    </dgm:pt>
    <dgm:pt modelId="{0E593724-CDDD-45ED-86DF-BB4E5FD0F58E}" type="parTrans" cxnId="{77AF4E8C-7AED-4B6B-AC18-472AA79717FE}">
      <dgm:prSet/>
      <dgm:spPr/>
      <dgm:t>
        <a:bodyPr/>
        <a:lstStyle/>
        <a:p>
          <a:endParaRPr lang="en-IN" sz="2000"/>
        </a:p>
      </dgm:t>
    </dgm:pt>
    <dgm:pt modelId="{24CB5D61-D4CC-4807-B344-9C9B441972FD}" type="sibTrans" cxnId="{77AF4E8C-7AED-4B6B-AC18-472AA79717FE}">
      <dgm:prSet custT="1"/>
      <dgm:spPr/>
      <dgm:t>
        <a:bodyPr/>
        <a:lstStyle/>
        <a:p>
          <a:endParaRPr lang="en-IN" sz="4000"/>
        </a:p>
      </dgm:t>
    </dgm:pt>
    <dgm:pt modelId="{84606665-E9A2-461B-B01B-518457AE019B}">
      <dgm:prSet custT="1"/>
      <dgm:spPr/>
      <dgm:t>
        <a:bodyPr/>
        <a:lstStyle/>
        <a:p>
          <a:r>
            <a:rPr lang="en-US" sz="1400" b="0" i="0" baseline="0"/>
            <a:t>Strong OPM of 23.65% and ROCE of 25.41%.</a:t>
          </a:r>
          <a:endParaRPr lang="en-IN" sz="1400"/>
        </a:p>
      </dgm:t>
    </dgm:pt>
    <dgm:pt modelId="{7A247A0F-E6AE-407E-B01E-CF58ED123493}" type="parTrans" cxnId="{79C35375-FB79-4E01-96C8-F4B321A72916}">
      <dgm:prSet/>
      <dgm:spPr/>
      <dgm:t>
        <a:bodyPr/>
        <a:lstStyle/>
        <a:p>
          <a:endParaRPr lang="en-IN" sz="2000"/>
        </a:p>
      </dgm:t>
    </dgm:pt>
    <dgm:pt modelId="{3C8A337D-F66F-426B-8384-34DE16B698BD}" type="sibTrans" cxnId="{79C35375-FB79-4E01-96C8-F4B321A72916}">
      <dgm:prSet/>
      <dgm:spPr/>
      <dgm:t>
        <a:bodyPr/>
        <a:lstStyle/>
        <a:p>
          <a:endParaRPr lang="en-IN" sz="2000"/>
        </a:p>
      </dgm:t>
    </dgm:pt>
    <dgm:pt modelId="{E1743FC4-F4FF-4A78-B120-11DE8E2E49FE}">
      <dgm:prSet custT="1"/>
      <dgm:spPr/>
      <dgm:t>
        <a:bodyPr/>
        <a:lstStyle/>
        <a:p>
          <a:r>
            <a:rPr lang="en-US" sz="1400" b="1" i="0" baseline="0"/>
            <a:t>Financial Strength:</a:t>
          </a:r>
          <a:r>
            <a:rPr lang="en-US" sz="1400" b="0" i="0" baseline="0"/>
            <a:t> </a:t>
          </a:r>
          <a:endParaRPr lang="en-IN" sz="1400"/>
        </a:p>
      </dgm:t>
    </dgm:pt>
    <dgm:pt modelId="{3DC255C9-6E40-449C-9101-C160A2C7C3DE}" type="parTrans" cxnId="{A48F3926-FA49-4798-AF4A-A78A04DE894B}">
      <dgm:prSet/>
      <dgm:spPr/>
      <dgm:t>
        <a:bodyPr/>
        <a:lstStyle/>
        <a:p>
          <a:endParaRPr lang="en-IN" sz="2000"/>
        </a:p>
      </dgm:t>
    </dgm:pt>
    <dgm:pt modelId="{631604C2-14CB-4267-8D65-B6214898A7F2}" type="sibTrans" cxnId="{A48F3926-FA49-4798-AF4A-A78A04DE894B}">
      <dgm:prSet custT="1"/>
      <dgm:spPr/>
      <dgm:t>
        <a:bodyPr/>
        <a:lstStyle/>
        <a:p>
          <a:endParaRPr lang="en-IN" sz="4000"/>
        </a:p>
      </dgm:t>
    </dgm:pt>
    <dgm:pt modelId="{592060CF-5C94-45B1-9193-06EC450EC9A3}">
      <dgm:prSet custT="1"/>
      <dgm:spPr/>
      <dgm:t>
        <a:bodyPr/>
        <a:lstStyle/>
        <a:p>
          <a:r>
            <a:rPr lang="en-US" sz="1400" b="0" i="0" baseline="0"/>
            <a:t>Low Debt-to-Equity ratio of 0.36.</a:t>
          </a:r>
          <a:endParaRPr lang="en-IN" sz="1400"/>
        </a:p>
      </dgm:t>
    </dgm:pt>
    <dgm:pt modelId="{53F0033B-BE45-4E3A-B5B6-C29995DD43A1}" type="parTrans" cxnId="{DCFA77A6-3753-47AB-97B5-84E4A6704C0B}">
      <dgm:prSet/>
      <dgm:spPr/>
      <dgm:t>
        <a:bodyPr/>
        <a:lstStyle/>
        <a:p>
          <a:endParaRPr lang="en-IN" sz="2000"/>
        </a:p>
      </dgm:t>
    </dgm:pt>
    <dgm:pt modelId="{57BE11DD-2ED3-40C7-AA39-206BD8888AC7}" type="sibTrans" cxnId="{DCFA77A6-3753-47AB-97B5-84E4A6704C0B}">
      <dgm:prSet/>
      <dgm:spPr/>
      <dgm:t>
        <a:bodyPr/>
        <a:lstStyle/>
        <a:p>
          <a:endParaRPr lang="en-IN" sz="2000"/>
        </a:p>
      </dgm:t>
    </dgm:pt>
    <dgm:pt modelId="{1C5C49BF-F7A0-47F6-BE3D-2F8EABDAED48}">
      <dgm:prSet custT="1"/>
      <dgm:spPr/>
      <dgm:t>
        <a:bodyPr/>
        <a:lstStyle/>
        <a:p>
          <a:r>
            <a:rPr lang="en-US" sz="1400" b="1" i="0" baseline="0"/>
            <a:t>High ROE:</a:t>
          </a:r>
          <a:r>
            <a:rPr lang="en-US" sz="1400" b="0" i="0" baseline="0"/>
            <a:t> </a:t>
          </a:r>
          <a:endParaRPr lang="en-IN" sz="1400"/>
        </a:p>
      </dgm:t>
    </dgm:pt>
    <dgm:pt modelId="{D6EC358C-2FF4-4619-9D95-A83EE7CEE7DB}" type="parTrans" cxnId="{2E9A4BE7-7C55-461E-8F2C-52852F5E4F61}">
      <dgm:prSet/>
      <dgm:spPr/>
      <dgm:t>
        <a:bodyPr/>
        <a:lstStyle/>
        <a:p>
          <a:endParaRPr lang="en-IN" sz="2000"/>
        </a:p>
      </dgm:t>
    </dgm:pt>
    <dgm:pt modelId="{AC4E0875-FC8A-491B-BA10-1AFB22BCCB97}" type="sibTrans" cxnId="{2E9A4BE7-7C55-461E-8F2C-52852F5E4F61}">
      <dgm:prSet custT="1"/>
      <dgm:spPr/>
      <dgm:t>
        <a:bodyPr/>
        <a:lstStyle/>
        <a:p>
          <a:endParaRPr lang="en-IN" sz="4000"/>
        </a:p>
      </dgm:t>
    </dgm:pt>
    <dgm:pt modelId="{EDE1BC74-1A0D-41D3-8D51-3AC2ECDCDB79}">
      <dgm:prSet custT="1"/>
      <dgm:spPr/>
      <dgm:t>
        <a:bodyPr/>
        <a:lstStyle/>
        <a:p>
          <a:r>
            <a:rPr lang="en-US" sz="1400" b="0" i="0" baseline="0"/>
            <a:t>23.79% reflects effective use of equity. </a:t>
          </a:r>
          <a:endParaRPr lang="en-IN" sz="1400"/>
        </a:p>
      </dgm:t>
    </dgm:pt>
    <dgm:pt modelId="{630A7F7E-D780-47F0-85DF-80531230457E}" type="parTrans" cxnId="{54FEA5BD-F28E-4714-926F-3B3D228F15FB}">
      <dgm:prSet/>
      <dgm:spPr/>
      <dgm:t>
        <a:bodyPr/>
        <a:lstStyle/>
        <a:p>
          <a:endParaRPr lang="en-IN" sz="2000"/>
        </a:p>
      </dgm:t>
    </dgm:pt>
    <dgm:pt modelId="{C76958CF-2AD3-4A9E-A745-C8D9FE882B36}" type="sibTrans" cxnId="{54FEA5BD-F28E-4714-926F-3B3D228F15FB}">
      <dgm:prSet/>
      <dgm:spPr/>
      <dgm:t>
        <a:bodyPr/>
        <a:lstStyle/>
        <a:p>
          <a:endParaRPr lang="en-IN" sz="2000"/>
        </a:p>
      </dgm:t>
    </dgm:pt>
    <dgm:pt modelId="{9C43C3C3-C6A3-4360-896A-D86118523AFB}" type="pres">
      <dgm:prSet presAssocID="{F66EB016-A47F-4A49-A9DA-E1759D823264}" presName="Name0" presStyleCnt="0">
        <dgm:presLayoutVars>
          <dgm:chMax/>
          <dgm:chPref/>
          <dgm:dir/>
          <dgm:animLvl val="lvl"/>
        </dgm:presLayoutVars>
      </dgm:prSet>
      <dgm:spPr/>
    </dgm:pt>
    <dgm:pt modelId="{B742D054-F931-4FF0-B580-EDBE7DA776E6}" type="pres">
      <dgm:prSet presAssocID="{BC84572B-F7FF-465A-AC78-CCE03CE119E3}" presName="composite" presStyleCnt="0"/>
      <dgm:spPr/>
    </dgm:pt>
    <dgm:pt modelId="{4C64D244-0EBA-438C-A45A-FA125E96427D}" type="pres">
      <dgm:prSet presAssocID="{BC84572B-F7FF-465A-AC78-CCE03CE119E3}" presName="Parent1" presStyleLbl="node1" presStyleIdx="0" presStyleCnt="8">
        <dgm:presLayoutVars>
          <dgm:chMax val="1"/>
          <dgm:chPref val="1"/>
          <dgm:bulletEnabled val="1"/>
        </dgm:presLayoutVars>
      </dgm:prSet>
      <dgm:spPr/>
    </dgm:pt>
    <dgm:pt modelId="{DB244472-C76A-4F3D-BFCF-5DB67BCDC4FD}" type="pres">
      <dgm:prSet presAssocID="{BC84572B-F7FF-465A-AC78-CCE03CE119E3}" presName="Childtext1" presStyleLbl="revTx" presStyleIdx="0" presStyleCnt="4">
        <dgm:presLayoutVars>
          <dgm:chMax val="0"/>
          <dgm:chPref val="0"/>
          <dgm:bulletEnabled val="1"/>
        </dgm:presLayoutVars>
      </dgm:prSet>
      <dgm:spPr/>
    </dgm:pt>
    <dgm:pt modelId="{6609F484-38CC-4F93-AEB3-07EF93C97DF6}" type="pres">
      <dgm:prSet presAssocID="{BC84572B-F7FF-465A-AC78-CCE03CE119E3}" presName="BalanceSpacing" presStyleCnt="0"/>
      <dgm:spPr/>
    </dgm:pt>
    <dgm:pt modelId="{4A8FD674-1FAB-43D7-BB9E-648BA175F226}" type="pres">
      <dgm:prSet presAssocID="{BC84572B-F7FF-465A-AC78-CCE03CE119E3}" presName="BalanceSpacing1" presStyleCnt="0"/>
      <dgm:spPr/>
    </dgm:pt>
    <dgm:pt modelId="{8378D8B1-6B21-4BAE-9183-2B9B5494ACA0}" type="pres">
      <dgm:prSet presAssocID="{7985C3D8-3B28-4959-9AD5-34E624A3ACFF}" presName="Accent1Text" presStyleLbl="node1" presStyleIdx="1" presStyleCnt="8"/>
      <dgm:spPr/>
    </dgm:pt>
    <dgm:pt modelId="{35C93BFF-091D-49C7-91CE-0CFBAB70A478}" type="pres">
      <dgm:prSet presAssocID="{7985C3D8-3B28-4959-9AD5-34E624A3ACFF}" presName="spaceBetweenRectangles" presStyleCnt="0"/>
      <dgm:spPr/>
    </dgm:pt>
    <dgm:pt modelId="{0C9DC378-C0C4-4315-AEFC-BAB6AD416679}" type="pres">
      <dgm:prSet presAssocID="{0B303961-ECA5-402C-BCB3-7F192D689973}" presName="composite" presStyleCnt="0"/>
      <dgm:spPr/>
    </dgm:pt>
    <dgm:pt modelId="{9DD37CD9-22A0-4519-A6F6-25D06F52BCAD}" type="pres">
      <dgm:prSet presAssocID="{0B303961-ECA5-402C-BCB3-7F192D689973}" presName="Parent1" presStyleLbl="node1" presStyleIdx="2" presStyleCnt="8">
        <dgm:presLayoutVars>
          <dgm:chMax val="1"/>
          <dgm:chPref val="1"/>
          <dgm:bulletEnabled val="1"/>
        </dgm:presLayoutVars>
      </dgm:prSet>
      <dgm:spPr/>
    </dgm:pt>
    <dgm:pt modelId="{C7BF451D-A42D-4A36-B0DF-5D63C1C5CC42}" type="pres">
      <dgm:prSet presAssocID="{0B303961-ECA5-402C-BCB3-7F192D689973}" presName="Childtext1" presStyleLbl="revTx" presStyleIdx="1" presStyleCnt="4">
        <dgm:presLayoutVars>
          <dgm:chMax val="0"/>
          <dgm:chPref val="0"/>
          <dgm:bulletEnabled val="1"/>
        </dgm:presLayoutVars>
      </dgm:prSet>
      <dgm:spPr/>
    </dgm:pt>
    <dgm:pt modelId="{12961FC4-3A5D-43BB-833D-1CF9C2671FED}" type="pres">
      <dgm:prSet presAssocID="{0B303961-ECA5-402C-BCB3-7F192D689973}" presName="BalanceSpacing" presStyleCnt="0"/>
      <dgm:spPr/>
    </dgm:pt>
    <dgm:pt modelId="{3F7589F3-1180-4918-BCA6-4BD806AC910E}" type="pres">
      <dgm:prSet presAssocID="{0B303961-ECA5-402C-BCB3-7F192D689973}" presName="BalanceSpacing1" presStyleCnt="0"/>
      <dgm:spPr/>
    </dgm:pt>
    <dgm:pt modelId="{B9766805-56F0-42ED-9168-610889D3A3F2}" type="pres">
      <dgm:prSet presAssocID="{24CB5D61-D4CC-4807-B344-9C9B441972FD}" presName="Accent1Text" presStyleLbl="node1" presStyleIdx="3" presStyleCnt="8"/>
      <dgm:spPr/>
    </dgm:pt>
    <dgm:pt modelId="{8C8B85FB-D501-4E24-B5C3-F45B1686C246}" type="pres">
      <dgm:prSet presAssocID="{24CB5D61-D4CC-4807-B344-9C9B441972FD}" presName="spaceBetweenRectangles" presStyleCnt="0"/>
      <dgm:spPr/>
    </dgm:pt>
    <dgm:pt modelId="{2EBF97F2-2429-436A-B6E0-00CDDCF3E7DC}" type="pres">
      <dgm:prSet presAssocID="{E1743FC4-F4FF-4A78-B120-11DE8E2E49FE}" presName="composite" presStyleCnt="0"/>
      <dgm:spPr/>
    </dgm:pt>
    <dgm:pt modelId="{05ACA81E-1172-46E0-8558-CC7DA9AC990D}" type="pres">
      <dgm:prSet presAssocID="{E1743FC4-F4FF-4A78-B120-11DE8E2E49FE}" presName="Parent1" presStyleLbl="node1" presStyleIdx="4" presStyleCnt="8">
        <dgm:presLayoutVars>
          <dgm:chMax val="1"/>
          <dgm:chPref val="1"/>
          <dgm:bulletEnabled val="1"/>
        </dgm:presLayoutVars>
      </dgm:prSet>
      <dgm:spPr/>
    </dgm:pt>
    <dgm:pt modelId="{C7F60745-FD82-402C-A317-996081C457DC}" type="pres">
      <dgm:prSet presAssocID="{E1743FC4-F4FF-4A78-B120-11DE8E2E49FE}" presName="Childtext1" presStyleLbl="revTx" presStyleIdx="2" presStyleCnt="4">
        <dgm:presLayoutVars>
          <dgm:chMax val="0"/>
          <dgm:chPref val="0"/>
          <dgm:bulletEnabled val="1"/>
        </dgm:presLayoutVars>
      </dgm:prSet>
      <dgm:spPr/>
    </dgm:pt>
    <dgm:pt modelId="{A8149E16-2B22-4BBC-8B4E-B9FDD0B0DD4F}" type="pres">
      <dgm:prSet presAssocID="{E1743FC4-F4FF-4A78-B120-11DE8E2E49FE}" presName="BalanceSpacing" presStyleCnt="0"/>
      <dgm:spPr/>
    </dgm:pt>
    <dgm:pt modelId="{EED9F556-A0DB-4E15-B21D-6FB4F9206418}" type="pres">
      <dgm:prSet presAssocID="{E1743FC4-F4FF-4A78-B120-11DE8E2E49FE}" presName="BalanceSpacing1" presStyleCnt="0"/>
      <dgm:spPr/>
    </dgm:pt>
    <dgm:pt modelId="{F210A94F-48AE-45D0-96B9-7A01411D814F}" type="pres">
      <dgm:prSet presAssocID="{631604C2-14CB-4267-8D65-B6214898A7F2}" presName="Accent1Text" presStyleLbl="node1" presStyleIdx="5" presStyleCnt="8"/>
      <dgm:spPr/>
    </dgm:pt>
    <dgm:pt modelId="{27125934-6B16-4AAE-B9FA-74C794DDAE9B}" type="pres">
      <dgm:prSet presAssocID="{631604C2-14CB-4267-8D65-B6214898A7F2}" presName="spaceBetweenRectangles" presStyleCnt="0"/>
      <dgm:spPr/>
    </dgm:pt>
    <dgm:pt modelId="{36125F4E-3791-4D16-838D-FFF9B6AD4D20}" type="pres">
      <dgm:prSet presAssocID="{1C5C49BF-F7A0-47F6-BE3D-2F8EABDAED48}" presName="composite" presStyleCnt="0"/>
      <dgm:spPr/>
    </dgm:pt>
    <dgm:pt modelId="{42D32729-221E-4C49-BA33-8BC8794D6D2C}" type="pres">
      <dgm:prSet presAssocID="{1C5C49BF-F7A0-47F6-BE3D-2F8EABDAED48}" presName="Parent1" presStyleLbl="node1" presStyleIdx="6" presStyleCnt="8">
        <dgm:presLayoutVars>
          <dgm:chMax val="1"/>
          <dgm:chPref val="1"/>
          <dgm:bulletEnabled val="1"/>
        </dgm:presLayoutVars>
      </dgm:prSet>
      <dgm:spPr/>
    </dgm:pt>
    <dgm:pt modelId="{206FD30E-9C57-498E-97E1-A310B9549A42}" type="pres">
      <dgm:prSet presAssocID="{1C5C49BF-F7A0-47F6-BE3D-2F8EABDAED48}" presName="Childtext1" presStyleLbl="revTx" presStyleIdx="3" presStyleCnt="4">
        <dgm:presLayoutVars>
          <dgm:chMax val="0"/>
          <dgm:chPref val="0"/>
          <dgm:bulletEnabled val="1"/>
        </dgm:presLayoutVars>
      </dgm:prSet>
      <dgm:spPr/>
    </dgm:pt>
    <dgm:pt modelId="{535FC04D-1A81-4204-86DA-83DF2D738364}" type="pres">
      <dgm:prSet presAssocID="{1C5C49BF-F7A0-47F6-BE3D-2F8EABDAED48}" presName="BalanceSpacing" presStyleCnt="0"/>
      <dgm:spPr/>
    </dgm:pt>
    <dgm:pt modelId="{7AFB979F-9740-4AD0-9AD3-E37B27DAB2AA}" type="pres">
      <dgm:prSet presAssocID="{1C5C49BF-F7A0-47F6-BE3D-2F8EABDAED48}" presName="BalanceSpacing1" presStyleCnt="0"/>
      <dgm:spPr/>
    </dgm:pt>
    <dgm:pt modelId="{90A98503-8D95-4997-8D24-CA7922B7CD47}" type="pres">
      <dgm:prSet presAssocID="{AC4E0875-FC8A-491B-BA10-1AFB22BCCB97}" presName="Accent1Text" presStyleLbl="node1" presStyleIdx="7" presStyleCnt="8"/>
      <dgm:spPr/>
    </dgm:pt>
  </dgm:ptLst>
  <dgm:cxnLst>
    <dgm:cxn modelId="{AE593B1F-5562-45D4-A731-41F900CBD55E}" type="presOf" srcId="{E1743FC4-F4FF-4A78-B120-11DE8E2E49FE}" destId="{05ACA81E-1172-46E0-8558-CC7DA9AC990D}" srcOrd="0" destOrd="0" presId="urn:microsoft.com/office/officeart/2008/layout/AlternatingHexagons"/>
    <dgm:cxn modelId="{172C8521-3DB8-41A0-AFC8-0ED2716D55C9}" type="presOf" srcId="{CA10458E-82C3-4597-A460-D840D0CD6B8C}" destId="{DB244472-C76A-4F3D-BFCF-5DB67BCDC4FD}" srcOrd="0" destOrd="0" presId="urn:microsoft.com/office/officeart/2008/layout/AlternatingHexagons"/>
    <dgm:cxn modelId="{A48F3926-FA49-4798-AF4A-A78A04DE894B}" srcId="{F66EB016-A47F-4A49-A9DA-E1759D823264}" destId="{E1743FC4-F4FF-4A78-B120-11DE8E2E49FE}" srcOrd="2" destOrd="0" parTransId="{3DC255C9-6E40-449C-9101-C160A2C7C3DE}" sibTransId="{631604C2-14CB-4267-8D65-B6214898A7F2}"/>
    <dgm:cxn modelId="{A154CB32-95A4-4C3A-9B25-84AE6BE27D99}" type="presOf" srcId="{592060CF-5C94-45B1-9193-06EC450EC9A3}" destId="{C7F60745-FD82-402C-A317-996081C457DC}" srcOrd="0" destOrd="0" presId="urn:microsoft.com/office/officeart/2008/layout/AlternatingHexagons"/>
    <dgm:cxn modelId="{959E683E-CC1C-453C-ADE3-FACAFED62D50}" srcId="{F66EB016-A47F-4A49-A9DA-E1759D823264}" destId="{BC84572B-F7FF-465A-AC78-CCE03CE119E3}" srcOrd="0" destOrd="0" parTransId="{3EEFC093-AC04-4938-BCBE-CCF838C94F83}" sibTransId="{7985C3D8-3B28-4959-9AD5-34E624A3ACFF}"/>
    <dgm:cxn modelId="{D5F04244-0FF8-4B2C-9B3F-5D7E16A9C042}" srcId="{BC84572B-F7FF-465A-AC78-CCE03CE119E3}" destId="{CA10458E-82C3-4597-A460-D840D0CD6B8C}" srcOrd="0" destOrd="0" parTransId="{6208A178-35A1-4C71-99A0-464ECC5145DD}" sibTransId="{87326DF1-3165-4247-94A0-2595165C29F1}"/>
    <dgm:cxn modelId="{4585B66B-58C7-4895-B3E7-82E9A62FAA03}" type="presOf" srcId="{24CB5D61-D4CC-4807-B344-9C9B441972FD}" destId="{B9766805-56F0-42ED-9168-610889D3A3F2}" srcOrd="0" destOrd="0" presId="urn:microsoft.com/office/officeart/2008/layout/AlternatingHexagons"/>
    <dgm:cxn modelId="{BB7E5471-39D3-4197-ADB7-A2772FD8388D}" type="presOf" srcId="{7985C3D8-3B28-4959-9AD5-34E624A3ACFF}" destId="{8378D8B1-6B21-4BAE-9183-2B9B5494ACA0}" srcOrd="0" destOrd="0" presId="urn:microsoft.com/office/officeart/2008/layout/AlternatingHexagons"/>
    <dgm:cxn modelId="{0B9B9653-9256-452D-A84F-E0AADC6A0FA1}" type="presOf" srcId="{AC4E0875-FC8A-491B-BA10-1AFB22BCCB97}" destId="{90A98503-8D95-4997-8D24-CA7922B7CD47}" srcOrd="0" destOrd="0" presId="urn:microsoft.com/office/officeart/2008/layout/AlternatingHexagons"/>
    <dgm:cxn modelId="{79C35375-FB79-4E01-96C8-F4B321A72916}" srcId="{0B303961-ECA5-402C-BCB3-7F192D689973}" destId="{84606665-E9A2-461B-B01B-518457AE019B}" srcOrd="0" destOrd="0" parTransId="{7A247A0F-E6AE-407E-B01E-CF58ED123493}" sibTransId="{3C8A337D-F66F-426B-8384-34DE16B698BD}"/>
    <dgm:cxn modelId="{3F635C57-4181-4C79-B672-0B4D2E938782}" type="presOf" srcId="{631604C2-14CB-4267-8D65-B6214898A7F2}" destId="{F210A94F-48AE-45D0-96B9-7A01411D814F}" srcOrd="0" destOrd="0" presId="urn:microsoft.com/office/officeart/2008/layout/AlternatingHexagons"/>
    <dgm:cxn modelId="{09BF3689-EA2F-48BC-A933-D90C8AAAE2FC}" type="presOf" srcId="{BC84572B-F7FF-465A-AC78-CCE03CE119E3}" destId="{4C64D244-0EBA-438C-A45A-FA125E96427D}" srcOrd="0" destOrd="0" presId="urn:microsoft.com/office/officeart/2008/layout/AlternatingHexagons"/>
    <dgm:cxn modelId="{77AF4E8C-7AED-4B6B-AC18-472AA79717FE}" srcId="{F66EB016-A47F-4A49-A9DA-E1759D823264}" destId="{0B303961-ECA5-402C-BCB3-7F192D689973}" srcOrd="1" destOrd="0" parTransId="{0E593724-CDDD-45ED-86DF-BB4E5FD0F58E}" sibTransId="{24CB5D61-D4CC-4807-B344-9C9B441972FD}"/>
    <dgm:cxn modelId="{BB75D3A4-1ACF-42FF-84DF-09AD3D4FC0CE}" type="presOf" srcId="{EDE1BC74-1A0D-41D3-8D51-3AC2ECDCDB79}" destId="{206FD30E-9C57-498E-97E1-A310B9549A42}" srcOrd="0" destOrd="0" presId="urn:microsoft.com/office/officeart/2008/layout/AlternatingHexagons"/>
    <dgm:cxn modelId="{5EAA27A5-0D05-41DE-8A6A-A556FD6326DD}" type="presOf" srcId="{F66EB016-A47F-4A49-A9DA-E1759D823264}" destId="{9C43C3C3-C6A3-4360-896A-D86118523AFB}" srcOrd="0" destOrd="0" presId="urn:microsoft.com/office/officeart/2008/layout/AlternatingHexagons"/>
    <dgm:cxn modelId="{DCFA77A6-3753-47AB-97B5-84E4A6704C0B}" srcId="{E1743FC4-F4FF-4A78-B120-11DE8E2E49FE}" destId="{592060CF-5C94-45B1-9193-06EC450EC9A3}" srcOrd="0" destOrd="0" parTransId="{53F0033B-BE45-4E3A-B5B6-C29995DD43A1}" sibTransId="{57BE11DD-2ED3-40C7-AA39-206BD8888AC7}"/>
    <dgm:cxn modelId="{7963CCAB-2D21-4175-8BBB-D629DFB6F839}" type="presOf" srcId="{1C5C49BF-F7A0-47F6-BE3D-2F8EABDAED48}" destId="{42D32729-221E-4C49-BA33-8BC8794D6D2C}" srcOrd="0" destOrd="0" presId="urn:microsoft.com/office/officeart/2008/layout/AlternatingHexagons"/>
    <dgm:cxn modelId="{54FEA5BD-F28E-4714-926F-3B3D228F15FB}" srcId="{1C5C49BF-F7A0-47F6-BE3D-2F8EABDAED48}" destId="{EDE1BC74-1A0D-41D3-8D51-3AC2ECDCDB79}" srcOrd="0" destOrd="0" parTransId="{630A7F7E-D780-47F0-85DF-80531230457E}" sibTransId="{C76958CF-2AD3-4A9E-A745-C8D9FE882B36}"/>
    <dgm:cxn modelId="{2E9A4BE7-7C55-461E-8F2C-52852F5E4F61}" srcId="{F66EB016-A47F-4A49-A9DA-E1759D823264}" destId="{1C5C49BF-F7A0-47F6-BE3D-2F8EABDAED48}" srcOrd="3" destOrd="0" parTransId="{D6EC358C-2FF4-4619-9D95-A83EE7CEE7DB}" sibTransId="{AC4E0875-FC8A-491B-BA10-1AFB22BCCB97}"/>
    <dgm:cxn modelId="{217AE7EC-CA5B-469D-BB61-32B947BE2CF8}" type="presOf" srcId="{84606665-E9A2-461B-B01B-518457AE019B}" destId="{C7BF451D-A42D-4A36-B0DF-5D63C1C5CC42}" srcOrd="0" destOrd="0" presId="urn:microsoft.com/office/officeart/2008/layout/AlternatingHexagons"/>
    <dgm:cxn modelId="{847691F8-7444-4DDB-9AF1-53E758F2374B}" type="presOf" srcId="{0B303961-ECA5-402C-BCB3-7F192D689973}" destId="{9DD37CD9-22A0-4519-A6F6-25D06F52BCAD}" srcOrd="0" destOrd="0" presId="urn:microsoft.com/office/officeart/2008/layout/AlternatingHexagons"/>
    <dgm:cxn modelId="{5E325B2E-0F41-4DB6-81CD-2E40DA116B05}" type="presParOf" srcId="{9C43C3C3-C6A3-4360-896A-D86118523AFB}" destId="{B742D054-F931-4FF0-B580-EDBE7DA776E6}" srcOrd="0" destOrd="0" presId="urn:microsoft.com/office/officeart/2008/layout/AlternatingHexagons"/>
    <dgm:cxn modelId="{9639FE4E-4566-488A-98B1-DAD4FFA05D14}" type="presParOf" srcId="{B742D054-F931-4FF0-B580-EDBE7DA776E6}" destId="{4C64D244-0EBA-438C-A45A-FA125E96427D}" srcOrd="0" destOrd="0" presId="urn:microsoft.com/office/officeart/2008/layout/AlternatingHexagons"/>
    <dgm:cxn modelId="{594F792B-CBA2-4E72-9D26-B57B16979DBB}" type="presParOf" srcId="{B742D054-F931-4FF0-B580-EDBE7DA776E6}" destId="{DB244472-C76A-4F3D-BFCF-5DB67BCDC4FD}" srcOrd="1" destOrd="0" presId="urn:microsoft.com/office/officeart/2008/layout/AlternatingHexagons"/>
    <dgm:cxn modelId="{FD1E4F30-5A18-4C30-97CB-F9B72CAF88DC}" type="presParOf" srcId="{B742D054-F931-4FF0-B580-EDBE7DA776E6}" destId="{6609F484-38CC-4F93-AEB3-07EF93C97DF6}" srcOrd="2" destOrd="0" presId="urn:microsoft.com/office/officeart/2008/layout/AlternatingHexagons"/>
    <dgm:cxn modelId="{5AD9CAA0-D794-4773-957D-D694CEAB8ECA}" type="presParOf" srcId="{B742D054-F931-4FF0-B580-EDBE7DA776E6}" destId="{4A8FD674-1FAB-43D7-BB9E-648BA175F226}" srcOrd="3" destOrd="0" presId="urn:microsoft.com/office/officeart/2008/layout/AlternatingHexagons"/>
    <dgm:cxn modelId="{85027BDB-3BCF-41FD-85BE-EC54C5BDBF17}" type="presParOf" srcId="{B742D054-F931-4FF0-B580-EDBE7DA776E6}" destId="{8378D8B1-6B21-4BAE-9183-2B9B5494ACA0}" srcOrd="4" destOrd="0" presId="urn:microsoft.com/office/officeart/2008/layout/AlternatingHexagons"/>
    <dgm:cxn modelId="{F6BBF7F9-9C9C-4354-A8E1-38CA0256BEB6}" type="presParOf" srcId="{9C43C3C3-C6A3-4360-896A-D86118523AFB}" destId="{35C93BFF-091D-49C7-91CE-0CFBAB70A478}" srcOrd="1" destOrd="0" presId="urn:microsoft.com/office/officeart/2008/layout/AlternatingHexagons"/>
    <dgm:cxn modelId="{2940ECA1-6AE7-4AE6-B142-6F0671A04648}" type="presParOf" srcId="{9C43C3C3-C6A3-4360-896A-D86118523AFB}" destId="{0C9DC378-C0C4-4315-AEFC-BAB6AD416679}" srcOrd="2" destOrd="0" presId="urn:microsoft.com/office/officeart/2008/layout/AlternatingHexagons"/>
    <dgm:cxn modelId="{BC24F5A7-A407-48AF-B1D1-AA8503241B26}" type="presParOf" srcId="{0C9DC378-C0C4-4315-AEFC-BAB6AD416679}" destId="{9DD37CD9-22A0-4519-A6F6-25D06F52BCAD}" srcOrd="0" destOrd="0" presId="urn:microsoft.com/office/officeart/2008/layout/AlternatingHexagons"/>
    <dgm:cxn modelId="{62A32FA0-1D23-43A0-92D5-5F7B15630F10}" type="presParOf" srcId="{0C9DC378-C0C4-4315-AEFC-BAB6AD416679}" destId="{C7BF451D-A42D-4A36-B0DF-5D63C1C5CC42}" srcOrd="1" destOrd="0" presId="urn:microsoft.com/office/officeart/2008/layout/AlternatingHexagons"/>
    <dgm:cxn modelId="{124891FB-78D6-4D13-B914-16C01C5B160B}" type="presParOf" srcId="{0C9DC378-C0C4-4315-AEFC-BAB6AD416679}" destId="{12961FC4-3A5D-43BB-833D-1CF9C2671FED}" srcOrd="2" destOrd="0" presId="urn:microsoft.com/office/officeart/2008/layout/AlternatingHexagons"/>
    <dgm:cxn modelId="{2EA7CCEC-15A6-4635-A543-50D9412B54E9}" type="presParOf" srcId="{0C9DC378-C0C4-4315-AEFC-BAB6AD416679}" destId="{3F7589F3-1180-4918-BCA6-4BD806AC910E}" srcOrd="3" destOrd="0" presId="urn:microsoft.com/office/officeart/2008/layout/AlternatingHexagons"/>
    <dgm:cxn modelId="{4F37DC2F-EB7A-45E3-814E-D947E64D2069}" type="presParOf" srcId="{0C9DC378-C0C4-4315-AEFC-BAB6AD416679}" destId="{B9766805-56F0-42ED-9168-610889D3A3F2}" srcOrd="4" destOrd="0" presId="urn:microsoft.com/office/officeart/2008/layout/AlternatingHexagons"/>
    <dgm:cxn modelId="{58AB45DF-8509-47D1-A144-B0BB5A7FFAEE}" type="presParOf" srcId="{9C43C3C3-C6A3-4360-896A-D86118523AFB}" destId="{8C8B85FB-D501-4E24-B5C3-F45B1686C246}" srcOrd="3" destOrd="0" presId="urn:microsoft.com/office/officeart/2008/layout/AlternatingHexagons"/>
    <dgm:cxn modelId="{C5FC671B-50F8-4358-BE58-2D3776F23CFF}" type="presParOf" srcId="{9C43C3C3-C6A3-4360-896A-D86118523AFB}" destId="{2EBF97F2-2429-436A-B6E0-00CDDCF3E7DC}" srcOrd="4" destOrd="0" presId="urn:microsoft.com/office/officeart/2008/layout/AlternatingHexagons"/>
    <dgm:cxn modelId="{A7103C99-D783-4BA8-A1D4-7270CD855229}" type="presParOf" srcId="{2EBF97F2-2429-436A-B6E0-00CDDCF3E7DC}" destId="{05ACA81E-1172-46E0-8558-CC7DA9AC990D}" srcOrd="0" destOrd="0" presId="urn:microsoft.com/office/officeart/2008/layout/AlternatingHexagons"/>
    <dgm:cxn modelId="{5222A951-258E-496C-887E-BC51FA5662F7}" type="presParOf" srcId="{2EBF97F2-2429-436A-B6E0-00CDDCF3E7DC}" destId="{C7F60745-FD82-402C-A317-996081C457DC}" srcOrd="1" destOrd="0" presId="urn:microsoft.com/office/officeart/2008/layout/AlternatingHexagons"/>
    <dgm:cxn modelId="{80326653-C79C-4D61-B487-6C363FB42392}" type="presParOf" srcId="{2EBF97F2-2429-436A-B6E0-00CDDCF3E7DC}" destId="{A8149E16-2B22-4BBC-8B4E-B9FDD0B0DD4F}" srcOrd="2" destOrd="0" presId="urn:microsoft.com/office/officeart/2008/layout/AlternatingHexagons"/>
    <dgm:cxn modelId="{C5D4666F-7F6D-45EE-A39E-ED776E7C4E38}" type="presParOf" srcId="{2EBF97F2-2429-436A-B6E0-00CDDCF3E7DC}" destId="{EED9F556-A0DB-4E15-B21D-6FB4F9206418}" srcOrd="3" destOrd="0" presId="urn:microsoft.com/office/officeart/2008/layout/AlternatingHexagons"/>
    <dgm:cxn modelId="{A50C7183-0B7C-41CA-9396-9B59EDF8B2CB}" type="presParOf" srcId="{2EBF97F2-2429-436A-B6E0-00CDDCF3E7DC}" destId="{F210A94F-48AE-45D0-96B9-7A01411D814F}" srcOrd="4" destOrd="0" presId="urn:microsoft.com/office/officeart/2008/layout/AlternatingHexagons"/>
    <dgm:cxn modelId="{92BF3061-AC18-4CA6-91E9-76E5224499C5}" type="presParOf" srcId="{9C43C3C3-C6A3-4360-896A-D86118523AFB}" destId="{27125934-6B16-4AAE-B9FA-74C794DDAE9B}" srcOrd="5" destOrd="0" presId="urn:microsoft.com/office/officeart/2008/layout/AlternatingHexagons"/>
    <dgm:cxn modelId="{72C45F34-6692-4FEE-8B1C-EDF5C3DD316D}" type="presParOf" srcId="{9C43C3C3-C6A3-4360-896A-D86118523AFB}" destId="{36125F4E-3791-4D16-838D-FFF9B6AD4D20}" srcOrd="6" destOrd="0" presId="urn:microsoft.com/office/officeart/2008/layout/AlternatingHexagons"/>
    <dgm:cxn modelId="{4F034F09-CDC8-44C1-ACBA-910A0BE0AAA3}" type="presParOf" srcId="{36125F4E-3791-4D16-838D-FFF9B6AD4D20}" destId="{42D32729-221E-4C49-BA33-8BC8794D6D2C}" srcOrd="0" destOrd="0" presId="urn:microsoft.com/office/officeart/2008/layout/AlternatingHexagons"/>
    <dgm:cxn modelId="{4A41019D-9992-4FFC-B284-A7B90E616F53}" type="presParOf" srcId="{36125F4E-3791-4D16-838D-FFF9B6AD4D20}" destId="{206FD30E-9C57-498E-97E1-A310B9549A42}" srcOrd="1" destOrd="0" presId="urn:microsoft.com/office/officeart/2008/layout/AlternatingHexagons"/>
    <dgm:cxn modelId="{B8FBF3B4-A49C-4BE8-A7E7-77CDC66D4C8E}" type="presParOf" srcId="{36125F4E-3791-4D16-838D-FFF9B6AD4D20}" destId="{535FC04D-1A81-4204-86DA-83DF2D738364}" srcOrd="2" destOrd="0" presId="urn:microsoft.com/office/officeart/2008/layout/AlternatingHexagons"/>
    <dgm:cxn modelId="{519D60C7-1B7F-4350-A79D-DAB8783C762A}" type="presParOf" srcId="{36125F4E-3791-4D16-838D-FFF9B6AD4D20}" destId="{7AFB979F-9740-4AD0-9AD3-E37B27DAB2AA}" srcOrd="3" destOrd="0" presId="urn:microsoft.com/office/officeart/2008/layout/AlternatingHexagons"/>
    <dgm:cxn modelId="{2AAFBC0C-93BE-40DB-B7A9-DCE9D3FD07FF}" type="presParOf" srcId="{36125F4E-3791-4D16-838D-FFF9B6AD4D20}" destId="{90A98503-8D95-4997-8D24-CA7922B7CD4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8043F6-B37E-4F1F-BCC2-0B34A8A8D5F2}"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7B61C1E3-B5E2-46E6-9C48-667106008A43}">
      <dgm:prSet/>
      <dgm:spPr/>
      <dgm:t>
        <a:bodyPr/>
        <a:lstStyle/>
        <a:p>
          <a:r>
            <a:rPr lang="en-US"/>
            <a:t>Business Overview</a:t>
          </a:r>
          <a:endParaRPr lang="en-IN"/>
        </a:p>
      </dgm:t>
    </dgm:pt>
    <dgm:pt modelId="{3CCFE629-A9C3-4EF9-82E6-EF341EA47216}" type="parTrans" cxnId="{7EDC0C35-123B-40D4-89ED-29643748087D}">
      <dgm:prSet/>
      <dgm:spPr/>
      <dgm:t>
        <a:bodyPr/>
        <a:lstStyle/>
        <a:p>
          <a:endParaRPr lang="en-IN"/>
        </a:p>
      </dgm:t>
    </dgm:pt>
    <dgm:pt modelId="{0442161F-E353-46A4-A9DF-5A0420ADD932}" type="sibTrans" cxnId="{7EDC0C35-123B-40D4-89ED-29643748087D}">
      <dgm:prSet/>
      <dgm:spPr/>
      <dgm:t>
        <a:bodyPr/>
        <a:lstStyle/>
        <a:p>
          <a:endParaRPr lang="en-IN"/>
        </a:p>
      </dgm:t>
    </dgm:pt>
    <dgm:pt modelId="{B6AE5879-C64D-4EB6-90D4-2E28D301FAE1}">
      <dgm:prSet/>
      <dgm:spPr/>
      <dgm:t>
        <a:bodyPr/>
        <a:lstStyle/>
        <a:p>
          <a:r>
            <a:rPr lang="en-US"/>
            <a:t>KNR Constructions Ltd., established in 1995, specializes in infrastructure projects, particularly road construction, across India. The company has demonstrated steady growth and profitability in recent years.</a:t>
          </a:r>
          <a:endParaRPr lang="en-IN"/>
        </a:p>
      </dgm:t>
    </dgm:pt>
    <dgm:pt modelId="{13043155-76DA-4D9A-BF9F-8821A6ED75B5}" type="parTrans" cxnId="{2171B15F-F5AE-497B-926F-233E39A58EDE}">
      <dgm:prSet/>
      <dgm:spPr/>
      <dgm:t>
        <a:bodyPr/>
        <a:lstStyle/>
        <a:p>
          <a:endParaRPr lang="en-IN"/>
        </a:p>
      </dgm:t>
    </dgm:pt>
    <dgm:pt modelId="{7D2E14B0-1779-4A8E-BF87-6A52F75F321B}" type="sibTrans" cxnId="{2171B15F-F5AE-497B-926F-233E39A58EDE}">
      <dgm:prSet/>
      <dgm:spPr/>
      <dgm:t>
        <a:bodyPr/>
        <a:lstStyle/>
        <a:p>
          <a:endParaRPr lang="en-IN"/>
        </a:p>
      </dgm:t>
    </dgm:pt>
    <dgm:pt modelId="{31FBEC2B-8646-4F60-A207-97E7A4A9391C}" type="pres">
      <dgm:prSet presAssocID="{A88043F6-B37E-4F1F-BCC2-0B34A8A8D5F2}" presName="diagram" presStyleCnt="0">
        <dgm:presLayoutVars>
          <dgm:dir/>
          <dgm:animLvl val="lvl"/>
          <dgm:resizeHandles val="exact"/>
        </dgm:presLayoutVars>
      </dgm:prSet>
      <dgm:spPr/>
    </dgm:pt>
    <dgm:pt modelId="{97151C90-1293-4055-A2BB-FEAFE005542E}" type="pres">
      <dgm:prSet presAssocID="{7B61C1E3-B5E2-46E6-9C48-667106008A43}" presName="compNode" presStyleCnt="0"/>
      <dgm:spPr/>
    </dgm:pt>
    <dgm:pt modelId="{0591A554-155B-4DC6-A879-45B3A1B22DA8}" type="pres">
      <dgm:prSet presAssocID="{7B61C1E3-B5E2-46E6-9C48-667106008A43}" presName="childRect" presStyleLbl="bgAcc1" presStyleIdx="0" presStyleCnt="1">
        <dgm:presLayoutVars>
          <dgm:bulletEnabled val="1"/>
        </dgm:presLayoutVars>
      </dgm:prSet>
      <dgm:spPr/>
    </dgm:pt>
    <dgm:pt modelId="{C101F424-A7AF-4E5D-B2B2-FA3EA2477E6C}" type="pres">
      <dgm:prSet presAssocID="{7B61C1E3-B5E2-46E6-9C48-667106008A43}" presName="parentText" presStyleLbl="node1" presStyleIdx="0" presStyleCnt="0">
        <dgm:presLayoutVars>
          <dgm:chMax val="0"/>
          <dgm:bulletEnabled val="1"/>
        </dgm:presLayoutVars>
      </dgm:prSet>
      <dgm:spPr/>
    </dgm:pt>
    <dgm:pt modelId="{5E7E6E43-895A-4728-AAE5-95339386A9E7}" type="pres">
      <dgm:prSet presAssocID="{7B61C1E3-B5E2-46E6-9C48-667106008A43}" presName="parentRect" presStyleLbl="alignNode1" presStyleIdx="0" presStyleCnt="1"/>
      <dgm:spPr/>
    </dgm:pt>
    <dgm:pt modelId="{D8023A7A-ADA0-4C08-B74E-0B7E33894C56}" type="pres">
      <dgm:prSet presAssocID="{7B61C1E3-B5E2-46E6-9C48-667106008A43}" presName="adorn" presStyleLbl="fgAccFollowNod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1C74FF0E-8BF1-410B-BB19-5A5FADE51F1C}" type="presOf" srcId="{B6AE5879-C64D-4EB6-90D4-2E28D301FAE1}" destId="{0591A554-155B-4DC6-A879-45B3A1B22DA8}" srcOrd="0" destOrd="0" presId="urn:microsoft.com/office/officeart/2005/8/layout/bList2"/>
    <dgm:cxn modelId="{7EDC0C35-123B-40D4-89ED-29643748087D}" srcId="{A88043F6-B37E-4F1F-BCC2-0B34A8A8D5F2}" destId="{7B61C1E3-B5E2-46E6-9C48-667106008A43}" srcOrd="0" destOrd="0" parTransId="{3CCFE629-A9C3-4EF9-82E6-EF341EA47216}" sibTransId="{0442161F-E353-46A4-A9DF-5A0420ADD932}"/>
    <dgm:cxn modelId="{2171B15F-F5AE-497B-926F-233E39A58EDE}" srcId="{7B61C1E3-B5E2-46E6-9C48-667106008A43}" destId="{B6AE5879-C64D-4EB6-90D4-2E28D301FAE1}" srcOrd="0" destOrd="0" parTransId="{13043155-76DA-4D9A-BF9F-8821A6ED75B5}" sibTransId="{7D2E14B0-1779-4A8E-BF87-6A52F75F321B}"/>
    <dgm:cxn modelId="{BF228E44-C513-4BBC-8D67-E93683DD9B7A}" type="presOf" srcId="{7B61C1E3-B5E2-46E6-9C48-667106008A43}" destId="{5E7E6E43-895A-4728-AAE5-95339386A9E7}" srcOrd="1" destOrd="0" presId="urn:microsoft.com/office/officeart/2005/8/layout/bList2"/>
    <dgm:cxn modelId="{484FD39B-29C5-4618-86DC-1252AEF0242F}" type="presOf" srcId="{A88043F6-B37E-4F1F-BCC2-0B34A8A8D5F2}" destId="{31FBEC2B-8646-4F60-A207-97E7A4A9391C}" srcOrd="0" destOrd="0" presId="urn:microsoft.com/office/officeart/2005/8/layout/bList2"/>
    <dgm:cxn modelId="{2787A3D1-F4B1-47E6-BCA3-A4B5998ADDE9}" type="presOf" srcId="{7B61C1E3-B5E2-46E6-9C48-667106008A43}" destId="{C101F424-A7AF-4E5D-B2B2-FA3EA2477E6C}" srcOrd="0" destOrd="0" presId="urn:microsoft.com/office/officeart/2005/8/layout/bList2"/>
    <dgm:cxn modelId="{0E68E92A-3D1B-40C8-ABF0-14D66AEB94C4}" type="presParOf" srcId="{31FBEC2B-8646-4F60-A207-97E7A4A9391C}" destId="{97151C90-1293-4055-A2BB-FEAFE005542E}" srcOrd="0" destOrd="0" presId="urn:microsoft.com/office/officeart/2005/8/layout/bList2"/>
    <dgm:cxn modelId="{5E0F077A-6033-48A5-AE4C-2FE4534ECAB0}" type="presParOf" srcId="{97151C90-1293-4055-A2BB-FEAFE005542E}" destId="{0591A554-155B-4DC6-A879-45B3A1B22DA8}" srcOrd="0" destOrd="0" presId="urn:microsoft.com/office/officeart/2005/8/layout/bList2"/>
    <dgm:cxn modelId="{F26421FF-160B-4074-BB6B-790A4A667FB3}" type="presParOf" srcId="{97151C90-1293-4055-A2BB-FEAFE005542E}" destId="{C101F424-A7AF-4E5D-B2B2-FA3EA2477E6C}" srcOrd="1" destOrd="0" presId="urn:microsoft.com/office/officeart/2005/8/layout/bList2"/>
    <dgm:cxn modelId="{9AF40A7E-4CD4-447C-B1B7-6243FE7D3C8E}" type="presParOf" srcId="{97151C90-1293-4055-A2BB-FEAFE005542E}" destId="{5E7E6E43-895A-4728-AAE5-95339386A9E7}" srcOrd="2" destOrd="0" presId="urn:microsoft.com/office/officeart/2005/8/layout/bList2"/>
    <dgm:cxn modelId="{B92283C9-4318-4302-BC50-0D9E1BAD42DD}" type="presParOf" srcId="{97151C90-1293-4055-A2BB-FEAFE005542E}" destId="{D8023A7A-ADA0-4C08-B74E-0B7E33894C56}"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AFF2E-2A24-4FC1-A6D6-935DE78DE6B9}">
      <dsp:nvSpPr>
        <dsp:cNvPr id="0" name=""/>
        <dsp:cNvSpPr/>
      </dsp:nvSpPr>
      <dsp:spPr>
        <a:xfrm>
          <a:off x="2082" y="0"/>
          <a:ext cx="3239910" cy="48165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i="0" kern="1200" baseline="0"/>
            <a:t>Managing Risk:</a:t>
          </a:r>
          <a:r>
            <a:rPr lang="en-US" sz="2100" b="0" i="0" kern="1200" baseline="0"/>
            <a:t> Diversification reducing risk by balancing poor performance in one area with stronger performance in another.</a:t>
          </a:r>
          <a:endParaRPr lang="en-IN" sz="2100" kern="1200"/>
        </a:p>
      </dsp:txBody>
      <dsp:txXfrm>
        <a:off x="2082" y="1926635"/>
        <a:ext cx="3239910" cy="1926635"/>
      </dsp:txXfrm>
    </dsp:sp>
    <dsp:sp modelId="{E6A28409-31F5-4503-8EA2-87D69735B000}">
      <dsp:nvSpPr>
        <dsp:cNvPr id="0" name=""/>
        <dsp:cNvSpPr/>
      </dsp:nvSpPr>
      <dsp:spPr>
        <a:xfrm>
          <a:off x="820075" y="288995"/>
          <a:ext cx="1603924" cy="16039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F06D22CE-E4DA-4FE3-B7FA-38A31E5EA3E4}">
      <dsp:nvSpPr>
        <dsp:cNvPr id="0" name=""/>
        <dsp:cNvSpPr/>
      </dsp:nvSpPr>
      <dsp:spPr>
        <a:xfrm>
          <a:off x="3339190" y="0"/>
          <a:ext cx="3239910" cy="48165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i="0" kern="1200" baseline="0"/>
            <a:t>Optimizing Returns:</a:t>
          </a:r>
          <a:r>
            <a:rPr lang="en-US" sz="2100" b="0" i="0" kern="1200" baseline="0"/>
            <a:t> Capturing growth potential across various sectors enhances overall portfolio gains.</a:t>
          </a:r>
          <a:endParaRPr lang="en-IN" sz="2100" kern="1200"/>
        </a:p>
      </dsp:txBody>
      <dsp:txXfrm>
        <a:off x="3339190" y="1926635"/>
        <a:ext cx="3239910" cy="1926635"/>
      </dsp:txXfrm>
    </dsp:sp>
    <dsp:sp modelId="{56C9B540-9855-403A-8387-DFB10BE9B957}">
      <dsp:nvSpPr>
        <dsp:cNvPr id="0" name=""/>
        <dsp:cNvSpPr/>
      </dsp:nvSpPr>
      <dsp:spPr>
        <a:xfrm>
          <a:off x="4157183" y="288995"/>
          <a:ext cx="1603924" cy="160392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BD1DBF-9A3B-44BD-B80F-A1AC1CE77251}">
      <dsp:nvSpPr>
        <dsp:cNvPr id="0" name=""/>
        <dsp:cNvSpPr/>
      </dsp:nvSpPr>
      <dsp:spPr>
        <a:xfrm>
          <a:off x="6676298" y="0"/>
          <a:ext cx="3239910" cy="48165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i="0" kern="1200" baseline="0"/>
            <a:t>Achieving Stability:</a:t>
          </a:r>
          <a:r>
            <a:rPr lang="en-US" sz="2100" b="0" i="0" kern="1200" baseline="0"/>
            <a:t> Diversification provides a buffer against market volatility, ensuring more stable returns. </a:t>
          </a:r>
          <a:endParaRPr lang="en-IN" sz="2100" kern="1200"/>
        </a:p>
      </dsp:txBody>
      <dsp:txXfrm>
        <a:off x="6676298" y="1926635"/>
        <a:ext cx="3239910" cy="1926635"/>
      </dsp:txXfrm>
    </dsp:sp>
    <dsp:sp modelId="{CC6E0F64-D653-4EDC-95D0-E8A9EF0C9ED9}">
      <dsp:nvSpPr>
        <dsp:cNvPr id="0" name=""/>
        <dsp:cNvSpPr/>
      </dsp:nvSpPr>
      <dsp:spPr>
        <a:xfrm>
          <a:off x="7494292" y="288995"/>
          <a:ext cx="1603924" cy="1603924"/>
        </a:xfrm>
        <a:prstGeom prst="ellipse">
          <a:avLst/>
        </a:prstGeom>
        <a:blipFill>
          <a:blip xmlns:r="http://schemas.openxmlformats.org/officeDocument/2006/relationships" r:embed="rId3"/>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E92BC-ABF3-4216-A9EA-BABF47B5B26D}">
      <dsp:nvSpPr>
        <dsp:cNvPr id="0" name=""/>
        <dsp:cNvSpPr/>
      </dsp:nvSpPr>
      <dsp:spPr>
        <a:xfrm>
          <a:off x="396731" y="3853271"/>
          <a:ext cx="9124828" cy="722488"/>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FAF72-2441-431D-8DE7-AEBA630313A4}">
      <dsp:nvSpPr>
        <dsp:cNvPr id="0" name=""/>
        <dsp:cNvSpPr/>
      </dsp:nvSpPr>
      <dsp:spPr>
        <a:xfrm>
          <a:off x="88632" y="145478"/>
          <a:ext cx="5300253" cy="48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a:t>Justification for Selection</a:t>
          </a:r>
          <a:endParaRPr lang="en-IN" sz="2400" kern="1200"/>
        </a:p>
      </dsp:txBody>
      <dsp:txXfrm>
        <a:off x="88632" y="145478"/>
        <a:ext cx="5300253" cy="481841"/>
      </dsp:txXfrm>
    </dsp:sp>
    <dsp:sp modelId="{2AB4D7E8-ED95-4CAE-9F5B-A463C63C9085}">
      <dsp:nvSpPr>
        <dsp:cNvPr id="0" name=""/>
        <dsp:cNvSpPr/>
      </dsp:nvSpPr>
      <dsp:spPr>
        <a:xfrm>
          <a:off x="88632"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96CA9-E11E-4D68-8B2B-C91508C396EF}">
      <dsp:nvSpPr>
        <dsp:cNvPr id="0" name=""/>
        <dsp:cNvSpPr/>
      </dsp:nvSpPr>
      <dsp:spPr>
        <a:xfrm>
          <a:off x="833612"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B8D94-80CA-4FA8-9450-A2AABD5C81D2}">
      <dsp:nvSpPr>
        <dsp:cNvPr id="0" name=""/>
        <dsp:cNvSpPr/>
      </dsp:nvSpPr>
      <dsp:spPr>
        <a:xfrm>
          <a:off x="1579181"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03DF4-4E00-43EF-9D0F-C349EF9104FD}">
      <dsp:nvSpPr>
        <dsp:cNvPr id="0" name=""/>
        <dsp:cNvSpPr/>
      </dsp:nvSpPr>
      <dsp:spPr>
        <a:xfrm>
          <a:off x="2324161"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8AA30-2B23-43C8-857A-B77EDBA8230D}">
      <dsp:nvSpPr>
        <dsp:cNvPr id="0" name=""/>
        <dsp:cNvSpPr/>
      </dsp:nvSpPr>
      <dsp:spPr>
        <a:xfrm>
          <a:off x="3069730"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2358E-D36F-4EB5-84F2-86D64DCC2791}">
      <dsp:nvSpPr>
        <dsp:cNvPr id="0" name=""/>
        <dsp:cNvSpPr/>
      </dsp:nvSpPr>
      <dsp:spPr>
        <a:xfrm>
          <a:off x="3814710"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35A56-91AA-4714-8E78-358FAAC4B457}">
      <dsp:nvSpPr>
        <dsp:cNvPr id="0" name=""/>
        <dsp:cNvSpPr/>
      </dsp:nvSpPr>
      <dsp:spPr>
        <a:xfrm>
          <a:off x="4560279" y="627319"/>
          <a:ext cx="1240259" cy="98152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2F0C6B-8E21-49EF-A937-1A73015707ED}">
      <dsp:nvSpPr>
        <dsp:cNvPr id="0" name=""/>
        <dsp:cNvSpPr/>
      </dsp:nvSpPr>
      <dsp:spPr>
        <a:xfrm>
          <a:off x="88632" y="725472"/>
          <a:ext cx="5369157" cy="785222"/>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a:t>KNR Constructions Ltd. stands out for its strong financial performance, strategic focus on infrastructure development, and efficient management of operations and finances.</a:t>
          </a:r>
          <a:endParaRPr lang="en-IN" sz="1700" kern="1200"/>
        </a:p>
      </dsp:txBody>
      <dsp:txXfrm>
        <a:off x="88632" y="725472"/>
        <a:ext cx="5369157" cy="7852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074F8-A823-4514-A5E2-A3FD2C24E7F5}">
      <dsp:nvSpPr>
        <dsp:cNvPr id="0" name=""/>
        <dsp:cNvSpPr/>
      </dsp:nvSpPr>
      <dsp:spPr>
        <a:xfrm>
          <a:off x="1335676" y="0"/>
          <a:ext cx="9901646" cy="618852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36905-D6CA-45EB-9EBA-F14F72CD1805}">
      <dsp:nvSpPr>
        <dsp:cNvPr id="0" name=""/>
        <dsp:cNvSpPr/>
      </dsp:nvSpPr>
      <dsp:spPr>
        <a:xfrm>
          <a:off x="2310988" y="4601790"/>
          <a:ext cx="227737" cy="22773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2F0C7-0D8B-486A-9B44-4C3AD2FDD8AB}">
      <dsp:nvSpPr>
        <dsp:cNvPr id="0" name=""/>
        <dsp:cNvSpPr/>
      </dsp:nvSpPr>
      <dsp:spPr>
        <a:xfrm>
          <a:off x="2424857" y="4715659"/>
          <a:ext cx="1693181" cy="1472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74" tIns="0" rIns="0" bIns="0" numCol="1" spcCol="1270" anchor="t" anchorCtr="0">
          <a:noAutofit/>
        </a:bodyPr>
        <a:lstStyle/>
        <a:p>
          <a:pPr marL="0" lvl="0" indent="0" algn="l" defTabSz="889000">
            <a:lnSpc>
              <a:spcPct val="90000"/>
            </a:lnSpc>
            <a:spcBef>
              <a:spcPct val="0"/>
            </a:spcBef>
            <a:spcAft>
              <a:spcPct val="35000"/>
            </a:spcAft>
            <a:buNone/>
          </a:pPr>
          <a:r>
            <a:rPr lang="en-US" sz="2000" b="1" i="0" kern="1200" baseline="0"/>
            <a:t>Revenue Growth:</a:t>
          </a:r>
          <a:r>
            <a:rPr lang="en-US" sz="2000" b="0" i="0" kern="1200" baseline="0"/>
            <a:t> </a:t>
          </a:r>
          <a:endParaRPr lang="en-IN" sz="2000" kern="1200"/>
        </a:p>
        <a:p>
          <a:pPr marL="171450" lvl="1" indent="-171450" algn="l" defTabSz="711200">
            <a:lnSpc>
              <a:spcPct val="90000"/>
            </a:lnSpc>
            <a:spcBef>
              <a:spcPct val="0"/>
            </a:spcBef>
            <a:spcAft>
              <a:spcPct val="15000"/>
            </a:spcAft>
            <a:buChar char="•"/>
          </a:pPr>
          <a:r>
            <a:rPr lang="en-US" sz="1600" b="0" i="0" kern="1200" baseline="0"/>
            <a:t>Achieved a 26.48% increase in sales over the past 3 years.</a:t>
          </a:r>
          <a:endParaRPr lang="en-IN" sz="1600" kern="1200"/>
        </a:p>
      </dsp:txBody>
      <dsp:txXfrm>
        <a:off x="2424857" y="4715659"/>
        <a:ext cx="1693181" cy="1472869"/>
      </dsp:txXfrm>
    </dsp:sp>
    <dsp:sp modelId="{143B9C89-7CC9-477D-8C26-D89DB05E7388}">
      <dsp:nvSpPr>
        <dsp:cNvPr id="0" name=""/>
        <dsp:cNvSpPr/>
      </dsp:nvSpPr>
      <dsp:spPr>
        <a:xfrm>
          <a:off x="3920006" y="3162338"/>
          <a:ext cx="396065" cy="3960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8535B-229D-4329-959C-8B9C60ACCBE1}">
      <dsp:nvSpPr>
        <dsp:cNvPr id="0" name=""/>
        <dsp:cNvSpPr/>
      </dsp:nvSpPr>
      <dsp:spPr>
        <a:xfrm>
          <a:off x="4118039" y="3360371"/>
          <a:ext cx="2079345" cy="2828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867" tIns="0" rIns="0" bIns="0" numCol="1" spcCol="1270" anchor="t" anchorCtr="0">
          <a:noAutofit/>
        </a:bodyPr>
        <a:lstStyle/>
        <a:p>
          <a:pPr marL="0" lvl="0" indent="0" algn="l" defTabSz="889000">
            <a:lnSpc>
              <a:spcPct val="90000"/>
            </a:lnSpc>
            <a:spcBef>
              <a:spcPct val="0"/>
            </a:spcBef>
            <a:spcAft>
              <a:spcPct val="35000"/>
            </a:spcAft>
            <a:buNone/>
          </a:pPr>
          <a:r>
            <a:rPr lang="en-US" sz="2000" b="1" i="0" kern="1200" baseline="0"/>
            <a:t>Profitability:</a:t>
          </a:r>
          <a:r>
            <a:rPr lang="en-US" sz="2000" b="0" i="0" kern="1200" baseline="0"/>
            <a:t> </a:t>
          </a:r>
          <a:endParaRPr lang="en-IN" sz="2000" kern="1200"/>
        </a:p>
        <a:p>
          <a:pPr marL="171450" lvl="1" indent="-171450" algn="l" defTabSz="711200">
            <a:lnSpc>
              <a:spcPct val="90000"/>
            </a:lnSpc>
            <a:spcBef>
              <a:spcPct val="0"/>
            </a:spcBef>
            <a:spcAft>
              <a:spcPct val="15000"/>
            </a:spcAft>
            <a:buChar char="•"/>
          </a:pPr>
          <a:r>
            <a:rPr lang="en-US" sz="1600" b="0" i="0" kern="1200" baseline="0"/>
            <a:t>OPM of 11.09% and ROE of 26.66% reflect effective use of equity.</a:t>
          </a:r>
          <a:endParaRPr lang="en-IN" sz="1600" kern="1200"/>
        </a:p>
      </dsp:txBody>
      <dsp:txXfrm>
        <a:off x="4118039" y="3360371"/>
        <a:ext cx="2079345" cy="2828157"/>
      </dsp:txXfrm>
    </dsp:sp>
    <dsp:sp modelId="{9686380F-AE94-4489-98E6-05BEDB599370}">
      <dsp:nvSpPr>
        <dsp:cNvPr id="0" name=""/>
        <dsp:cNvSpPr/>
      </dsp:nvSpPr>
      <dsp:spPr>
        <a:xfrm>
          <a:off x="5974598" y="2101624"/>
          <a:ext cx="524787" cy="52478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4EAE7-23DF-4BC7-BF8F-4840150A1382}">
      <dsp:nvSpPr>
        <dsp:cNvPr id="0" name=""/>
        <dsp:cNvSpPr/>
      </dsp:nvSpPr>
      <dsp:spPr>
        <a:xfrm>
          <a:off x="6236991" y="2364018"/>
          <a:ext cx="2079345" cy="3824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74" tIns="0" rIns="0" bIns="0" numCol="1" spcCol="1270" anchor="t" anchorCtr="0">
          <a:noAutofit/>
        </a:bodyPr>
        <a:lstStyle/>
        <a:p>
          <a:pPr marL="0" lvl="0" indent="0" algn="l" defTabSz="889000">
            <a:lnSpc>
              <a:spcPct val="90000"/>
            </a:lnSpc>
            <a:spcBef>
              <a:spcPct val="0"/>
            </a:spcBef>
            <a:spcAft>
              <a:spcPct val="35000"/>
            </a:spcAft>
            <a:buNone/>
          </a:pPr>
          <a:r>
            <a:rPr lang="en-US" sz="2000" b="1" i="0" kern="1200" baseline="0"/>
            <a:t>Financial Strength:</a:t>
          </a:r>
          <a:r>
            <a:rPr lang="en-US" sz="2000" b="0" i="0" kern="1200" baseline="0"/>
            <a:t> </a:t>
          </a:r>
          <a:endParaRPr lang="en-IN" sz="2000" kern="1200"/>
        </a:p>
        <a:p>
          <a:pPr marL="171450" lvl="1" indent="-171450" algn="l" defTabSz="711200">
            <a:lnSpc>
              <a:spcPct val="90000"/>
            </a:lnSpc>
            <a:spcBef>
              <a:spcPct val="0"/>
            </a:spcBef>
            <a:spcAft>
              <a:spcPct val="15000"/>
            </a:spcAft>
            <a:buChar char="•"/>
          </a:pPr>
          <a:r>
            <a:rPr lang="en-US" sz="1600" b="0" i="0" kern="1200" baseline="0"/>
            <a:t>Higher Debt-to-Equity ratio of 26.66 indicates higher leverage.</a:t>
          </a:r>
          <a:endParaRPr lang="en-IN" sz="1600" kern="1200"/>
        </a:p>
      </dsp:txBody>
      <dsp:txXfrm>
        <a:off x="6236991" y="2364018"/>
        <a:ext cx="2079345" cy="3824510"/>
      </dsp:txXfrm>
    </dsp:sp>
    <dsp:sp modelId="{57E6E17D-82EE-48AC-B792-DD172DE86680}">
      <dsp:nvSpPr>
        <dsp:cNvPr id="0" name=""/>
        <dsp:cNvSpPr/>
      </dsp:nvSpPr>
      <dsp:spPr>
        <a:xfrm>
          <a:off x="8212370" y="1399845"/>
          <a:ext cx="703016" cy="70301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BB9BA-4C53-4684-BCD1-5E006BA1FD70}">
      <dsp:nvSpPr>
        <dsp:cNvPr id="0" name=""/>
        <dsp:cNvSpPr/>
      </dsp:nvSpPr>
      <dsp:spPr>
        <a:xfrm>
          <a:off x="8563878" y="1751353"/>
          <a:ext cx="2079345" cy="4437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514" tIns="0" rIns="0" bIns="0" numCol="1" spcCol="1270" anchor="t" anchorCtr="0">
          <a:noAutofit/>
        </a:bodyPr>
        <a:lstStyle/>
        <a:p>
          <a:pPr marL="0" lvl="0" indent="0" algn="l" defTabSz="889000">
            <a:lnSpc>
              <a:spcPct val="90000"/>
            </a:lnSpc>
            <a:spcBef>
              <a:spcPct val="0"/>
            </a:spcBef>
            <a:spcAft>
              <a:spcPct val="35000"/>
            </a:spcAft>
            <a:buNone/>
          </a:pPr>
          <a:r>
            <a:rPr lang="en-US" sz="2000" b="1" i="0" kern="1200" baseline="0"/>
            <a:t>EPS Growth:</a:t>
          </a:r>
          <a:r>
            <a:rPr lang="en-US" sz="2000" b="0" i="0" kern="1200" baseline="0"/>
            <a:t> </a:t>
          </a:r>
          <a:endParaRPr lang="en-IN" sz="2000" kern="1200"/>
        </a:p>
        <a:p>
          <a:pPr marL="171450" lvl="1" indent="-171450" algn="l" defTabSz="711200">
            <a:lnSpc>
              <a:spcPct val="90000"/>
            </a:lnSpc>
            <a:spcBef>
              <a:spcPct val="0"/>
            </a:spcBef>
            <a:spcAft>
              <a:spcPct val="15000"/>
            </a:spcAft>
            <a:buChar char="•"/>
          </a:pPr>
          <a:r>
            <a:rPr lang="en-US" sz="1600" b="0" i="0" kern="1200" baseline="0"/>
            <a:t>EPS of ₹6.54 reflects profitability and earnings per share growth. </a:t>
          </a:r>
          <a:endParaRPr lang="en-IN" sz="1600" kern="1200"/>
        </a:p>
      </dsp:txBody>
      <dsp:txXfrm>
        <a:off x="8563878" y="1751353"/>
        <a:ext cx="2079345" cy="4437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974FE-BD6E-4518-B86C-CBEF5CF703BC}">
      <dsp:nvSpPr>
        <dsp:cNvPr id="0" name=""/>
        <dsp:cNvSpPr/>
      </dsp:nvSpPr>
      <dsp:spPr>
        <a:xfrm rot="10800000">
          <a:off x="1506367" y="1177380"/>
          <a:ext cx="3987003" cy="162024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5689" tIns="68580" rIns="128016" bIns="68580" numCol="1" spcCol="1270" anchor="t" anchorCtr="0">
          <a:noAutofit/>
        </a:bodyPr>
        <a:lstStyle/>
        <a:p>
          <a:pPr marL="0" lvl="0" indent="0" algn="l" defTabSz="800100">
            <a:lnSpc>
              <a:spcPct val="90000"/>
            </a:lnSpc>
            <a:spcBef>
              <a:spcPct val="0"/>
            </a:spcBef>
            <a:spcAft>
              <a:spcPct val="35000"/>
            </a:spcAft>
            <a:buNone/>
          </a:pPr>
          <a:r>
            <a:rPr lang="en-US" sz="1800" b="1" kern="1200"/>
            <a:t>Justification for Selection</a:t>
          </a:r>
          <a:endParaRPr lang="en-IN" sz="1800" kern="1200"/>
        </a:p>
        <a:p>
          <a:pPr marL="114300" lvl="1" indent="-114300" algn="l" defTabSz="622300">
            <a:lnSpc>
              <a:spcPct val="90000"/>
            </a:lnSpc>
            <a:spcBef>
              <a:spcPct val="0"/>
            </a:spcBef>
            <a:spcAft>
              <a:spcPct val="15000"/>
            </a:spcAft>
            <a:buChar char="•"/>
          </a:pPr>
          <a:r>
            <a:rPr lang="en-US" sz="1400" kern="1200"/>
            <a:t>Ujjivan Small Finance Bank Ltd. is selected for its strong focus on microfinance, robust revenue growth, and commitment to financial inclusion despite higher leverage compared to peers.</a:t>
          </a:r>
          <a:endParaRPr lang="en-IN" sz="1400" kern="1200"/>
        </a:p>
      </dsp:txBody>
      <dsp:txXfrm rot="10800000">
        <a:off x="1911429" y="1177380"/>
        <a:ext cx="3581941" cy="1620249"/>
      </dsp:txXfrm>
    </dsp:sp>
    <dsp:sp modelId="{66E1C668-7370-4766-A827-CF0372AC6C8C}">
      <dsp:nvSpPr>
        <dsp:cNvPr id="0" name=""/>
        <dsp:cNvSpPr/>
      </dsp:nvSpPr>
      <dsp:spPr>
        <a:xfrm>
          <a:off x="502122" y="983260"/>
          <a:ext cx="2008490" cy="20084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18E2D-6A12-4414-968B-85AA2B389F7B}">
      <dsp:nvSpPr>
        <dsp:cNvPr id="0" name=""/>
        <dsp:cNvSpPr/>
      </dsp:nvSpPr>
      <dsp:spPr>
        <a:xfrm>
          <a:off x="0" y="0"/>
          <a:ext cx="6285310" cy="6596741"/>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E6BBA-AACD-4F70-B95B-995B94875000}">
      <dsp:nvSpPr>
        <dsp:cNvPr id="0" name=""/>
        <dsp:cNvSpPr/>
      </dsp:nvSpPr>
      <dsp:spPr>
        <a:xfrm>
          <a:off x="3142655" y="660318"/>
          <a:ext cx="4085451" cy="1172467"/>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Profitability:</a:t>
          </a:r>
          <a:r>
            <a:rPr lang="en-US" sz="1900" b="0" i="0" kern="1200" baseline="0"/>
            <a:t> </a:t>
          </a:r>
          <a:endParaRPr lang="en-IN" sz="1900" kern="1200"/>
        </a:p>
        <a:p>
          <a:pPr marL="114300" lvl="1" indent="-114300" algn="l" defTabSz="666750">
            <a:lnSpc>
              <a:spcPct val="90000"/>
            </a:lnSpc>
            <a:spcBef>
              <a:spcPct val="0"/>
            </a:spcBef>
            <a:spcAft>
              <a:spcPct val="15000"/>
            </a:spcAft>
            <a:buChar char="•"/>
          </a:pPr>
          <a:r>
            <a:rPr lang="en-US" sz="1500" b="0" i="0" kern="1200" baseline="0"/>
            <a:t>OPM of 18.44% and ROE of 39.13% reflect efficient operations and high returns to shareholders.</a:t>
          </a:r>
          <a:endParaRPr lang="en-IN" sz="1500" kern="1200"/>
        </a:p>
      </dsp:txBody>
      <dsp:txXfrm>
        <a:off x="3199890" y="717553"/>
        <a:ext cx="3970981" cy="1057997"/>
      </dsp:txXfrm>
    </dsp:sp>
    <dsp:sp modelId="{368C9581-F643-4FAD-91C0-9D9BA1F7374D}">
      <dsp:nvSpPr>
        <dsp:cNvPr id="0" name=""/>
        <dsp:cNvSpPr/>
      </dsp:nvSpPr>
      <dsp:spPr>
        <a:xfrm>
          <a:off x="3142655" y="1979344"/>
          <a:ext cx="4085451" cy="1172467"/>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Financial Strength:</a:t>
          </a:r>
          <a:r>
            <a:rPr lang="en-US" sz="1900" b="0" i="0" kern="1200" baseline="0"/>
            <a:t> </a:t>
          </a:r>
          <a:endParaRPr lang="en-IN" sz="1900" kern="1200"/>
        </a:p>
        <a:p>
          <a:pPr marL="114300" lvl="1" indent="-114300" algn="l" defTabSz="666750">
            <a:lnSpc>
              <a:spcPct val="90000"/>
            </a:lnSpc>
            <a:spcBef>
              <a:spcPct val="0"/>
            </a:spcBef>
            <a:spcAft>
              <a:spcPct val="15000"/>
            </a:spcAft>
            <a:buChar char="•"/>
          </a:pPr>
          <a:r>
            <a:rPr lang="en-US" sz="1500" b="0" i="0" kern="1200" baseline="0"/>
            <a:t>Debt-to-Equity ratio of 16.28 indicates moderate leverage.</a:t>
          </a:r>
          <a:endParaRPr lang="en-IN" sz="1500" kern="1200"/>
        </a:p>
      </dsp:txBody>
      <dsp:txXfrm>
        <a:off x="3199890" y="2036579"/>
        <a:ext cx="3970981" cy="1057997"/>
      </dsp:txXfrm>
    </dsp:sp>
    <dsp:sp modelId="{4BD1D677-9B9C-40A4-8D1E-52D5E3F0F5FA}">
      <dsp:nvSpPr>
        <dsp:cNvPr id="0" name=""/>
        <dsp:cNvSpPr/>
      </dsp:nvSpPr>
      <dsp:spPr>
        <a:xfrm>
          <a:off x="3142655" y="3298371"/>
          <a:ext cx="4085451" cy="1172467"/>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Dividend Yield:</a:t>
          </a:r>
          <a:r>
            <a:rPr lang="en-US" sz="1900" b="0" i="0" kern="1200" baseline="0"/>
            <a:t> </a:t>
          </a:r>
          <a:endParaRPr lang="en-IN" sz="1900" kern="1200"/>
        </a:p>
        <a:p>
          <a:pPr marL="114300" lvl="1" indent="-114300" algn="l" defTabSz="666750">
            <a:lnSpc>
              <a:spcPct val="90000"/>
            </a:lnSpc>
            <a:spcBef>
              <a:spcPct val="0"/>
            </a:spcBef>
            <a:spcAft>
              <a:spcPct val="15000"/>
            </a:spcAft>
            <a:buChar char="•"/>
          </a:pPr>
          <a:r>
            <a:rPr lang="en-US" sz="1500" b="0" i="0" kern="1200" baseline="0"/>
            <a:t>Attractive dividend yield of 3.52%.</a:t>
          </a:r>
          <a:endParaRPr lang="en-IN" sz="1500" kern="1200"/>
        </a:p>
      </dsp:txBody>
      <dsp:txXfrm>
        <a:off x="3199890" y="3355606"/>
        <a:ext cx="3970981" cy="1057997"/>
      </dsp:txXfrm>
    </dsp:sp>
    <dsp:sp modelId="{F51AAE86-E6DA-475F-8D9E-6A1AFD5E66EF}">
      <dsp:nvSpPr>
        <dsp:cNvPr id="0" name=""/>
        <dsp:cNvSpPr/>
      </dsp:nvSpPr>
      <dsp:spPr>
        <a:xfrm>
          <a:off x="3142655" y="4617397"/>
          <a:ext cx="4085451" cy="1172467"/>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EPS Growth:</a:t>
          </a:r>
          <a:r>
            <a:rPr lang="en-US" sz="1900" b="0" i="0" kern="1200" baseline="0"/>
            <a:t> </a:t>
          </a:r>
          <a:endParaRPr lang="en-IN" sz="1900" kern="1200"/>
        </a:p>
        <a:p>
          <a:pPr marL="114300" lvl="1" indent="-114300" algn="l" defTabSz="666750">
            <a:lnSpc>
              <a:spcPct val="90000"/>
            </a:lnSpc>
            <a:spcBef>
              <a:spcPct val="0"/>
            </a:spcBef>
            <a:spcAft>
              <a:spcPct val="15000"/>
            </a:spcAft>
            <a:buChar char="•"/>
          </a:pPr>
          <a:r>
            <a:rPr lang="en-US" sz="1500" b="0" i="0" kern="1200" baseline="0"/>
            <a:t>EPS of ₹20.44 demonstrates strong earnings per share performance. </a:t>
          </a:r>
          <a:endParaRPr lang="en-IN" sz="1500" kern="1200"/>
        </a:p>
      </dsp:txBody>
      <dsp:txXfrm>
        <a:off x="3199890" y="4674632"/>
        <a:ext cx="3970981" cy="10579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66C7B-47F0-48A6-AC4A-41F1A2B25AC6}">
      <dsp:nvSpPr>
        <dsp:cNvPr id="0" name=""/>
        <dsp:cNvSpPr/>
      </dsp:nvSpPr>
      <dsp:spPr>
        <a:xfrm>
          <a:off x="3371849" y="2152649"/>
          <a:ext cx="3382734" cy="3382734"/>
        </a:xfrm>
        <a:prstGeom prst="gear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t>Justification for Selection</a:t>
          </a:r>
          <a:endParaRPr lang="en-IN" sz="1400" kern="1200"/>
        </a:p>
      </dsp:txBody>
      <dsp:txXfrm>
        <a:off x="4051929" y="2945038"/>
        <a:ext cx="2022574" cy="1738795"/>
      </dsp:txXfrm>
    </dsp:sp>
    <dsp:sp modelId="{F4798B4A-7C60-4096-A850-486E1995AA35}">
      <dsp:nvSpPr>
        <dsp:cNvPr id="0" name=""/>
        <dsp:cNvSpPr/>
      </dsp:nvSpPr>
      <dsp:spPr>
        <a:xfrm>
          <a:off x="2941319" y="4243794"/>
          <a:ext cx="2152649" cy="129158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a:t>ONGC is selected for its dominant position in the energy sector, strong profitability metrics, and high dividend yield, making it an attractive investment option.</a:t>
          </a:r>
          <a:endParaRPr lang="en-IN" sz="1100" kern="1200"/>
        </a:p>
      </dsp:txBody>
      <dsp:txXfrm>
        <a:off x="2979148" y="4281623"/>
        <a:ext cx="2076991" cy="1215931"/>
      </dsp:txXfrm>
    </dsp:sp>
    <dsp:sp modelId="{BFFCC075-AE49-45D3-A514-5F46449FB446}">
      <dsp:nvSpPr>
        <dsp:cNvPr id="0" name=""/>
        <dsp:cNvSpPr/>
      </dsp:nvSpPr>
      <dsp:spPr>
        <a:xfrm>
          <a:off x="1403712" y="1353093"/>
          <a:ext cx="2460170" cy="2460170"/>
        </a:xfrm>
        <a:prstGeom prst="gear6">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a:t>Business Overview</a:t>
          </a:r>
          <a:endParaRPr lang="en-IN" sz="1400" kern="1200"/>
        </a:p>
      </dsp:txBody>
      <dsp:txXfrm>
        <a:off x="2023067" y="1976192"/>
        <a:ext cx="1221460" cy="1213972"/>
      </dsp:txXfrm>
    </dsp:sp>
    <dsp:sp modelId="{147D9EC2-C3A9-4AAB-8B07-9DCFB0524552}">
      <dsp:nvSpPr>
        <dsp:cNvPr id="0" name=""/>
        <dsp:cNvSpPr/>
      </dsp:nvSpPr>
      <dsp:spPr>
        <a:xfrm>
          <a:off x="2695302" y="861059"/>
          <a:ext cx="2152649" cy="129158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a:t>Founded in 1956, ONGC plays a pivotal role in India's energy security and has expanded its operations to include offshore and onshore exploration, refining, petrochemicals, and power generation.</a:t>
          </a:r>
          <a:endParaRPr lang="en-IN" sz="1100" kern="1200"/>
        </a:p>
      </dsp:txBody>
      <dsp:txXfrm>
        <a:off x="2733131" y="898888"/>
        <a:ext cx="2076991" cy="1215931"/>
      </dsp:txXfrm>
    </dsp:sp>
    <dsp:sp modelId="{5887CE41-830F-4663-8652-E52D6920A772}">
      <dsp:nvSpPr>
        <dsp:cNvPr id="0" name=""/>
        <dsp:cNvSpPr/>
      </dsp:nvSpPr>
      <dsp:spPr>
        <a:xfrm>
          <a:off x="3592397" y="1542370"/>
          <a:ext cx="4160763" cy="4160763"/>
        </a:xfrm>
        <a:prstGeom prst="circularArrow">
          <a:avLst>
            <a:gd name="adj1" fmla="val 4878"/>
            <a:gd name="adj2" fmla="val 312630"/>
            <a:gd name="adj3" fmla="val 3264830"/>
            <a:gd name="adj4" fmla="val 15062747"/>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DAC813-7863-40D9-BD38-99AE9BAA92FB}">
      <dsp:nvSpPr>
        <dsp:cNvPr id="0" name=""/>
        <dsp:cNvSpPr/>
      </dsp:nvSpPr>
      <dsp:spPr>
        <a:xfrm>
          <a:off x="968020" y="800356"/>
          <a:ext cx="3145943" cy="314594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FC74C-904B-4194-A292-C4352D73D0FE}">
      <dsp:nvSpPr>
        <dsp:cNvPr id="0" name=""/>
        <dsp:cNvSpPr/>
      </dsp:nvSpPr>
      <dsp:spPr>
        <a:xfrm rot="5400000">
          <a:off x="489977" y="1966362"/>
          <a:ext cx="1474102" cy="2452874"/>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76583-235F-4A59-AB99-88333A934187}">
      <dsp:nvSpPr>
        <dsp:cNvPr id="0" name=""/>
        <dsp:cNvSpPr/>
      </dsp:nvSpPr>
      <dsp:spPr>
        <a:xfrm>
          <a:off x="243912" y="2699243"/>
          <a:ext cx="2214468" cy="194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Profitability:</a:t>
          </a:r>
          <a:r>
            <a:rPr lang="en-US" sz="2100" b="0" i="0" kern="1200" baseline="0"/>
            <a:t> OPM of 14.5% and ROE of 24.74% reflect efficient operations and profitability in the FMCG sector.</a:t>
          </a:r>
          <a:endParaRPr lang="en-IN" sz="2100" kern="1200"/>
        </a:p>
      </dsp:txBody>
      <dsp:txXfrm>
        <a:off x="243912" y="2699243"/>
        <a:ext cx="2214468" cy="1941111"/>
      </dsp:txXfrm>
    </dsp:sp>
    <dsp:sp modelId="{9EEBCC25-357E-4F49-AB5D-6F0E4455CD61}">
      <dsp:nvSpPr>
        <dsp:cNvPr id="0" name=""/>
        <dsp:cNvSpPr/>
      </dsp:nvSpPr>
      <dsp:spPr>
        <a:xfrm>
          <a:off x="2040557" y="1785779"/>
          <a:ext cx="417824" cy="41782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F90A17-7FED-40EC-9658-36778CD27386}">
      <dsp:nvSpPr>
        <dsp:cNvPr id="0" name=""/>
        <dsp:cNvSpPr/>
      </dsp:nvSpPr>
      <dsp:spPr>
        <a:xfrm rot="5400000">
          <a:off x="3200919" y="1295537"/>
          <a:ext cx="1474102" cy="2452874"/>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6F0CA5-5BDD-4FA6-8B20-5F7D95E159BB}">
      <dsp:nvSpPr>
        <dsp:cNvPr id="0" name=""/>
        <dsp:cNvSpPr/>
      </dsp:nvSpPr>
      <dsp:spPr>
        <a:xfrm>
          <a:off x="2954854" y="2028418"/>
          <a:ext cx="2214468" cy="194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Financial Strength:</a:t>
          </a:r>
          <a:r>
            <a:rPr lang="en-US" sz="2100" b="0" i="0" kern="1200" baseline="0"/>
            <a:t> Debt-to-Equity ratio of 0.11 indicates minimal debt burden.</a:t>
          </a:r>
          <a:endParaRPr lang="en-IN" sz="2100" kern="1200"/>
        </a:p>
      </dsp:txBody>
      <dsp:txXfrm>
        <a:off x="2954854" y="2028418"/>
        <a:ext cx="2214468" cy="1941111"/>
      </dsp:txXfrm>
    </dsp:sp>
    <dsp:sp modelId="{DCCA94B8-4393-4470-891D-A04942B54EFA}">
      <dsp:nvSpPr>
        <dsp:cNvPr id="0" name=""/>
        <dsp:cNvSpPr/>
      </dsp:nvSpPr>
      <dsp:spPr>
        <a:xfrm>
          <a:off x="4751499" y="1114953"/>
          <a:ext cx="417824" cy="41782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63C7EC-6EBE-4C9D-B866-4F57A0D75F47}">
      <dsp:nvSpPr>
        <dsp:cNvPr id="0" name=""/>
        <dsp:cNvSpPr/>
      </dsp:nvSpPr>
      <dsp:spPr>
        <a:xfrm rot="5400000">
          <a:off x="5911861" y="624711"/>
          <a:ext cx="1474102" cy="2452874"/>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0535AA-581F-4EB5-9FF7-572631355E4F}">
      <dsp:nvSpPr>
        <dsp:cNvPr id="0" name=""/>
        <dsp:cNvSpPr/>
      </dsp:nvSpPr>
      <dsp:spPr>
        <a:xfrm>
          <a:off x="5665796" y="1357592"/>
          <a:ext cx="2214468" cy="194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Dividend Yield:</a:t>
          </a:r>
          <a:r>
            <a:rPr lang="en-US" sz="2100" b="0" i="0" kern="1200" baseline="0"/>
            <a:t> High dividend yield of 65.94% signifies strong returns to shareholders.</a:t>
          </a:r>
          <a:endParaRPr lang="en-IN" sz="2100" kern="1200"/>
        </a:p>
      </dsp:txBody>
      <dsp:txXfrm>
        <a:off x="5665796" y="1357592"/>
        <a:ext cx="2214468" cy="1941111"/>
      </dsp:txXfrm>
    </dsp:sp>
    <dsp:sp modelId="{A04DF87B-206C-4642-BEFF-7D82701F568C}">
      <dsp:nvSpPr>
        <dsp:cNvPr id="0" name=""/>
        <dsp:cNvSpPr/>
      </dsp:nvSpPr>
      <dsp:spPr>
        <a:xfrm>
          <a:off x="7462441" y="444128"/>
          <a:ext cx="417824" cy="417824"/>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7AA88-5E54-40F9-AE52-B0F0ABB6135E}">
      <dsp:nvSpPr>
        <dsp:cNvPr id="0" name=""/>
        <dsp:cNvSpPr/>
      </dsp:nvSpPr>
      <dsp:spPr>
        <a:xfrm rot="5400000">
          <a:off x="8622803" y="-46113"/>
          <a:ext cx="1474102" cy="2452874"/>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3286D-64D5-474C-998C-4986A24B4055}">
      <dsp:nvSpPr>
        <dsp:cNvPr id="0" name=""/>
        <dsp:cNvSpPr/>
      </dsp:nvSpPr>
      <dsp:spPr>
        <a:xfrm>
          <a:off x="8376738" y="686767"/>
          <a:ext cx="2214468" cy="194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EPS Growth:</a:t>
          </a:r>
          <a:r>
            <a:rPr lang="en-US" sz="2100" b="0" i="0" kern="1200" baseline="0"/>
            <a:t> EPS of ₹10.77 demonstrates solid earnings performance. </a:t>
          </a:r>
          <a:endParaRPr lang="en-IN" sz="2100" kern="1200"/>
        </a:p>
      </dsp:txBody>
      <dsp:txXfrm>
        <a:off x="8376738" y="686767"/>
        <a:ext cx="2214468" cy="19411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02D6C-1254-4CDF-9BCF-25157C7EB717}">
      <dsp:nvSpPr>
        <dsp:cNvPr id="0" name=""/>
        <dsp:cNvSpPr/>
      </dsp:nvSpPr>
      <dsp:spPr>
        <a:xfrm>
          <a:off x="126383" y="44972"/>
          <a:ext cx="3117451" cy="311745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00100">
            <a:lnSpc>
              <a:spcPct val="90000"/>
            </a:lnSpc>
            <a:spcBef>
              <a:spcPct val="0"/>
            </a:spcBef>
            <a:spcAft>
              <a:spcPct val="35000"/>
            </a:spcAft>
            <a:buNone/>
          </a:pPr>
          <a:r>
            <a:rPr lang="en-US" sz="1800" b="1" kern="1200"/>
            <a:t>Business Overview</a:t>
          </a:r>
          <a:endParaRPr lang="en-IN" sz="1800" kern="1200"/>
        </a:p>
        <a:p>
          <a:pPr marL="114300" lvl="1" indent="-114300" algn="l" defTabSz="622300">
            <a:lnSpc>
              <a:spcPct val="90000"/>
            </a:lnSpc>
            <a:spcBef>
              <a:spcPct val="0"/>
            </a:spcBef>
            <a:spcAft>
              <a:spcPct val="15000"/>
            </a:spcAft>
            <a:buChar char="•"/>
          </a:pPr>
          <a:r>
            <a:rPr lang="en-US" sz="1400" kern="1200"/>
            <a:t>Known for its innovative product offerings and robust distribution network, Bikaji Foods has expanded its presence across various segments of the snack food market.</a:t>
          </a:r>
          <a:endParaRPr lang="en-IN" sz="1400" kern="1200"/>
        </a:p>
      </dsp:txBody>
      <dsp:txXfrm>
        <a:off x="561702" y="412586"/>
        <a:ext cx="1797449" cy="2382222"/>
      </dsp:txXfrm>
    </dsp:sp>
    <dsp:sp modelId="{CE8FD98C-411D-4A80-9D39-ED174A633E05}">
      <dsp:nvSpPr>
        <dsp:cNvPr id="0" name=""/>
        <dsp:cNvSpPr/>
      </dsp:nvSpPr>
      <dsp:spPr>
        <a:xfrm>
          <a:off x="2373195" y="44972"/>
          <a:ext cx="3117451" cy="311745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00100">
            <a:lnSpc>
              <a:spcPct val="90000"/>
            </a:lnSpc>
            <a:spcBef>
              <a:spcPct val="0"/>
            </a:spcBef>
            <a:spcAft>
              <a:spcPct val="35000"/>
            </a:spcAft>
            <a:buNone/>
          </a:pPr>
          <a:r>
            <a:rPr lang="en-US" sz="1800" b="1" kern="1200"/>
            <a:t>Justification for Selection</a:t>
          </a:r>
          <a:endParaRPr lang="en-IN" sz="1800" kern="1200"/>
        </a:p>
        <a:p>
          <a:pPr marL="114300" lvl="1" indent="-114300" algn="l" defTabSz="622300">
            <a:lnSpc>
              <a:spcPct val="90000"/>
            </a:lnSpc>
            <a:spcBef>
              <a:spcPct val="0"/>
            </a:spcBef>
            <a:spcAft>
              <a:spcPct val="15000"/>
            </a:spcAft>
            <a:buChar char="•"/>
          </a:pPr>
          <a:r>
            <a:rPr lang="en-US" sz="1400" kern="1200"/>
            <a:t>Bikaji Foods International Ltd. is selected for its strong market presence, high dividend yield, and robust financial performance in the FMCG sector, making it an attractive investment choice.</a:t>
          </a:r>
          <a:endParaRPr lang="en-IN" sz="1400" kern="1200"/>
        </a:p>
      </dsp:txBody>
      <dsp:txXfrm>
        <a:off x="3257877" y="412586"/>
        <a:ext cx="1797449" cy="238222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B864D-A626-4AE4-B9C9-B569D1F41336}">
      <dsp:nvSpPr>
        <dsp:cNvPr id="0" name=""/>
        <dsp:cNvSpPr/>
      </dsp:nvSpPr>
      <dsp:spPr>
        <a:xfrm>
          <a:off x="9981495" y="2269389"/>
          <a:ext cx="1834586" cy="183423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2A23E7-EF2A-49AB-8188-124CF12B6668}">
      <dsp:nvSpPr>
        <dsp:cNvPr id="0" name=""/>
        <dsp:cNvSpPr/>
      </dsp:nvSpPr>
      <dsp:spPr>
        <a:xfrm>
          <a:off x="10043270"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Bikaji Foods International (10%):</a:t>
          </a:r>
          <a:endParaRPr lang="en-IN" sz="1600" kern="1200"/>
        </a:p>
      </dsp:txBody>
      <dsp:txXfrm>
        <a:off x="10288037" y="2575149"/>
        <a:ext cx="1222669" cy="1222718"/>
      </dsp:txXfrm>
    </dsp:sp>
    <dsp:sp modelId="{53652441-B087-44D5-B014-54CB5E4A9DBC}">
      <dsp:nvSpPr>
        <dsp:cNvPr id="0" name=""/>
        <dsp:cNvSpPr/>
      </dsp:nvSpPr>
      <dsp:spPr>
        <a:xfrm>
          <a:off x="10043270"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Investment in FMCG for its high dividend yield and stable growth in the consumer market.</a:t>
          </a:r>
          <a:endParaRPr lang="en-IN" sz="1400" kern="1200"/>
        </a:p>
      </dsp:txBody>
      <dsp:txXfrm>
        <a:off x="10043270" y="4137421"/>
        <a:ext cx="1712203" cy="1005467"/>
      </dsp:txXfrm>
    </dsp:sp>
    <dsp:sp modelId="{5BA60597-E34A-4E5B-BBCF-979C03A98242}">
      <dsp:nvSpPr>
        <dsp:cNvPr id="0" name=""/>
        <dsp:cNvSpPr/>
      </dsp:nvSpPr>
      <dsp:spPr>
        <a:xfrm rot="2700000">
          <a:off x="8086429" y="2269183"/>
          <a:ext cx="1834328" cy="183432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753CE-CA9F-4490-ADA2-5C44EF720551}">
      <dsp:nvSpPr>
        <dsp:cNvPr id="0" name=""/>
        <dsp:cNvSpPr/>
      </dsp:nvSpPr>
      <dsp:spPr>
        <a:xfrm>
          <a:off x="8148074"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Oil and Natural Gas Corp (18%):</a:t>
          </a:r>
          <a:r>
            <a:rPr lang="en-US" sz="1600" kern="1200"/>
            <a:t> </a:t>
          </a:r>
          <a:endParaRPr lang="en-IN" sz="1600" kern="1200"/>
        </a:p>
      </dsp:txBody>
      <dsp:txXfrm>
        <a:off x="8392841" y="2575149"/>
        <a:ext cx="1222669" cy="1222718"/>
      </dsp:txXfrm>
    </dsp:sp>
    <dsp:sp modelId="{7CBCDCA7-2490-43E4-BE51-E97C5599E5E3}">
      <dsp:nvSpPr>
        <dsp:cNvPr id="0" name=""/>
        <dsp:cNvSpPr/>
      </dsp:nvSpPr>
      <dsp:spPr>
        <a:xfrm>
          <a:off x="8148074"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A diversified investment to leverage the cyclical nature of the energy sector with potential for future growth.</a:t>
          </a:r>
          <a:endParaRPr lang="en-IN" sz="1400" kern="1200"/>
        </a:p>
      </dsp:txBody>
      <dsp:txXfrm>
        <a:off x="8148074" y="4137421"/>
        <a:ext cx="1712203" cy="1005467"/>
      </dsp:txXfrm>
    </dsp:sp>
    <dsp:sp modelId="{42466656-6491-4A62-BC14-59409E778BEA}">
      <dsp:nvSpPr>
        <dsp:cNvPr id="0" name=""/>
        <dsp:cNvSpPr/>
      </dsp:nvSpPr>
      <dsp:spPr>
        <a:xfrm rot="2700000">
          <a:off x="6191233" y="2269183"/>
          <a:ext cx="1834328" cy="183432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27EC3-CA6C-432D-A361-9323909CD7FD}">
      <dsp:nvSpPr>
        <dsp:cNvPr id="0" name=""/>
        <dsp:cNvSpPr/>
      </dsp:nvSpPr>
      <dsp:spPr>
        <a:xfrm>
          <a:off x="6252878"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Ujjivan Small Finance (12%):</a:t>
          </a:r>
          <a:r>
            <a:rPr lang="en-US" sz="1600" kern="1200"/>
            <a:t> </a:t>
          </a:r>
          <a:endParaRPr lang="en-IN" sz="1600" kern="1200"/>
        </a:p>
      </dsp:txBody>
      <dsp:txXfrm>
        <a:off x="6497645" y="2575149"/>
        <a:ext cx="1222669" cy="1222718"/>
      </dsp:txXfrm>
    </dsp:sp>
    <dsp:sp modelId="{9D87B306-3187-4894-8BBE-A0A60FA40A31}">
      <dsp:nvSpPr>
        <dsp:cNvPr id="0" name=""/>
        <dsp:cNvSpPr/>
      </dsp:nvSpPr>
      <dsp:spPr>
        <a:xfrm>
          <a:off x="6252878"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Lower allocation due to higher debt and lower profitability, but included for growth potential in the financial inclusion sector.</a:t>
          </a:r>
          <a:endParaRPr lang="en-IN" sz="1400" kern="1200"/>
        </a:p>
      </dsp:txBody>
      <dsp:txXfrm>
        <a:off x="6252878" y="4137421"/>
        <a:ext cx="1712203" cy="1005467"/>
      </dsp:txXfrm>
    </dsp:sp>
    <dsp:sp modelId="{F01AFD71-1107-4211-B513-7C8171F14630}">
      <dsp:nvSpPr>
        <dsp:cNvPr id="0" name=""/>
        <dsp:cNvSpPr/>
      </dsp:nvSpPr>
      <dsp:spPr>
        <a:xfrm rot="2700000">
          <a:off x="4296037" y="2269183"/>
          <a:ext cx="1834328" cy="183432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E4B2A-E11E-49FC-93C4-5684BBF646C3}">
      <dsp:nvSpPr>
        <dsp:cNvPr id="0" name=""/>
        <dsp:cNvSpPr/>
      </dsp:nvSpPr>
      <dsp:spPr>
        <a:xfrm>
          <a:off x="4357683"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KNR Constructions (15%):</a:t>
          </a:r>
          <a:r>
            <a:rPr lang="en-US" sz="1600" kern="1200"/>
            <a:t> </a:t>
          </a:r>
          <a:endParaRPr lang="en-IN" sz="1600" kern="1200"/>
        </a:p>
      </dsp:txBody>
      <dsp:txXfrm>
        <a:off x="4601284" y="2575149"/>
        <a:ext cx="1222669" cy="1222718"/>
      </dsp:txXfrm>
    </dsp:sp>
    <dsp:sp modelId="{670067C9-37D1-4B74-9630-E0C09338B8C9}">
      <dsp:nvSpPr>
        <dsp:cNvPr id="0" name=""/>
        <dsp:cNvSpPr/>
      </dsp:nvSpPr>
      <dsp:spPr>
        <a:xfrm>
          <a:off x="4357683"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Balanced investment to capitalize on growth potential in infrastructure while maintaining moderate risk.</a:t>
          </a:r>
          <a:endParaRPr lang="en-IN" sz="1400" kern="1200"/>
        </a:p>
      </dsp:txBody>
      <dsp:txXfrm>
        <a:off x="4357683" y="4137421"/>
        <a:ext cx="1712203" cy="1005467"/>
      </dsp:txXfrm>
    </dsp:sp>
    <dsp:sp modelId="{079EF348-F9B0-4E04-B1E1-8D4CF141594D}">
      <dsp:nvSpPr>
        <dsp:cNvPr id="0" name=""/>
        <dsp:cNvSpPr/>
      </dsp:nvSpPr>
      <dsp:spPr>
        <a:xfrm rot="2700000">
          <a:off x="2400842" y="2269183"/>
          <a:ext cx="1834328" cy="183432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1B942B-478D-4A21-899A-1D6BEE166725}">
      <dsp:nvSpPr>
        <dsp:cNvPr id="0" name=""/>
        <dsp:cNvSpPr/>
      </dsp:nvSpPr>
      <dsp:spPr>
        <a:xfrm>
          <a:off x="2462487"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Narayana Hrudayalaya (20%):</a:t>
          </a:r>
          <a:r>
            <a:rPr lang="en-US" sz="1600" kern="1200"/>
            <a:t> </a:t>
          </a:r>
          <a:endParaRPr lang="en-IN" sz="1600" kern="1200"/>
        </a:p>
      </dsp:txBody>
      <dsp:txXfrm>
        <a:off x="2706088" y="2575149"/>
        <a:ext cx="1222669" cy="1222718"/>
      </dsp:txXfrm>
    </dsp:sp>
    <dsp:sp modelId="{F200DE42-A256-4598-A050-9BA1118BEC8B}">
      <dsp:nvSpPr>
        <dsp:cNvPr id="0" name=""/>
        <dsp:cNvSpPr/>
      </dsp:nvSpPr>
      <dsp:spPr>
        <a:xfrm>
          <a:off x="2462487"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Significant allocation for stability and growth in the healthcare sector. Strong ROE and profitability metrics justify a substantial investment.</a:t>
          </a:r>
          <a:endParaRPr lang="en-IN" sz="1400" kern="1200"/>
        </a:p>
      </dsp:txBody>
      <dsp:txXfrm>
        <a:off x="2462487" y="4137421"/>
        <a:ext cx="1712203" cy="1005467"/>
      </dsp:txXfrm>
    </dsp:sp>
    <dsp:sp modelId="{CA589306-531A-414C-A6D9-DD841A4C96C2}">
      <dsp:nvSpPr>
        <dsp:cNvPr id="0" name=""/>
        <dsp:cNvSpPr/>
      </dsp:nvSpPr>
      <dsp:spPr>
        <a:xfrm rot="2700000">
          <a:off x="505646" y="2269183"/>
          <a:ext cx="1834328" cy="1834328"/>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0ABAF-C594-42AC-887C-E93899BD91C3}">
      <dsp:nvSpPr>
        <dsp:cNvPr id="0" name=""/>
        <dsp:cNvSpPr/>
      </dsp:nvSpPr>
      <dsp:spPr>
        <a:xfrm>
          <a:off x="566126" y="2330541"/>
          <a:ext cx="1712203" cy="1711934"/>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TCS (25%):</a:t>
          </a:r>
          <a:r>
            <a:rPr lang="en-US" sz="1600" kern="1200"/>
            <a:t> </a:t>
          </a:r>
          <a:endParaRPr lang="en-IN" sz="1600" kern="1200"/>
        </a:p>
      </dsp:txBody>
      <dsp:txXfrm>
        <a:off x="810893" y="2575149"/>
        <a:ext cx="1222669" cy="1222718"/>
      </dsp:txXfrm>
    </dsp:sp>
    <dsp:sp modelId="{2255D03F-BB3E-4F82-8237-FA3528718740}">
      <dsp:nvSpPr>
        <dsp:cNvPr id="0" name=""/>
        <dsp:cNvSpPr/>
      </dsp:nvSpPr>
      <dsp:spPr>
        <a:xfrm>
          <a:off x="566126" y="4137421"/>
          <a:ext cx="1712203" cy="1005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t>Highest allocation due to strong profitability, low debt, and high ROE. TCS’s market leadership and stable growth make it a core component of the portfolio.</a:t>
          </a:r>
          <a:endParaRPr lang="en-IN" sz="1400" kern="1200"/>
        </a:p>
      </dsp:txBody>
      <dsp:txXfrm>
        <a:off x="566126" y="4137421"/>
        <a:ext cx="1712203" cy="100546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6344E-6066-4E63-B7D2-90E8729B750B}">
      <dsp:nvSpPr>
        <dsp:cNvPr id="0" name=""/>
        <dsp:cNvSpPr/>
      </dsp:nvSpPr>
      <dsp:spPr>
        <a:xfrm>
          <a:off x="2891463" y="480277"/>
          <a:ext cx="5042915" cy="5042915"/>
        </a:xfrm>
        <a:prstGeom prst="ellipse">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a:softEdge rad="635000"/>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a:t>THANK YOU</a:t>
          </a:r>
        </a:p>
      </dsp:txBody>
      <dsp:txXfrm>
        <a:off x="3641897" y="1230711"/>
        <a:ext cx="3542047" cy="3542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43E2C-8B93-4F2A-9618-695F393BBA56}">
      <dsp:nvSpPr>
        <dsp:cNvPr id="0" name=""/>
        <dsp:cNvSpPr/>
      </dsp:nvSpPr>
      <dsp:spPr>
        <a:xfrm>
          <a:off x="713108" y="1230"/>
          <a:ext cx="1678892" cy="839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baseline="0"/>
            <a:t>Valuation Ratios:</a:t>
          </a:r>
          <a:endParaRPr lang="en-IN" sz="2400" kern="1200"/>
        </a:p>
      </dsp:txBody>
      <dsp:txXfrm>
        <a:off x="737695" y="25817"/>
        <a:ext cx="1629718" cy="790272"/>
      </dsp:txXfrm>
    </dsp:sp>
    <dsp:sp modelId="{ADD4DD4F-CB80-4009-9A00-C502BA9F8ECD}">
      <dsp:nvSpPr>
        <dsp:cNvPr id="0" name=""/>
        <dsp:cNvSpPr/>
      </dsp:nvSpPr>
      <dsp:spPr>
        <a:xfrm>
          <a:off x="880997" y="840676"/>
          <a:ext cx="167889" cy="629584"/>
        </a:xfrm>
        <a:custGeom>
          <a:avLst/>
          <a:gdLst/>
          <a:ahLst/>
          <a:cxnLst/>
          <a:rect l="0" t="0" r="0" b="0"/>
          <a:pathLst>
            <a:path>
              <a:moveTo>
                <a:pt x="0" y="0"/>
              </a:moveTo>
              <a:lnTo>
                <a:pt x="0" y="629584"/>
              </a:lnTo>
              <a:lnTo>
                <a:pt x="167889" y="6295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99DAE-E149-458B-9CB4-3AF7576360B2}">
      <dsp:nvSpPr>
        <dsp:cNvPr id="0" name=""/>
        <dsp:cNvSpPr/>
      </dsp:nvSpPr>
      <dsp:spPr>
        <a:xfrm>
          <a:off x="1048886" y="1050538"/>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Price-to-Earnings (P/E) Ratio</a:t>
          </a:r>
          <a:endParaRPr lang="en-IN" sz="1500" kern="1200"/>
        </a:p>
      </dsp:txBody>
      <dsp:txXfrm>
        <a:off x="1073473" y="1075125"/>
        <a:ext cx="1293940" cy="790272"/>
      </dsp:txXfrm>
    </dsp:sp>
    <dsp:sp modelId="{5CD33753-5F54-42A2-938F-7C8B91FC39CE}">
      <dsp:nvSpPr>
        <dsp:cNvPr id="0" name=""/>
        <dsp:cNvSpPr/>
      </dsp:nvSpPr>
      <dsp:spPr>
        <a:xfrm>
          <a:off x="880997" y="840676"/>
          <a:ext cx="167889" cy="1678892"/>
        </a:xfrm>
        <a:custGeom>
          <a:avLst/>
          <a:gdLst/>
          <a:ahLst/>
          <a:cxnLst/>
          <a:rect l="0" t="0" r="0" b="0"/>
          <a:pathLst>
            <a:path>
              <a:moveTo>
                <a:pt x="0" y="0"/>
              </a:moveTo>
              <a:lnTo>
                <a:pt x="0" y="1678892"/>
              </a:lnTo>
              <a:lnTo>
                <a:pt x="167889" y="16788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314D7-CE7B-4359-9866-B3F48842310E}">
      <dsp:nvSpPr>
        <dsp:cNvPr id="0" name=""/>
        <dsp:cNvSpPr/>
      </dsp:nvSpPr>
      <dsp:spPr>
        <a:xfrm>
          <a:off x="1048886" y="2099846"/>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Price-to-Book (P/B) Ratio</a:t>
          </a:r>
          <a:endParaRPr lang="en-IN" sz="1500" kern="1200"/>
        </a:p>
      </dsp:txBody>
      <dsp:txXfrm>
        <a:off x="1073473" y="2124433"/>
        <a:ext cx="1293940" cy="790272"/>
      </dsp:txXfrm>
    </dsp:sp>
    <dsp:sp modelId="{10D099AE-D00A-40EE-B2F5-AFA9D72C64A3}">
      <dsp:nvSpPr>
        <dsp:cNvPr id="0" name=""/>
        <dsp:cNvSpPr/>
      </dsp:nvSpPr>
      <dsp:spPr>
        <a:xfrm>
          <a:off x="880997" y="840676"/>
          <a:ext cx="167889" cy="2728200"/>
        </a:xfrm>
        <a:custGeom>
          <a:avLst/>
          <a:gdLst/>
          <a:ahLst/>
          <a:cxnLst/>
          <a:rect l="0" t="0" r="0" b="0"/>
          <a:pathLst>
            <a:path>
              <a:moveTo>
                <a:pt x="0" y="0"/>
              </a:moveTo>
              <a:lnTo>
                <a:pt x="0" y="2728200"/>
              </a:lnTo>
              <a:lnTo>
                <a:pt x="167889" y="27282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C44D2-47DA-41CA-902A-723213D666C1}">
      <dsp:nvSpPr>
        <dsp:cNvPr id="0" name=""/>
        <dsp:cNvSpPr/>
      </dsp:nvSpPr>
      <dsp:spPr>
        <a:xfrm>
          <a:off x="1048886" y="3149154"/>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EV/EBITDA</a:t>
          </a:r>
          <a:endParaRPr lang="en-IN" sz="1500" kern="1200"/>
        </a:p>
      </dsp:txBody>
      <dsp:txXfrm>
        <a:off x="1073473" y="3173741"/>
        <a:ext cx="1293940" cy="790272"/>
      </dsp:txXfrm>
    </dsp:sp>
    <dsp:sp modelId="{9FF3A280-A4A7-4EB1-9A9A-7D730607A810}">
      <dsp:nvSpPr>
        <dsp:cNvPr id="0" name=""/>
        <dsp:cNvSpPr/>
      </dsp:nvSpPr>
      <dsp:spPr>
        <a:xfrm>
          <a:off x="880997" y="840676"/>
          <a:ext cx="167889" cy="3777508"/>
        </a:xfrm>
        <a:custGeom>
          <a:avLst/>
          <a:gdLst/>
          <a:ahLst/>
          <a:cxnLst/>
          <a:rect l="0" t="0" r="0" b="0"/>
          <a:pathLst>
            <a:path>
              <a:moveTo>
                <a:pt x="0" y="0"/>
              </a:moveTo>
              <a:lnTo>
                <a:pt x="0" y="3777508"/>
              </a:lnTo>
              <a:lnTo>
                <a:pt x="167889" y="3777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47F73E-A43F-4485-B4A1-98A3BD0F58A8}">
      <dsp:nvSpPr>
        <dsp:cNvPr id="0" name=""/>
        <dsp:cNvSpPr/>
      </dsp:nvSpPr>
      <dsp:spPr>
        <a:xfrm>
          <a:off x="1048886" y="4198462"/>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PEG Ratio</a:t>
          </a:r>
          <a:endParaRPr lang="en-IN" sz="1500" kern="1200"/>
        </a:p>
      </dsp:txBody>
      <dsp:txXfrm>
        <a:off x="1073473" y="4223049"/>
        <a:ext cx="1293940" cy="790272"/>
      </dsp:txXfrm>
    </dsp:sp>
    <dsp:sp modelId="{9DA60FF0-06EB-4AB6-B7CD-48D2DD43D3BD}">
      <dsp:nvSpPr>
        <dsp:cNvPr id="0" name=""/>
        <dsp:cNvSpPr/>
      </dsp:nvSpPr>
      <dsp:spPr>
        <a:xfrm>
          <a:off x="2811724" y="1230"/>
          <a:ext cx="1678892" cy="839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baseline="0"/>
            <a:t>Leverage Ratios:</a:t>
          </a:r>
          <a:endParaRPr lang="en-IN" sz="2400" kern="1200"/>
        </a:p>
      </dsp:txBody>
      <dsp:txXfrm>
        <a:off x="2836311" y="25817"/>
        <a:ext cx="1629718" cy="790272"/>
      </dsp:txXfrm>
    </dsp:sp>
    <dsp:sp modelId="{C324340B-3328-4EAF-B372-15B2737AAE78}">
      <dsp:nvSpPr>
        <dsp:cNvPr id="0" name=""/>
        <dsp:cNvSpPr/>
      </dsp:nvSpPr>
      <dsp:spPr>
        <a:xfrm>
          <a:off x="2979613" y="840676"/>
          <a:ext cx="167889" cy="629584"/>
        </a:xfrm>
        <a:custGeom>
          <a:avLst/>
          <a:gdLst/>
          <a:ahLst/>
          <a:cxnLst/>
          <a:rect l="0" t="0" r="0" b="0"/>
          <a:pathLst>
            <a:path>
              <a:moveTo>
                <a:pt x="0" y="0"/>
              </a:moveTo>
              <a:lnTo>
                <a:pt x="0" y="629584"/>
              </a:lnTo>
              <a:lnTo>
                <a:pt x="167889" y="6295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382C7-CE51-4A52-A5FA-BF63BA4CEAAE}">
      <dsp:nvSpPr>
        <dsp:cNvPr id="0" name=""/>
        <dsp:cNvSpPr/>
      </dsp:nvSpPr>
      <dsp:spPr>
        <a:xfrm>
          <a:off x="3147503" y="1050538"/>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Debt-to-Equity (D/E) Ratio</a:t>
          </a:r>
          <a:endParaRPr lang="en-IN" sz="1500" kern="1200"/>
        </a:p>
      </dsp:txBody>
      <dsp:txXfrm>
        <a:off x="3172090" y="1075125"/>
        <a:ext cx="1293940" cy="790272"/>
      </dsp:txXfrm>
    </dsp:sp>
    <dsp:sp modelId="{CB79564F-5884-45B1-B0B1-D3F6AE4B93F8}">
      <dsp:nvSpPr>
        <dsp:cNvPr id="0" name=""/>
        <dsp:cNvSpPr/>
      </dsp:nvSpPr>
      <dsp:spPr>
        <a:xfrm>
          <a:off x="2979613" y="840676"/>
          <a:ext cx="167889" cy="1678892"/>
        </a:xfrm>
        <a:custGeom>
          <a:avLst/>
          <a:gdLst/>
          <a:ahLst/>
          <a:cxnLst/>
          <a:rect l="0" t="0" r="0" b="0"/>
          <a:pathLst>
            <a:path>
              <a:moveTo>
                <a:pt x="0" y="0"/>
              </a:moveTo>
              <a:lnTo>
                <a:pt x="0" y="1678892"/>
              </a:lnTo>
              <a:lnTo>
                <a:pt x="167889" y="16788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0F1F66-2DA2-4BE5-B9B1-9AC092754211}">
      <dsp:nvSpPr>
        <dsp:cNvPr id="0" name=""/>
        <dsp:cNvSpPr/>
      </dsp:nvSpPr>
      <dsp:spPr>
        <a:xfrm>
          <a:off x="3147503" y="2099846"/>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Interest Coverage Ratio</a:t>
          </a:r>
          <a:endParaRPr lang="en-IN" sz="1500" kern="1200"/>
        </a:p>
      </dsp:txBody>
      <dsp:txXfrm>
        <a:off x="3172090" y="2124433"/>
        <a:ext cx="1293940" cy="790272"/>
      </dsp:txXfrm>
    </dsp:sp>
    <dsp:sp modelId="{9F5321C6-1CB6-48FA-B9C6-71545CD2FDCA}">
      <dsp:nvSpPr>
        <dsp:cNvPr id="0" name=""/>
        <dsp:cNvSpPr/>
      </dsp:nvSpPr>
      <dsp:spPr>
        <a:xfrm>
          <a:off x="4910340" y="1230"/>
          <a:ext cx="1678892" cy="839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baseline="0"/>
            <a:t>Profitability Ratios:</a:t>
          </a:r>
          <a:endParaRPr lang="en-IN" sz="2400" kern="1200"/>
        </a:p>
      </dsp:txBody>
      <dsp:txXfrm>
        <a:off x="4934927" y="25817"/>
        <a:ext cx="1629718" cy="790272"/>
      </dsp:txXfrm>
    </dsp:sp>
    <dsp:sp modelId="{95DCB462-BAFF-460C-AEC1-61506627C477}">
      <dsp:nvSpPr>
        <dsp:cNvPr id="0" name=""/>
        <dsp:cNvSpPr/>
      </dsp:nvSpPr>
      <dsp:spPr>
        <a:xfrm>
          <a:off x="5078229" y="840676"/>
          <a:ext cx="167889" cy="629584"/>
        </a:xfrm>
        <a:custGeom>
          <a:avLst/>
          <a:gdLst/>
          <a:ahLst/>
          <a:cxnLst/>
          <a:rect l="0" t="0" r="0" b="0"/>
          <a:pathLst>
            <a:path>
              <a:moveTo>
                <a:pt x="0" y="0"/>
              </a:moveTo>
              <a:lnTo>
                <a:pt x="0" y="629584"/>
              </a:lnTo>
              <a:lnTo>
                <a:pt x="167889" y="6295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0FC02-13ED-4552-B3BB-61CC5EAFB34B}">
      <dsp:nvSpPr>
        <dsp:cNvPr id="0" name=""/>
        <dsp:cNvSpPr/>
      </dsp:nvSpPr>
      <dsp:spPr>
        <a:xfrm>
          <a:off x="5246119" y="1050538"/>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Operating Profit Margin</a:t>
          </a:r>
          <a:endParaRPr lang="en-IN" sz="1500" kern="1200"/>
        </a:p>
      </dsp:txBody>
      <dsp:txXfrm>
        <a:off x="5270706" y="1075125"/>
        <a:ext cx="1293940" cy="790272"/>
      </dsp:txXfrm>
    </dsp:sp>
    <dsp:sp modelId="{63CA24EB-F86A-4C7D-A6D8-B0401ABC2D22}">
      <dsp:nvSpPr>
        <dsp:cNvPr id="0" name=""/>
        <dsp:cNvSpPr/>
      </dsp:nvSpPr>
      <dsp:spPr>
        <a:xfrm>
          <a:off x="5078229" y="840676"/>
          <a:ext cx="167889" cy="1678892"/>
        </a:xfrm>
        <a:custGeom>
          <a:avLst/>
          <a:gdLst/>
          <a:ahLst/>
          <a:cxnLst/>
          <a:rect l="0" t="0" r="0" b="0"/>
          <a:pathLst>
            <a:path>
              <a:moveTo>
                <a:pt x="0" y="0"/>
              </a:moveTo>
              <a:lnTo>
                <a:pt x="0" y="1678892"/>
              </a:lnTo>
              <a:lnTo>
                <a:pt x="167889" y="16788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11CA9-BE75-4F21-AB6A-EA8B6D8AD711}">
      <dsp:nvSpPr>
        <dsp:cNvPr id="0" name=""/>
        <dsp:cNvSpPr/>
      </dsp:nvSpPr>
      <dsp:spPr>
        <a:xfrm>
          <a:off x="5246119" y="2099846"/>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Return on Equity (ROE)</a:t>
          </a:r>
          <a:endParaRPr lang="en-IN" sz="1500" kern="1200"/>
        </a:p>
      </dsp:txBody>
      <dsp:txXfrm>
        <a:off x="5270706" y="2124433"/>
        <a:ext cx="1293940" cy="790272"/>
      </dsp:txXfrm>
    </dsp:sp>
    <dsp:sp modelId="{9FEF974F-8182-4A10-8C65-940BBE03F50A}">
      <dsp:nvSpPr>
        <dsp:cNvPr id="0" name=""/>
        <dsp:cNvSpPr/>
      </dsp:nvSpPr>
      <dsp:spPr>
        <a:xfrm>
          <a:off x="5078229" y="840676"/>
          <a:ext cx="167889" cy="2728200"/>
        </a:xfrm>
        <a:custGeom>
          <a:avLst/>
          <a:gdLst/>
          <a:ahLst/>
          <a:cxnLst/>
          <a:rect l="0" t="0" r="0" b="0"/>
          <a:pathLst>
            <a:path>
              <a:moveTo>
                <a:pt x="0" y="0"/>
              </a:moveTo>
              <a:lnTo>
                <a:pt x="0" y="2728200"/>
              </a:lnTo>
              <a:lnTo>
                <a:pt x="167889" y="27282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B0B03-23CD-45B5-B462-3C2EA91648FC}">
      <dsp:nvSpPr>
        <dsp:cNvPr id="0" name=""/>
        <dsp:cNvSpPr/>
      </dsp:nvSpPr>
      <dsp:spPr>
        <a:xfrm>
          <a:off x="5246119" y="3149154"/>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Return on Capital Employed (ROCE)</a:t>
          </a:r>
          <a:endParaRPr lang="en-IN" sz="1500" kern="1200"/>
        </a:p>
      </dsp:txBody>
      <dsp:txXfrm>
        <a:off x="5270706" y="3173741"/>
        <a:ext cx="1293940" cy="790272"/>
      </dsp:txXfrm>
    </dsp:sp>
    <dsp:sp modelId="{B7038A98-7B55-4C40-821F-E67EF5CDB117}">
      <dsp:nvSpPr>
        <dsp:cNvPr id="0" name=""/>
        <dsp:cNvSpPr/>
      </dsp:nvSpPr>
      <dsp:spPr>
        <a:xfrm>
          <a:off x="5078229" y="840676"/>
          <a:ext cx="167889" cy="3777508"/>
        </a:xfrm>
        <a:custGeom>
          <a:avLst/>
          <a:gdLst/>
          <a:ahLst/>
          <a:cxnLst/>
          <a:rect l="0" t="0" r="0" b="0"/>
          <a:pathLst>
            <a:path>
              <a:moveTo>
                <a:pt x="0" y="0"/>
              </a:moveTo>
              <a:lnTo>
                <a:pt x="0" y="3777508"/>
              </a:lnTo>
              <a:lnTo>
                <a:pt x="167889" y="37775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AD389-6DFF-4A0B-A64B-7FF8CA7B82C1}">
      <dsp:nvSpPr>
        <dsp:cNvPr id="0" name=""/>
        <dsp:cNvSpPr/>
      </dsp:nvSpPr>
      <dsp:spPr>
        <a:xfrm>
          <a:off x="5246119" y="4198462"/>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Return on Assets (ROA)</a:t>
          </a:r>
          <a:endParaRPr lang="en-IN" sz="1500" kern="1200"/>
        </a:p>
      </dsp:txBody>
      <dsp:txXfrm>
        <a:off x="5270706" y="4223049"/>
        <a:ext cx="1293940" cy="790272"/>
      </dsp:txXfrm>
    </dsp:sp>
    <dsp:sp modelId="{C52CF62C-C737-458A-BB71-DE503AFC1B75}">
      <dsp:nvSpPr>
        <dsp:cNvPr id="0" name=""/>
        <dsp:cNvSpPr/>
      </dsp:nvSpPr>
      <dsp:spPr>
        <a:xfrm>
          <a:off x="7008956" y="1230"/>
          <a:ext cx="1678892" cy="839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baseline="0"/>
            <a:t>Growth Ratios:</a:t>
          </a:r>
          <a:endParaRPr lang="en-IN" sz="2400" kern="1200"/>
        </a:p>
      </dsp:txBody>
      <dsp:txXfrm>
        <a:off x="7033543" y="25817"/>
        <a:ext cx="1629718" cy="790272"/>
      </dsp:txXfrm>
    </dsp:sp>
    <dsp:sp modelId="{515C502F-A0B0-4750-95BA-9347059D1FDE}">
      <dsp:nvSpPr>
        <dsp:cNvPr id="0" name=""/>
        <dsp:cNvSpPr/>
      </dsp:nvSpPr>
      <dsp:spPr>
        <a:xfrm>
          <a:off x="7176845" y="840676"/>
          <a:ext cx="167889" cy="629584"/>
        </a:xfrm>
        <a:custGeom>
          <a:avLst/>
          <a:gdLst/>
          <a:ahLst/>
          <a:cxnLst/>
          <a:rect l="0" t="0" r="0" b="0"/>
          <a:pathLst>
            <a:path>
              <a:moveTo>
                <a:pt x="0" y="0"/>
              </a:moveTo>
              <a:lnTo>
                <a:pt x="0" y="629584"/>
              </a:lnTo>
              <a:lnTo>
                <a:pt x="167889" y="6295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5924B3-4BDF-43AD-AFD6-0B984CDE76C6}">
      <dsp:nvSpPr>
        <dsp:cNvPr id="0" name=""/>
        <dsp:cNvSpPr/>
      </dsp:nvSpPr>
      <dsp:spPr>
        <a:xfrm>
          <a:off x="7344735" y="1050538"/>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Sales Growth</a:t>
          </a:r>
          <a:endParaRPr lang="en-IN" sz="1500" kern="1200"/>
        </a:p>
      </dsp:txBody>
      <dsp:txXfrm>
        <a:off x="7369322" y="1075125"/>
        <a:ext cx="1293940" cy="790272"/>
      </dsp:txXfrm>
    </dsp:sp>
    <dsp:sp modelId="{D9D6A58A-4002-4558-9AB6-3B3BE5A48ECD}">
      <dsp:nvSpPr>
        <dsp:cNvPr id="0" name=""/>
        <dsp:cNvSpPr/>
      </dsp:nvSpPr>
      <dsp:spPr>
        <a:xfrm>
          <a:off x="7176845" y="840676"/>
          <a:ext cx="167889" cy="1678892"/>
        </a:xfrm>
        <a:custGeom>
          <a:avLst/>
          <a:gdLst/>
          <a:ahLst/>
          <a:cxnLst/>
          <a:rect l="0" t="0" r="0" b="0"/>
          <a:pathLst>
            <a:path>
              <a:moveTo>
                <a:pt x="0" y="0"/>
              </a:moveTo>
              <a:lnTo>
                <a:pt x="0" y="1678892"/>
              </a:lnTo>
              <a:lnTo>
                <a:pt x="167889" y="16788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D16EBA-96D8-4635-8F6C-1EDEBB5C197C}">
      <dsp:nvSpPr>
        <dsp:cNvPr id="0" name=""/>
        <dsp:cNvSpPr/>
      </dsp:nvSpPr>
      <dsp:spPr>
        <a:xfrm>
          <a:off x="7344735" y="2099846"/>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Promoter Holding</a:t>
          </a:r>
          <a:endParaRPr lang="en-IN" sz="1500" kern="1200"/>
        </a:p>
      </dsp:txBody>
      <dsp:txXfrm>
        <a:off x="7369322" y="2124433"/>
        <a:ext cx="1293940" cy="790272"/>
      </dsp:txXfrm>
    </dsp:sp>
    <dsp:sp modelId="{05EC0317-F214-429B-940B-44BDBDD6F0D8}">
      <dsp:nvSpPr>
        <dsp:cNvPr id="0" name=""/>
        <dsp:cNvSpPr/>
      </dsp:nvSpPr>
      <dsp:spPr>
        <a:xfrm>
          <a:off x="9107572" y="1230"/>
          <a:ext cx="1678892" cy="839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baseline="0"/>
            <a:t>Other Metrics:</a:t>
          </a:r>
          <a:endParaRPr lang="en-IN" sz="2400" kern="1200"/>
        </a:p>
      </dsp:txBody>
      <dsp:txXfrm>
        <a:off x="9132159" y="25817"/>
        <a:ext cx="1629718" cy="790272"/>
      </dsp:txXfrm>
    </dsp:sp>
    <dsp:sp modelId="{263F6E36-1027-4127-A5E8-6B382650F0E8}">
      <dsp:nvSpPr>
        <dsp:cNvPr id="0" name=""/>
        <dsp:cNvSpPr/>
      </dsp:nvSpPr>
      <dsp:spPr>
        <a:xfrm>
          <a:off x="9275462" y="840676"/>
          <a:ext cx="167889" cy="629584"/>
        </a:xfrm>
        <a:custGeom>
          <a:avLst/>
          <a:gdLst/>
          <a:ahLst/>
          <a:cxnLst/>
          <a:rect l="0" t="0" r="0" b="0"/>
          <a:pathLst>
            <a:path>
              <a:moveTo>
                <a:pt x="0" y="0"/>
              </a:moveTo>
              <a:lnTo>
                <a:pt x="0" y="629584"/>
              </a:lnTo>
              <a:lnTo>
                <a:pt x="167889" y="6295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FF776-5351-4915-BA5C-31F9551D4971}">
      <dsp:nvSpPr>
        <dsp:cNvPr id="0" name=""/>
        <dsp:cNvSpPr/>
      </dsp:nvSpPr>
      <dsp:spPr>
        <a:xfrm>
          <a:off x="9443351" y="1050538"/>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Dividend Yield</a:t>
          </a:r>
          <a:endParaRPr lang="en-IN" sz="1500" kern="1200"/>
        </a:p>
      </dsp:txBody>
      <dsp:txXfrm>
        <a:off x="9467938" y="1075125"/>
        <a:ext cx="1293940" cy="790272"/>
      </dsp:txXfrm>
    </dsp:sp>
    <dsp:sp modelId="{0EF9D52D-EA49-4569-B75F-D304A1E1ADF5}">
      <dsp:nvSpPr>
        <dsp:cNvPr id="0" name=""/>
        <dsp:cNvSpPr/>
      </dsp:nvSpPr>
      <dsp:spPr>
        <a:xfrm>
          <a:off x="9275462" y="840676"/>
          <a:ext cx="167889" cy="1678892"/>
        </a:xfrm>
        <a:custGeom>
          <a:avLst/>
          <a:gdLst/>
          <a:ahLst/>
          <a:cxnLst/>
          <a:rect l="0" t="0" r="0" b="0"/>
          <a:pathLst>
            <a:path>
              <a:moveTo>
                <a:pt x="0" y="0"/>
              </a:moveTo>
              <a:lnTo>
                <a:pt x="0" y="1678892"/>
              </a:lnTo>
              <a:lnTo>
                <a:pt x="167889" y="16788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2F7635-37BF-4D93-A757-43DA3DAEA199}">
      <dsp:nvSpPr>
        <dsp:cNvPr id="0" name=""/>
        <dsp:cNvSpPr/>
      </dsp:nvSpPr>
      <dsp:spPr>
        <a:xfrm>
          <a:off x="9443351" y="2099846"/>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i="0" kern="1200" baseline="0"/>
            <a:t>Earnings Per Share (EPS)</a:t>
          </a:r>
          <a:endParaRPr lang="en-IN" sz="1500" kern="1200"/>
        </a:p>
      </dsp:txBody>
      <dsp:txXfrm>
        <a:off x="9467938" y="2124433"/>
        <a:ext cx="1293940" cy="790272"/>
      </dsp:txXfrm>
    </dsp:sp>
    <dsp:sp modelId="{03AB87A7-804A-45CF-A6B4-FDAAE7EBABC1}">
      <dsp:nvSpPr>
        <dsp:cNvPr id="0" name=""/>
        <dsp:cNvSpPr/>
      </dsp:nvSpPr>
      <dsp:spPr>
        <a:xfrm>
          <a:off x="9275462" y="840676"/>
          <a:ext cx="167889" cy="2728200"/>
        </a:xfrm>
        <a:custGeom>
          <a:avLst/>
          <a:gdLst/>
          <a:ahLst/>
          <a:cxnLst/>
          <a:rect l="0" t="0" r="0" b="0"/>
          <a:pathLst>
            <a:path>
              <a:moveTo>
                <a:pt x="0" y="0"/>
              </a:moveTo>
              <a:lnTo>
                <a:pt x="0" y="2728200"/>
              </a:lnTo>
              <a:lnTo>
                <a:pt x="167889" y="27282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FEF04-C1A5-4D59-B253-7CBCCE1CF9DF}">
      <dsp:nvSpPr>
        <dsp:cNvPr id="0" name=""/>
        <dsp:cNvSpPr/>
      </dsp:nvSpPr>
      <dsp:spPr>
        <a:xfrm>
          <a:off x="9443351" y="3149154"/>
          <a:ext cx="1343114" cy="8394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Management discussion and strategic direction</a:t>
          </a:r>
          <a:endParaRPr lang="en-IN" sz="1500" kern="1200"/>
        </a:p>
      </dsp:txBody>
      <dsp:txXfrm>
        <a:off x="9467938" y="3173741"/>
        <a:ext cx="1293940" cy="790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ED415-F168-4622-B183-529666BF852D}">
      <dsp:nvSpPr>
        <dsp:cNvPr id="0" name=""/>
        <dsp:cNvSpPr/>
      </dsp:nvSpPr>
      <dsp:spPr>
        <a:xfrm rot="3370315">
          <a:off x="4407764" y="4655727"/>
          <a:ext cx="1898235" cy="25312"/>
        </a:xfrm>
        <a:custGeom>
          <a:avLst/>
          <a:gdLst/>
          <a:ahLst/>
          <a:cxnLst/>
          <a:rect l="0" t="0" r="0" b="0"/>
          <a:pathLst>
            <a:path>
              <a:moveTo>
                <a:pt x="0" y="12656"/>
              </a:moveTo>
              <a:lnTo>
                <a:pt x="1898235" y="126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BBDAA-BFBE-4470-A606-FA8D60371463}">
      <dsp:nvSpPr>
        <dsp:cNvPr id="0" name=""/>
        <dsp:cNvSpPr/>
      </dsp:nvSpPr>
      <dsp:spPr>
        <a:xfrm rot="1739446">
          <a:off x="4934442" y="3992634"/>
          <a:ext cx="1703623" cy="25312"/>
        </a:xfrm>
        <a:custGeom>
          <a:avLst/>
          <a:gdLst/>
          <a:ahLst/>
          <a:cxnLst/>
          <a:rect l="0" t="0" r="0" b="0"/>
          <a:pathLst>
            <a:path>
              <a:moveTo>
                <a:pt x="0" y="12656"/>
              </a:moveTo>
              <a:lnTo>
                <a:pt x="1703623" y="126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EEDCA3-34D1-43F7-947B-48A171D0294E}">
      <dsp:nvSpPr>
        <dsp:cNvPr id="0" name=""/>
        <dsp:cNvSpPr/>
      </dsp:nvSpPr>
      <dsp:spPr>
        <a:xfrm>
          <a:off x="5041176" y="3222530"/>
          <a:ext cx="1709489" cy="25312"/>
        </a:xfrm>
        <a:custGeom>
          <a:avLst/>
          <a:gdLst/>
          <a:ahLst/>
          <a:cxnLst/>
          <a:rect l="0" t="0" r="0" b="0"/>
          <a:pathLst>
            <a:path>
              <a:moveTo>
                <a:pt x="0" y="12656"/>
              </a:moveTo>
              <a:lnTo>
                <a:pt x="1709489" y="126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AD671-4B87-47FD-8229-A260F39DED81}">
      <dsp:nvSpPr>
        <dsp:cNvPr id="0" name=""/>
        <dsp:cNvSpPr/>
      </dsp:nvSpPr>
      <dsp:spPr>
        <a:xfrm rot="19860554">
          <a:off x="4934442" y="2452426"/>
          <a:ext cx="1703623" cy="25312"/>
        </a:xfrm>
        <a:custGeom>
          <a:avLst/>
          <a:gdLst/>
          <a:ahLst/>
          <a:cxnLst/>
          <a:rect l="0" t="0" r="0" b="0"/>
          <a:pathLst>
            <a:path>
              <a:moveTo>
                <a:pt x="0" y="12656"/>
              </a:moveTo>
              <a:lnTo>
                <a:pt x="1703623" y="126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0582E0-98F6-49F9-9C83-28886562D387}">
      <dsp:nvSpPr>
        <dsp:cNvPr id="0" name=""/>
        <dsp:cNvSpPr/>
      </dsp:nvSpPr>
      <dsp:spPr>
        <a:xfrm rot="18229685">
          <a:off x="4407764" y="1789332"/>
          <a:ext cx="1898235" cy="25312"/>
        </a:xfrm>
        <a:custGeom>
          <a:avLst/>
          <a:gdLst/>
          <a:ahLst/>
          <a:cxnLst/>
          <a:rect l="0" t="0" r="0" b="0"/>
          <a:pathLst>
            <a:path>
              <a:moveTo>
                <a:pt x="0" y="12656"/>
              </a:moveTo>
              <a:lnTo>
                <a:pt x="1898235" y="126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0E51E-506C-42B6-9D68-3DE5929B38AE}">
      <dsp:nvSpPr>
        <dsp:cNvPr id="0" name=""/>
        <dsp:cNvSpPr/>
      </dsp:nvSpPr>
      <dsp:spPr>
        <a:xfrm>
          <a:off x="3475344" y="2314108"/>
          <a:ext cx="1842155" cy="18421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sp>
    <dsp:sp modelId="{FC666661-9E5E-4CC9-B2EF-78FBC45D81BC}">
      <dsp:nvSpPr>
        <dsp:cNvPr id="0" name=""/>
        <dsp:cNvSpPr/>
      </dsp:nvSpPr>
      <dsp:spPr>
        <a:xfrm>
          <a:off x="5640271" y="1808"/>
          <a:ext cx="1105293" cy="11052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baseline="0"/>
            <a:t>Revenue Growth:</a:t>
          </a:r>
          <a:r>
            <a:rPr lang="en-US" sz="1200" b="0" i="0" kern="1200" baseline="0"/>
            <a:t> </a:t>
          </a:r>
          <a:endParaRPr lang="en-IN" sz="1200" kern="1200"/>
        </a:p>
      </dsp:txBody>
      <dsp:txXfrm>
        <a:off x="5802137" y="163674"/>
        <a:ext cx="781561" cy="781561"/>
      </dsp:txXfrm>
    </dsp:sp>
    <dsp:sp modelId="{F8B28539-98DC-4976-B300-5B0AA23B419E}">
      <dsp:nvSpPr>
        <dsp:cNvPr id="0" name=""/>
        <dsp:cNvSpPr/>
      </dsp:nvSpPr>
      <dsp:spPr>
        <a:xfrm>
          <a:off x="6856094" y="1808"/>
          <a:ext cx="1657940" cy="110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TCS has achieved a 13.63% increase in sales over the past 3 years.</a:t>
          </a:r>
          <a:endParaRPr lang="en-IN" sz="1200" kern="1200"/>
        </a:p>
      </dsp:txBody>
      <dsp:txXfrm>
        <a:off x="6856094" y="1808"/>
        <a:ext cx="1657940" cy="1105293"/>
      </dsp:txXfrm>
    </dsp:sp>
    <dsp:sp modelId="{CC69E654-60F1-4B53-B9C6-259B43173D64}">
      <dsp:nvSpPr>
        <dsp:cNvPr id="0" name=""/>
        <dsp:cNvSpPr/>
      </dsp:nvSpPr>
      <dsp:spPr>
        <a:xfrm>
          <a:off x="6462084" y="1231738"/>
          <a:ext cx="1105293" cy="11052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baseline="0"/>
            <a:t>Profitability:</a:t>
          </a:r>
          <a:r>
            <a:rPr lang="en-US" sz="1100" b="0" i="0" kern="1200" baseline="0"/>
            <a:t> </a:t>
          </a:r>
          <a:endParaRPr lang="en-IN" sz="1100" kern="1200"/>
        </a:p>
      </dsp:txBody>
      <dsp:txXfrm>
        <a:off x="6623950" y="1393604"/>
        <a:ext cx="781561" cy="781561"/>
      </dsp:txXfrm>
    </dsp:sp>
    <dsp:sp modelId="{EE94F14A-2263-4695-8653-A9B056DD8A0E}">
      <dsp:nvSpPr>
        <dsp:cNvPr id="0" name=""/>
        <dsp:cNvSpPr/>
      </dsp:nvSpPr>
      <dsp:spPr>
        <a:xfrm>
          <a:off x="7677907" y="1231738"/>
          <a:ext cx="1657940" cy="110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Operating Profit Margin stands at a strong 27.02%, reflecting effective cost management and strong profit generation.</a:t>
          </a:r>
          <a:endParaRPr lang="en-IN" sz="1200" kern="1200"/>
        </a:p>
      </dsp:txBody>
      <dsp:txXfrm>
        <a:off x="7677907" y="1231738"/>
        <a:ext cx="1657940" cy="1105293"/>
      </dsp:txXfrm>
    </dsp:sp>
    <dsp:sp modelId="{ABC7FD70-3C60-4D08-9322-1B56EE261E7C}">
      <dsp:nvSpPr>
        <dsp:cNvPr id="0" name=""/>
        <dsp:cNvSpPr/>
      </dsp:nvSpPr>
      <dsp:spPr>
        <a:xfrm>
          <a:off x="6750666" y="2682539"/>
          <a:ext cx="1105293" cy="11052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baseline="0"/>
            <a:t>Financial Strength:</a:t>
          </a:r>
          <a:r>
            <a:rPr lang="en-US" sz="1100" b="0" i="0" kern="1200" baseline="0"/>
            <a:t> </a:t>
          </a:r>
          <a:endParaRPr lang="en-IN" sz="1100" kern="1200"/>
        </a:p>
      </dsp:txBody>
      <dsp:txXfrm>
        <a:off x="6912532" y="2844405"/>
        <a:ext cx="781561" cy="781561"/>
      </dsp:txXfrm>
    </dsp:sp>
    <dsp:sp modelId="{C45A24DC-6428-4F9D-A5D9-05745891AC3D}">
      <dsp:nvSpPr>
        <dsp:cNvPr id="0" name=""/>
        <dsp:cNvSpPr/>
      </dsp:nvSpPr>
      <dsp:spPr>
        <a:xfrm>
          <a:off x="7966489" y="2682539"/>
          <a:ext cx="1657940" cy="110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With a ROCE of 64.28% and ROA of 32.46%, TCS demonstrates excellent returns on capital and assets.</a:t>
          </a:r>
          <a:endParaRPr lang="en-IN" sz="1200" kern="1200"/>
        </a:p>
      </dsp:txBody>
      <dsp:txXfrm>
        <a:off x="7966489" y="2682539"/>
        <a:ext cx="1657940" cy="1105293"/>
      </dsp:txXfrm>
    </dsp:sp>
    <dsp:sp modelId="{4E66EFAB-444E-444B-86E9-0922A4EBDC03}">
      <dsp:nvSpPr>
        <dsp:cNvPr id="0" name=""/>
        <dsp:cNvSpPr/>
      </dsp:nvSpPr>
      <dsp:spPr>
        <a:xfrm>
          <a:off x="6462084" y="4133340"/>
          <a:ext cx="1105293" cy="11052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baseline="0"/>
            <a:t>Low Debt Levels:</a:t>
          </a:r>
          <a:r>
            <a:rPr lang="en-US" sz="1100" b="0" i="0" kern="1200" baseline="0"/>
            <a:t> </a:t>
          </a:r>
          <a:endParaRPr lang="en-IN" sz="1100" kern="1200"/>
        </a:p>
      </dsp:txBody>
      <dsp:txXfrm>
        <a:off x="6623950" y="4295206"/>
        <a:ext cx="781561" cy="781561"/>
      </dsp:txXfrm>
    </dsp:sp>
    <dsp:sp modelId="{A54E8B75-2CD7-4E8D-AD40-1B42363B94A5}">
      <dsp:nvSpPr>
        <dsp:cNvPr id="0" name=""/>
        <dsp:cNvSpPr/>
      </dsp:nvSpPr>
      <dsp:spPr>
        <a:xfrm>
          <a:off x="7677907" y="4133340"/>
          <a:ext cx="1657940" cy="110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Debt-to-Equity ratio of 0.09 indicates very low leverage and financial stability.</a:t>
          </a:r>
          <a:endParaRPr lang="en-IN" sz="1200" kern="1200"/>
        </a:p>
      </dsp:txBody>
      <dsp:txXfrm>
        <a:off x="7677907" y="4133340"/>
        <a:ext cx="1657940" cy="1105293"/>
      </dsp:txXfrm>
    </dsp:sp>
    <dsp:sp modelId="{4CA0BC4F-B349-4F15-893E-0636C209A2B1}">
      <dsp:nvSpPr>
        <dsp:cNvPr id="0" name=""/>
        <dsp:cNvSpPr/>
      </dsp:nvSpPr>
      <dsp:spPr>
        <a:xfrm>
          <a:off x="5640271" y="5363270"/>
          <a:ext cx="1105293" cy="11052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baseline="0"/>
            <a:t>High ROE:</a:t>
          </a:r>
          <a:r>
            <a:rPr lang="en-US" sz="1100" b="0" i="0" kern="1200" baseline="0"/>
            <a:t> </a:t>
          </a:r>
          <a:endParaRPr lang="en-IN" sz="1100" kern="1200"/>
        </a:p>
      </dsp:txBody>
      <dsp:txXfrm>
        <a:off x="5802137" y="5525136"/>
        <a:ext cx="781561" cy="781561"/>
      </dsp:txXfrm>
    </dsp:sp>
    <dsp:sp modelId="{C3B88198-94E8-453A-AE4F-6FBC5A8B0C16}">
      <dsp:nvSpPr>
        <dsp:cNvPr id="0" name=""/>
        <dsp:cNvSpPr/>
      </dsp:nvSpPr>
      <dsp:spPr>
        <a:xfrm>
          <a:off x="6856094" y="5363270"/>
          <a:ext cx="1657940" cy="1105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en-US" sz="1200" b="0" i="0" kern="1200" baseline="0"/>
            <a:t>A high ROE of 51.51% shows that the company is generating significant profit from shareholders' equity. </a:t>
          </a:r>
          <a:endParaRPr lang="en-IN" sz="1200" kern="1200"/>
        </a:p>
      </dsp:txBody>
      <dsp:txXfrm>
        <a:off x="6856094" y="5363270"/>
        <a:ext cx="1657940" cy="11052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04DED-339E-49C7-B235-C0D20B27C22B}">
      <dsp:nvSpPr>
        <dsp:cNvPr id="0" name=""/>
        <dsp:cNvSpPr/>
      </dsp:nvSpPr>
      <dsp:spPr>
        <a:xfrm rot="5400000">
          <a:off x="2537824" y="-414431"/>
          <a:ext cx="2000935" cy="333015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Established in 1968, TCS has been a leader in IT solutions, adapting through technology cycles. In FY 2024, the focus was on cloud transformation, cost optimization, and leveraging GenAI for growth. Key trends include increased cloud adoption and early-stage GenAI projects.</a:t>
          </a:r>
          <a:endParaRPr lang="en-IN" sz="1500" kern="1200"/>
        </a:p>
      </dsp:txBody>
      <dsp:txXfrm rot="-5400000">
        <a:off x="1873213" y="347858"/>
        <a:ext cx="3232479" cy="1805579"/>
      </dsp:txXfrm>
    </dsp:sp>
    <dsp:sp modelId="{B171A22D-8D06-46AF-BE3E-C2CAB05C5A68}">
      <dsp:nvSpPr>
        <dsp:cNvPr id="0" name=""/>
        <dsp:cNvSpPr/>
      </dsp:nvSpPr>
      <dsp:spPr>
        <a:xfrm>
          <a:off x="0" y="62"/>
          <a:ext cx="1873213" cy="25011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1" kern="1200"/>
            <a:t>Business Overview:</a:t>
          </a:r>
          <a:endParaRPr lang="en-IN" sz="2300" kern="1200"/>
        </a:p>
      </dsp:txBody>
      <dsp:txXfrm>
        <a:off x="91443" y="91505"/>
        <a:ext cx="1690327" cy="2318283"/>
      </dsp:txXfrm>
    </dsp:sp>
    <dsp:sp modelId="{65D974BF-7FDB-46D4-9BDC-998670ED4EBF}">
      <dsp:nvSpPr>
        <dsp:cNvPr id="0" name=""/>
        <dsp:cNvSpPr/>
      </dsp:nvSpPr>
      <dsp:spPr>
        <a:xfrm rot="5400000">
          <a:off x="2537824" y="2211796"/>
          <a:ext cx="2000935" cy="333015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TCS is a top IT services firm with strong financial health and growth potential. The company’s strategic focus on cloud transformation and GenAI positions it well for future success.</a:t>
          </a:r>
          <a:endParaRPr lang="en-IN" sz="1500" kern="1200"/>
        </a:p>
      </dsp:txBody>
      <dsp:txXfrm rot="-5400000">
        <a:off x="1873213" y="2974085"/>
        <a:ext cx="3232479" cy="1805579"/>
      </dsp:txXfrm>
    </dsp:sp>
    <dsp:sp modelId="{F5CCE4E7-3E13-4E45-938B-AE1F8379689A}">
      <dsp:nvSpPr>
        <dsp:cNvPr id="0" name=""/>
        <dsp:cNvSpPr/>
      </dsp:nvSpPr>
      <dsp:spPr>
        <a:xfrm>
          <a:off x="0" y="2626290"/>
          <a:ext cx="1873213" cy="25011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1" kern="1200"/>
            <a:t>Justification for Selection:</a:t>
          </a:r>
          <a:endParaRPr lang="en-IN" sz="2300" kern="1200"/>
        </a:p>
      </dsp:txBody>
      <dsp:txXfrm>
        <a:off x="91443" y="2717733"/>
        <a:ext cx="1690327" cy="2318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6CE88-84EE-41B8-8328-44E6B7CA127E}">
      <dsp:nvSpPr>
        <dsp:cNvPr id="0" name=""/>
        <dsp:cNvSpPr/>
      </dsp:nvSpPr>
      <dsp:spPr>
        <a:xfrm>
          <a:off x="3311639" y="4657"/>
          <a:ext cx="3294925" cy="13179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1" i="0" kern="1200" baseline="0"/>
            <a:t>Revenue Growth:</a:t>
          </a:r>
          <a:r>
            <a:rPr lang="en-US" sz="2900" b="0" i="0" kern="1200" baseline="0"/>
            <a:t> </a:t>
          </a:r>
          <a:endParaRPr lang="en-IN" sz="2900" kern="1200"/>
        </a:p>
      </dsp:txBody>
      <dsp:txXfrm>
        <a:off x="3970624" y="4657"/>
        <a:ext cx="1976955" cy="1317970"/>
      </dsp:txXfrm>
    </dsp:sp>
    <dsp:sp modelId="{1E08AEB4-FFB4-4641-8758-D0F8A80A6F58}">
      <dsp:nvSpPr>
        <dsp:cNvPr id="0" name=""/>
        <dsp:cNvSpPr/>
      </dsp:nvSpPr>
      <dsp:spPr>
        <a:xfrm>
          <a:off x="6178224" y="116684"/>
          <a:ext cx="2734788" cy="10939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baseline="0"/>
            <a:t>Achieved a notable 24.78% increase in sales over the past 3 years.</a:t>
          </a:r>
          <a:endParaRPr lang="en-IN" sz="1400" kern="1200"/>
        </a:p>
      </dsp:txBody>
      <dsp:txXfrm>
        <a:off x="6725182" y="116684"/>
        <a:ext cx="1640873" cy="1093915"/>
      </dsp:txXfrm>
    </dsp:sp>
    <dsp:sp modelId="{5355B40D-01B9-4B7E-ADA4-3E65362942BB}">
      <dsp:nvSpPr>
        <dsp:cNvPr id="0" name=""/>
        <dsp:cNvSpPr/>
      </dsp:nvSpPr>
      <dsp:spPr>
        <a:xfrm>
          <a:off x="3311639" y="1507143"/>
          <a:ext cx="3294925" cy="13179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1" i="0" kern="1200" baseline="0"/>
            <a:t>Profitability:</a:t>
          </a:r>
          <a:r>
            <a:rPr lang="en-US" sz="2900" b="0" i="0" kern="1200" baseline="0"/>
            <a:t> </a:t>
          </a:r>
          <a:endParaRPr lang="en-IN" sz="2900" kern="1200"/>
        </a:p>
      </dsp:txBody>
      <dsp:txXfrm>
        <a:off x="3970624" y="1507143"/>
        <a:ext cx="1976955" cy="1317970"/>
      </dsp:txXfrm>
    </dsp:sp>
    <dsp:sp modelId="{18899161-2BCA-4C7A-AC90-64E8EBF0458A}">
      <dsp:nvSpPr>
        <dsp:cNvPr id="0" name=""/>
        <dsp:cNvSpPr/>
      </dsp:nvSpPr>
      <dsp:spPr>
        <a:xfrm>
          <a:off x="6178224" y="1619170"/>
          <a:ext cx="2734788" cy="10939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baseline="0"/>
            <a:t>Strong OPM of 22.96%, indicating effective cost management and profitability.</a:t>
          </a:r>
          <a:endParaRPr lang="en-IN" sz="1400" kern="1200"/>
        </a:p>
      </dsp:txBody>
      <dsp:txXfrm>
        <a:off x="6725182" y="1619170"/>
        <a:ext cx="1640873" cy="1093915"/>
      </dsp:txXfrm>
    </dsp:sp>
    <dsp:sp modelId="{FEE4A6EE-9F71-4305-8E72-09CC74DB4BAF}">
      <dsp:nvSpPr>
        <dsp:cNvPr id="0" name=""/>
        <dsp:cNvSpPr/>
      </dsp:nvSpPr>
      <dsp:spPr>
        <a:xfrm>
          <a:off x="3311639" y="3009629"/>
          <a:ext cx="3294925" cy="13179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1" i="0" kern="1200" baseline="0"/>
            <a:t>Financial Strength:</a:t>
          </a:r>
          <a:r>
            <a:rPr lang="en-US" sz="2900" b="0" i="0" kern="1200" baseline="0"/>
            <a:t> </a:t>
          </a:r>
          <a:endParaRPr lang="en-IN" sz="2900" kern="1200"/>
        </a:p>
      </dsp:txBody>
      <dsp:txXfrm>
        <a:off x="3970624" y="3009629"/>
        <a:ext cx="1976955" cy="1317970"/>
      </dsp:txXfrm>
    </dsp:sp>
    <dsp:sp modelId="{D7733B71-B6FA-4681-932F-E8E3B259E2AF}">
      <dsp:nvSpPr>
        <dsp:cNvPr id="0" name=""/>
        <dsp:cNvSpPr/>
      </dsp:nvSpPr>
      <dsp:spPr>
        <a:xfrm>
          <a:off x="6178224" y="3121656"/>
          <a:ext cx="2734788" cy="10939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baseline="0"/>
            <a:t>A solid ROCE of 26.18% and ROA of 16.12%, with a manageable Debt-to-Equity ratio of 0.56.</a:t>
          </a:r>
          <a:endParaRPr lang="en-IN" sz="1400" kern="1200"/>
        </a:p>
      </dsp:txBody>
      <dsp:txXfrm>
        <a:off x="6725182" y="3121656"/>
        <a:ext cx="1640873" cy="1093915"/>
      </dsp:txXfrm>
    </dsp:sp>
    <dsp:sp modelId="{30BEFF0F-E366-4965-AEA0-A910966ABBBE}">
      <dsp:nvSpPr>
        <dsp:cNvPr id="0" name=""/>
        <dsp:cNvSpPr/>
      </dsp:nvSpPr>
      <dsp:spPr>
        <a:xfrm>
          <a:off x="3311639" y="4512115"/>
          <a:ext cx="3294925" cy="13179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1" i="0" kern="1200" baseline="0"/>
            <a:t>High ROE:</a:t>
          </a:r>
          <a:r>
            <a:rPr lang="en-US" sz="2900" b="0" i="0" kern="1200" baseline="0"/>
            <a:t> </a:t>
          </a:r>
          <a:endParaRPr lang="en-IN" sz="2900" kern="1200"/>
        </a:p>
      </dsp:txBody>
      <dsp:txXfrm>
        <a:off x="3970624" y="4512115"/>
        <a:ext cx="1976955" cy="1317970"/>
      </dsp:txXfrm>
    </dsp:sp>
    <dsp:sp modelId="{FC82BB1A-5D83-488F-88C1-CB57B625E96F}">
      <dsp:nvSpPr>
        <dsp:cNvPr id="0" name=""/>
        <dsp:cNvSpPr/>
      </dsp:nvSpPr>
      <dsp:spPr>
        <a:xfrm>
          <a:off x="6178224" y="4624143"/>
          <a:ext cx="2734788" cy="10939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baseline="0"/>
            <a:t>High ROE of 31.48% shows strong returns on equity. </a:t>
          </a:r>
          <a:endParaRPr lang="en-IN" sz="1400" kern="1200"/>
        </a:p>
      </dsp:txBody>
      <dsp:txXfrm>
        <a:off x="6725182" y="4624143"/>
        <a:ext cx="1640873" cy="1093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2C209-EB1A-4CB9-B038-1BDC440CF655}">
      <dsp:nvSpPr>
        <dsp:cNvPr id="0" name=""/>
        <dsp:cNvSpPr/>
      </dsp:nvSpPr>
      <dsp:spPr>
        <a:xfrm rot="10800000">
          <a:off x="1525652" y="1124"/>
          <a:ext cx="4039361" cy="230121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443" tIns="68580" rIns="128016" bIns="68580" numCol="1" spcCol="1270" anchor="t" anchorCtr="0">
          <a:noAutofit/>
        </a:bodyPr>
        <a:lstStyle/>
        <a:p>
          <a:pPr marL="0" lvl="0" indent="0" algn="l" defTabSz="800100">
            <a:lnSpc>
              <a:spcPct val="90000"/>
            </a:lnSpc>
            <a:spcBef>
              <a:spcPct val="0"/>
            </a:spcBef>
            <a:spcAft>
              <a:spcPct val="35000"/>
            </a:spcAft>
            <a:buNone/>
          </a:pPr>
          <a:r>
            <a:rPr lang="en-US" sz="1800" b="1" kern="1200"/>
            <a:t>Business Overview:</a:t>
          </a:r>
          <a:endParaRPr lang="en-IN" sz="1800" kern="1200"/>
        </a:p>
        <a:p>
          <a:pPr marL="114300" lvl="1" indent="-114300" algn="l" defTabSz="622300">
            <a:lnSpc>
              <a:spcPct val="90000"/>
            </a:lnSpc>
            <a:spcBef>
              <a:spcPct val="0"/>
            </a:spcBef>
            <a:spcAft>
              <a:spcPct val="15000"/>
            </a:spcAft>
            <a:buChar char="•"/>
          </a:pPr>
          <a:r>
            <a:rPr lang="en-US" sz="1400" kern="1200"/>
            <a:t>Established in 2000, Narayana Hrudayalaya offers high-quality, affordable healthcare. Recent achievements include a successful subscription program and a CAR T-cell therapy trial for advanced blood cancers. The company continues to expand its services and enhance patient care.</a:t>
          </a:r>
          <a:endParaRPr lang="en-IN" sz="1400" kern="1200"/>
        </a:p>
      </dsp:txBody>
      <dsp:txXfrm rot="10800000">
        <a:off x="2100957" y="1124"/>
        <a:ext cx="3464056" cy="2301219"/>
      </dsp:txXfrm>
    </dsp:sp>
    <dsp:sp modelId="{2ED14FBC-7A2F-4EE3-B23D-1519AFB300C3}">
      <dsp:nvSpPr>
        <dsp:cNvPr id="0" name=""/>
        <dsp:cNvSpPr/>
      </dsp:nvSpPr>
      <dsp:spPr>
        <a:xfrm>
          <a:off x="509213" y="135294"/>
          <a:ext cx="2032879" cy="2032879"/>
        </a:xfrm>
        <a:prstGeom prst="ellipse">
          <a:avLst/>
        </a:prstGeom>
        <a:blipFill>
          <a:blip xmlns:r="http://schemas.openxmlformats.org/officeDocument/2006/relationships" r:embed="rId1"/>
          <a:srcRect/>
          <a:stretch>
            <a:fillRect l="-1000" r="-1000"/>
          </a:stretch>
        </a:blipFill>
        <a:ln w="15875"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6BD45-2D00-4A09-AF74-6B252A51D517}">
      <dsp:nvSpPr>
        <dsp:cNvPr id="0" name=""/>
        <dsp:cNvSpPr/>
      </dsp:nvSpPr>
      <dsp:spPr>
        <a:xfrm>
          <a:off x="0" y="32298"/>
          <a:ext cx="512210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Justification for Selection:</a:t>
          </a:r>
          <a:endParaRPr lang="en-IN" sz="2200" kern="1200"/>
        </a:p>
      </dsp:txBody>
      <dsp:txXfrm>
        <a:off x="24502" y="56800"/>
        <a:ext cx="5073097" cy="452926"/>
      </dsp:txXfrm>
    </dsp:sp>
    <dsp:sp modelId="{1619D767-6A0A-4F5D-93B3-019EC7566C1A}">
      <dsp:nvSpPr>
        <dsp:cNvPr id="0" name=""/>
        <dsp:cNvSpPr/>
      </dsp:nvSpPr>
      <dsp:spPr>
        <a:xfrm>
          <a:off x="0" y="534229"/>
          <a:ext cx="5122101"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2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Narayana Hrudayalaya’s strong financial health, strategic initiatives, and innovative healthcare solutions make it a standout investment in the healthcare sector.</a:t>
          </a:r>
          <a:endParaRPr lang="en-IN" sz="1700" kern="1200"/>
        </a:p>
      </dsp:txBody>
      <dsp:txXfrm>
        <a:off x="0" y="534229"/>
        <a:ext cx="5122101" cy="910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4D244-0EBA-438C-A45A-FA125E96427D}">
      <dsp:nvSpPr>
        <dsp:cNvPr id="0" name=""/>
        <dsp:cNvSpPr/>
      </dsp:nvSpPr>
      <dsp:spPr>
        <a:xfrm rot="5400000">
          <a:off x="2758171" y="116556"/>
          <a:ext cx="1751150" cy="1523501"/>
        </a:xfrm>
        <a:prstGeom prst="hexagon">
          <a:avLst>
            <a:gd name="adj" fmla="val 25000"/>
            <a:gd name="vf" fmla="val 115470"/>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Revenue Growth:</a:t>
          </a:r>
          <a:r>
            <a:rPr lang="en-US" sz="1400" b="0" i="0" kern="1200" baseline="0"/>
            <a:t> </a:t>
          </a:r>
          <a:endParaRPr lang="en-IN" sz="1400" kern="1200"/>
        </a:p>
      </dsp:txBody>
      <dsp:txXfrm rot="-5400000">
        <a:off x="3109407" y="275620"/>
        <a:ext cx="1048677" cy="1205374"/>
      </dsp:txXfrm>
    </dsp:sp>
    <dsp:sp modelId="{DB244472-C76A-4F3D-BFCF-5DB67BCDC4FD}">
      <dsp:nvSpPr>
        <dsp:cNvPr id="0" name=""/>
        <dsp:cNvSpPr/>
      </dsp:nvSpPr>
      <dsp:spPr>
        <a:xfrm>
          <a:off x="4441728" y="352961"/>
          <a:ext cx="1954284" cy="105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15.12% increase over 3 years.</a:t>
          </a:r>
          <a:endParaRPr lang="en-IN" sz="1400" kern="1200"/>
        </a:p>
      </dsp:txBody>
      <dsp:txXfrm>
        <a:off x="4441728" y="352961"/>
        <a:ext cx="1954284" cy="1050690"/>
      </dsp:txXfrm>
    </dsp:sp>
    <dsp:sp modelId="{8378D8B1-6B21-4BAE-9183-2B9B5494ACA0}">
      <dsp:nvSpPr>
        <dsp:cNvPr id="0" name=""/>
        <dsp:cNvSpPr/>
      </dsp:nvSpPr>
      <dsp:spPr>
        <a:xfrm rot="5400000">
          <a:off x="1112790" y="116556"/>
          <a:ext cx="1751150" cy="1523501"/>
        </a:xfrm>
        <a:prstGeom prst="hexagon">
          <a:avLst>
            <a:gd name="adj" fmla="val 25000"/>
            <a:gd name="vf" fmla="val 115470"/>
          </a:avLst>
        </a:prstGeom>
        <a:solidFill>
          <a:schemeClr val="accent1">
            <a:shade val="80000"/>
            <a:hueOff val="63742"/>
            <a:satOff val="-1294"/>
            <a:lumOff val="43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rot="-5400000">
        <a:off x="1464026" y="275620"/>
        <a:ext cx="1048677" cy="1205374"/>
      </dsp:txXfrm>
    </dsp:sp>
    <dsp:sp modelId="{9DD37CD9-22A0-4519-A6F6-25D06F52BCAD}">
      <dsp:nvSpPr>
        <dsp:cNvPr id="0" name=""/>
        <dsp:cNvSpPr/>
      </dsp:nvSpPr>
      <dsp:spPr>
        <a:xfrm rot="5400000">
          <a:off x="1932328" y="1602932"/>
          <a:ext cx="1751150" cy="1523501"/>
        </a:xfrm>
        <a:prstGeom prst="hexagon">
          <a:avLst>
            <a:gd name="adj" fmla="val 25000"/>
            <a:gd name="vf" fmla="val 115470"/>
          </a:avLst>
        </a:prstGeom>
        <a:solidFill>
          <a:schemeClr val="accent1">
            <a:shade val="80000"/>
            <a:hueOff val="127483"/>
            <a:satOff val="-2588"/>
            <a:lumOff val="8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Profitability:</a:t>
          </a:r>
          <a:r>
            <a:rPr lang="en-US" sz="1400" b="0" i="0" kern="1200" baseline="0"/>
            <a:t> </a:t>
          </a:r>
          <a:endParaRPr lang="en-IN" sz="1400" kern="1200"/>
        </a:p>
      </dsp:txBody>
      <dsp:txXfrm rot="-5400000">
        <a:off x="2283564" y="1761996"/>
        <a:ext cx="1048677" cy="1205374"/>
      </dsp:txXfrm>
    </dsp:sp>
    <dsp:sp modelId="{C7BF451D-A42D-4A36-B0DF-5D63C1C5CC42}">
      <dsp:nvSpPr>
        <dsp:cNvPr id="0" name=""/>
        <dsp:cNvSpPr/>
      </dsp:nvSpPr>
      <dsp:spPr>
        <a:xfrm>
          <a:off x="91869" y="1839338"/>
          <a:ext cx="1891242" cy="105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b="0" i="0" kern="1200" baseline="0"/>
            <a:t>Strong OPM of 23.65% and ROCE of 25.41%.</a:t>
          </a:r>
          <a:endParaRPr lang="en-IN" sz="1400" kern="1200"/>
        </a:p>
      </dsp:txBody>
      <dsp:txXfrm>
        <a:off x="91869" y="1839338"/>
        <a:ext cx="1891242" cy="1050690"/>
      </dsp:txXfrm>
    </dsp:sp>
    <dsp:sp modelId="{B9766805-56F0-42ED-9168-610889D3A3F2}">
      <dsp:nvSpPr>
        <dsp:cNvPr id="0" name=""/>
        <dsp:cNvSpPr/>
      </dsp:nvSpPr>
      <dsp:spPr>
        <a:xfrm rot="5400000">
          <a:off x="3577710" y="1602932"/>
          <a:ext cx="1751150" cy="1523501"/>
        </a:xfrm>
        <a:prstGeom prst="hexagon">
          <a:avLst>
            <a:gd name="adj" fmla="val 25000"/>
            <a:gd name="vf" fmla="val 115470"/>
          </a:avLst>
        </a:prstGeom>
        <a:solidFill>
          <a:schemeClr val="accent1">
            <a:shade val="80000"/>
            <a:hueOff val="191225"/>
            <a:satOff val="-3882"/>
            <a:lumOff val="13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rot="-5400000">
        <a:off x="3928946" y="1761996"/>
        <a:ext cx="1048677" cy="1205374"/>
      </dsp:txXfrm>
    </dsp:sp>
    <dsp:sp modelId="{05ACA81E-1172-46E0-8558-CC7DA9AC990D}">
      <dsp:nvSpPr>
        <dsp:cNvPr id="0" name=""/>
        <dsp:cNvSpPr/>
      </dsp:nvSpPr>
      <dsp:spPr>
        <a:xfrm rot="5400000">
          <a:off x="2758171" y="3089309"/>
          <a:ext cx="1751150" cy="1523501"/>
        </a:xfrm>
        <a:prstGeom prst="hexagon">
          <a:avLst>
            <a:gd name="adj" fmla="val 25000"/>
            <a:gd name="vf" fmla="val 115470"/>
          </a:avLst>
        </a:prstGeom>
        <a:solidFill>
          <a:schemeClr val="accent1">
            <a:shade val="80000"/>
            <a:hueOff val="254967"/>
            <a:satOff val="-5176"/>
            <a:lumOff val="17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Financial Strength:</a:t>
          </a:r>
          <a:r>
            <a:rPr lang="en-US" sz="1400" b="0" i="0" kern="1200" baseline="0"/>
            <a:t> </a:t>
          </a:r>
          <a:endParaRPr lang="en-IN" sz="1400" kern="1200"/>
        </a:p>
      </dsp:txBody>
      <dsp:txXfrm rot="-5400000">
        <a:off x="3109407" y="3248373"/>
        <a:ext cx="1048677" cy="1205374"/>
      </dsp:txXfrm>
    </dsp:sp>
    <dsp:sp modelId="{C7F60745-FD82-402C-A317-996081C457DC}">
      <dsp:nvSpPr>
        <dsp:cNvPr id="0" name=""/>
        <dsp:cNvSpPr/>
      </dsp:nvSpPr>
      <dsp:spPr>
        <a:xfrm>
          <a:off x="4441728" y="3325715"/>
          <a:ext cx="1954284" cy="105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Low Debt-to-Equity ratio of 0.36.</a:t>
          </a:r>
          <a:endParaRPr lang="en-IN" sz="1400" kern="1200"/>
        </a:p>
      </dsp:txBody>
      <dsp:txXfrm>
        <a:off x="4441728" y="3325715"/>
        <a:ext cx="1954284" cy="1050690"/>
      </dsp:txXfrm>
    </dsp:sp>
    <dsp:sp modelId="{F210A94F-48AE-45D0-96B9-7A01411D814F}">
      <dsp:nvSpPr>
        <dsp:cNvPr id="0" name=""/>
        <dsp:cNvSpPr/>
      </dsp:nvSpPr>
      <dsp:spPr>
        <a:xfrm rot="5400000">
          <a:off x="1112790" y="3089309"/>
          <a:ext cx="1751150" cy="1523501"/>
        </a:xfrm>
        <a:prstGeom prst="hexagon">
          <a:avLst>
            <a:gd name="adj" fmla="val 25000"/>
            <a:gd name="vf" fmla="val 115470"/>
          </a:avLst>
        </a:prstGeom>
        <a:solidFill>
          <a:schemeClr val="accent1">
            <a:shade val="80000"/>
            <a:hueOff val="318708"/>
            <a:satOff val="-6470"/>
            <a:lumOff val="219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rot="-5400000">
        <a:off x="1464026" y="3248373"/>
        <a:ext cx="1048677" cy="1205374"/>
      </dsp:txXfrm>
    </dsp:sp>
    <dsp:sp modelId="{42D32729-221E-4C49-BA33-8BC8794D6D2C}">
      <dsp:nvSpPr>
        <dsp:cNvPr id="0" name=""/>
        <dsp:cNvSpPr/>
      </dsp:nvSpPr>
      <dsp:spPr>
        <a:xfrm rot="5400000">
          <a:off x="1932328" y="4575686"/>
          <a:ext cx="1751150" cy="1523501"/>
        </a:xfrm>
        <a:prstGeom prst="hexagon">
          <a:avLst>
            <a:gd name="adj" fmla="val 25000"/>
            <a:gd name="vf" fmla="val 115470"/>
          </a:avLst>
        </a:prstGeom>
        <a:solidFill>
          <a:schemeClr val="accent1">
            <a:shade val="80000"/>
            <a:hueOff val="382450"/>
            <a:satOff val="-7764"/>
            <a:lumOff val="262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High ROE:</a:t>
          </a:r>
          <a:r>
            <a:rPr lang="en-US" sz="1400" b="0" i="0" kern="1200" baseline="0"/>
            <a:t> </a:t>
          </a:r>
          <a:endParaRPr lang="en-IN" sz="1400" kern="1200"/>
        </a:p>
      </dsp:txBody>
      <dsp:txXfrm rot="-5400000">
        <a:off x="2283564" y="4734750"/>
        <a:ext cx="1048677" cy="1205374"/>
      </dsp:txXfrm>
    </dsp:sp>
    <dsp:sp modelId="{206FD30E-9C57-498E-97E1-A310B9549A42}">
      <dsp:nvSpPr>
        <dsp:cNvPr id="0" name=""/>
        <dsp:cNvSpPr/>
      </dsp:nvSpPr>
      <dsp:spPr>
        <a:xfrm>
          <a:off x="91869" y="4812092"/>
          <a:ext cx="1891242" cy="105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b="0" i="0" kern="1200" baseline="0"/>
            <a:t>23.79% reflects effective use of equity. </a:t>
          </a:r>
          <a:endParaRPr lang="en-IN" sz="1400" kern="1200"/>
        </a:p>
      </dsp:txBody>
      <dsp:txXfrm>
        <a:off x="91869" y="4812092"/>
        <a:ext cx="1891242" cy="1050690"/>
      </dsp:txXfrm>
    </dsp:sp>
    <dsp:sp modelId="{90A98503-8D95-4997-8D24-CA7922B7CD47}">
      <dsp:nvSpPr>
        <dsp:cNvPr id="0" name=""/>
        <dsp:cNvSpPr/>
      </dsp:nvSpPr>
      <dsp:spPr>
        <a:xfrm rot="5400000">
          <a:off x="3577710" y="4575686"/>
          <a:ext cx="1751150" cy="1523501"/>
        </a:xfrm>
        <a:prstGeom prst="hexagon">
          <a:avLst>
            <a:gd name="adj" fmla="val 25000"/>
            <a:gd name="vf" fmla="val 115470"/>
          </a:avLst>
        </a:prstGeom>
        <a:solidFill>
          <a:schemeClr val="accent1">
            <a:shade val="80000"/>
            <a:hueOff val="446191"/>
            <a:satOff val="-9058"/>
            <a:lumOff val="306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rot="-5400000">
        <a:off x="3928946" y="4734750"/>
        <a:ext cx="1048677" cy="1205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1A554-155B-4DC6-A879-45B3A1B22DA8}">
      <dsp:nvSpPr>
        <dsp:cNvPr id="0" name=""/>
        <dsp:cNvSpPr/>
      </dsp:nvSpPr>
      <dsp:spPr>
        <a:xfrm>
          <a:off x="1468403" y="2789"/>
          <a:ext cx="2727323" cy="2035889"/>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a:t>KNR Constructions Ltd., established in 1995, specializes in infrastructure projects, particularly road construction, across India. The company has demonstrated steady growth and profitability in recent years.</a:t>
          </a:r>
          <a:endParaRPr lang="en-IN" sz="1600" kern="1200"/>
        </a:p>
      </dsp:txBody>
      <dsp:txXfrm>
        <a:off x="1516106" y="50492"/>
        <a:ext cx="2631917" cy="1988186"/>
      </dsp:txXfrm>
    </dsp:sp>
    <dsp:sp modelId="{5E7E6E43-895A-4728-AAE5-95339386A9E7}">
      <dsp:nvSpPr>
        <dsp:cNvPr id="0" name=""/>
        <dsp:cNvSpPr/>
      </dsp:nvSpPr>
      <dsp:spPr>
        <a:xfrm>
          <a:off x="1468403" y="2038678"/>
          <a:ext cx="2727323" cy="87543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marL="0" lvl="0" indent="0" algn="l" defTabSz="1555750">
            <a:lnSpc>
              <a:spcPct val="90000"/>
            </a:lnSpc>
            <a:spcBef>
              <a:spcPct val="0"/>
            </a:spcBef>
            <a:spcAft>
              <a:spcPct val="35000"/>
            </a:spcAft>
            <a:buNone/>
          </a:pPr>
          <a:r>
            <a:rPr lang="en-US" sz="3500" kern="1200"/>
            <a:t>Business Overview</a:t>
          </a:r>
          <a:endParaRPr lang="en-IN" sz="3500" kern="1200"/>
        </a:p>
      </dsp:txBody>
      <dsp:txXfrm>
        <a:off x="1468403" y="2038678"/>
        <a:ext cx="1920650" cy="875432"/>
      </dsp:txXfrm>
    </dsp:sp>
    <dsp:sp modelId="{D8023A7A-ADA0-4C08-B74E-0B7E33894C56}">
      <dsp:nvSpPr>
        <dsp:cNvPr id="0" name=""/>
        <dsp:cNvSpPr/>
      </dsp:nvSpPr>
      <dsp:spPr>
        <a:xfrm>
          <a:off x="3466204" y="2177733"/>
          <a:ext cx="954563" cy="9545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24636E9-0F5F-4DD5-A531-1C4997B8DE85}"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69A6-C4A2-4DE3-81EA-3F1626A4D6D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1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636E9-0F5F-4DD5-A531-1C4997B8DE85}"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30381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636E9-0F5F-4DD5-A531-1C4997B8DE85}"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69A6-C4A2-4DE3-81EA-3F1626A4D6D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636E9-0F5F-4DD5-A531-1C4997B8DE85}"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344385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636E9-0F5F-4DD5-A531-1C4997B8DE85}"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69A6-C4A2-4DE3-81EA-3F1626A4D6D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39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636E9-0F5F-4DD5-A531-1C4997B8DE85}"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190400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4636E9-0F5F-4DD5-A531-1C4997B8DE85}"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14468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4636E9-0F5F-4DD5-A531-1C4997B8DE85}"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61902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636E9-0F5F-4DD5-A531-1C4997B8DE85}"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215971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636E9-0F5F-4DD5-A531-1C4997B8DE85}"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069A6-C4A2-4DE3-81EA-3F1626A4D6D3}" type="slidenum">
              <a:rPr lang="en-IN" smtClean="0"/>
              <a:t>‹#›</a:t>
            </a:fld>
            <a:endParaRPr lang="en-IN"/>
          </a:p>
        </p:txBody>
      </p:sp>
    </p:spTree>
    <p:extLst>
      <p:ext uri="{BB962C8B-B14F-4D97-AF65-F5344CB8AC3E}">
        <p14:creationId xmlns:p14="http://schemas.microsoft.com/office/powerpoint/2010/main" val="288731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4636E9-0F5F-4DD5-A531-1C4997B8DE85}"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069A6-C4A2-4DE3-81EA-3F1626A4D6D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6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24636E9-0F5F-4DD5-A531-1C4997B8DE85}" type="datetimeFigureOut">
              <a:rPr lang="en-IN" smtClean="0"/>
              <a:t>16-07-2024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3069A6-C4A2-4DE3-81EA-3F1626A4D6D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80959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ABDB-99F8-319A-019E-4DAF53E0FC14}"/>
              </a:ext>
            </a:extLst>
          </p:cNvPr>
          <p:cNvSpPr>
            <a:spLocks noGrp="1"/>
          </p:cNvSpPr>
          <p:nvPr>
            <p:ph type="ctrTitle"/>
          </p:nvPr>
        </p:nvSpPr>
        <p:spPr/>
        <p:txBody>
          <a:bodyPr/>
          <a:lstStyle/>
          <a:p>
            <a:r>
              <a:rPr lang="en-IN"/>
              <a:t>CApSTONE PROJECT</a:t>
            </a:r>
          </a:p>
        </p:txBody>
      </p:sp>
      <p:sp>
        <p:nvSpPr>
          <p:cNvPr id="3" name="Subtitle 2">
            <a:extLst>
              <a:ext uri="{FF2B5EF4-FFF2-40B4-BE49-F238E27FC236}">
                <a16:creationId xmlns:a16="http://schemas.microsoft.com/office/drawing/2014/main" id="{1763565B-A2F1-6385-3C25-3E7A48A4DA1F}"/>
              </a:ext>
            </a:extLst>
          </p:cNvPr>
          <p:cNvSpPr>
            <a:spLocks noGrp="1"/>
          </p:cNvSpPr>
          <p:nvPr>
            <p:ph type="subTitle" idx="1"/>
          </p:nvPr>
        </p:nvSpPr>
        <p:spPr/>
        <p:txBody>
          <a:bodyPr/>
          <a:lstStyle/>
          <a:p>
            <a:r>
              <a:rPr lang="en-IN"/>
              <a:t>    MADE BY -</a:t>
            </a:r>
            <a:br>
              <a:rPr lang="en-IN"/>
            </a:br>
            <a:r>
              <a:rPr lang="en-IN"/>
              <a:t>           DAKSH AGARWAL</a:t>
            </a:r>
          </a:p>
        </p:txBody>
      </p:sp>
    </p:spTree>
    <p:extLst>
      <p:ext uri="{BB962C8B-B14F-4D97-AF65-F5344CB8AC3E}">
        <p14:creationId xmlns:p14="http://schemas.microsoft.com/office/powerpoint/2010/main" val="18109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0487D920-AA4C-8745-EE4E-8E7B7F5B6541}"/>
              </a:ext>
            </a:extLst>
          </p:cNvPr>
          <p:cNvGraphicFramePr/>
          <p:nvPr>
            <p:extLst>
              <p:ext uri="{D42A27DB-BD31-4B8C-83A1-F6EECF244321}">
                <p14:modId xmlns:p14="http://schemas.microsoft.com/office/powerpoint/2010/main" val="1792030149"/>
              </p:ext>
            </p:extLst>
          </p:nvPr>
        </p:nvGraphicFramePr>
        <p:xfrm>
          <a:off x="-489857" y="141514"/>
          <a:ext cx="12573000" cy="6188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E9F41EFA-E785-42D7-EB96-FDB0F74886A9}"/>
              </a:ext>
            </a:extLst>
          </p:cNvPr>
          <p:cNvSpPr txBox="1">
            <a:spLocks/>
          </p:cNvSpPr>
          <p:nvPr/>
        </p:nvSpPr>
        <p:spPr>
          <a:xfrm>
            <a:off x="-1477922" y="220825"/>
            <a:ext cx="9720072" cy="1465529"/>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BANKING SECTOR - </a:t>
            </a:r>
          </a:p>
          <a:p>
            <a:pPr algn="ctr"/>
            <a:r>
              <a:rPr lang="en-US"/>
              <a:t>UJJIVAN SMALL FINANCE BANK</a:t>
            </a:r>
          </a:p>
        </p:txBody>
      </p:sp>
      <p:cxnSp>
        <p:nvCxnSpPr>
          <p:cNvPr id="3" name="Straight Connector 2">
            <a:extLst>
              <a:ext uri="{FF2B5EF4-FFF2-40B4-BE49-F238E27FC236}">
                <a16:creationId xmlns:a16="http://schemas.microsoft.com/office/drawing/2014/main" id="{73B02BBA-EFE2-A1D4-44E7-38FB1859E5E5}"/>
              </a:ext>
            </a:extLst>
          </p:cNvPr>
          <p:cNvCxnSpPr/>
          <p:nvPr/>
        </p:nvCxnSpPr>
        <p:spPr>
          <a:xfrm>
            <a:off x="1463757" y="20604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14" name="Diagram 13">
            <a:extLst>
              <a:ext uri="{FF2B5EF4-FFF2-40B4-BE49-F238E27FC236}">
                <a16:creationId xmlns:a16="http://schemas.microsoft.com/office/drawing/2014/main" id="{9C90217A-D5BE-1D56-B829-B28F8DB3CB76}"/>
              </a:ext>
            </a:extLst>
          </p:cNvPr>
          <p:cNvGraphicFramePr/>
          <p:nvPr>
            <p:extLst>
              <p:ext uri="{D42A27DB-BD31-4B8C-83A1-F6EECF244321}">
                <p14:modId xmlns:p14="http://schemas.microsoft.com/office/powerpoint/2010/main" val="2637807375"/>
              </p:ext>
            </p:extLst>
          </p:nvPr>
        </p:nvGraphicFramePr>
        <p:xfrm>
          <a:off x="6302828" y="3429000"/>
          <a:ext cx="5995494" cy="39750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566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UJJIVAN BANK</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2190564"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4" name="Table 3">
            <a:extLst>
              <a:ext uri="{FF2B5EF4-FFF2-40B4-BE49-F238E27FC236}">
                <a16:creationId xmlns:a16="http://schemas.microsoft.com/office/drawing/2014/main" id="{5BB9758D-15B8-FB41-127F-06EF7874E02A}"/>
              </a:ext>
            </a:extLst>
          </p:cNvPr>
          <p:cNvGraphicFramePr>
            <a:graphicFrameLocks noGrp="1"/>
          </p:cNvGraphicFramePr>
          <p:nvPr>
            <p:extLst>
              <p:ext uri="{D42A27DB-BD31-4B8C-83A1-F6EECF244321}">
                <p14:modId xmlns:p14="http://schemas.microsoft.com/office/powerpoint/2010/main" val="2980318613"/>
              </p:ext>
            </p:extLst>
          </p:nvPr>
        </p:nvGraphicFramePr>
        <p:xfrm>
          <a:off x="598714" y="1212312"/>
          <a:ext cx="10994571" cy="4927229"/>
        </p:xfrm>
        <a:graphic>
          <a:graphicData uri="http://schemas.openxmlformats.org/drawingml/2006/table">
            <a:tbl>
              <a:tblPr firstRow="1" bandRow="1">
                <a:tableStyleId>{5C22544A-7EE6-4342-B048-85BDC9FD1C3A}</a:tableStyleId>
              </a:tblPr>
              <a:tblGrid>
                <a:gridCol w="5474463">
                  <a:extLst>
                    <a:ext uri="{9D8B030D-6E8A-4147-A177-3AD203B41FA5}">
                      <a16:colId xmlns:a16="http://schemas.microsoft.com/office/drawing/2014/main" val="2251996624"/>
                    </a:ext>
                  </a:extLst>
                </a:gridCol>
                <a:gridCol w="5520108">
                  <a:extLst>
                    <a:ext uri="{9D8B030D-6E8A-4147-A177-3AD203B41FA5}">
                      <a16:colId xmlns:a16="http://schemas.microsoft.com/office/drawing/2014/main" val="3884819716"/>
                    </a:ext>
                  </a:extLst>
                </a:gridCol>
              </a:tblGrid>
              <a:tr h="289837">
                <a:tc>
                  <a:txBody>
                    <a:bodyPr/>
                    <a:lstStyle/>
                    <a:p>
                      <a:pPr algn="ctr" fontAlgn="ctr"/>
                      <a:r>
                        <a:rPr lang="en-IN" sz="1400" b="0" i="0" u="none" strike="noStrike">
                          <a:solidFill>
                            <a:schemeClr val="bg1"/>
                          </a:solidFill>
                          <a:effectLst/>
                          <a:latin typeface="Calibri" panose="020F0502020204030204" pitchFamily="34" charset="0"/>
                        </a:rPr>
                        <a:t>Ratio</a:t>
                      </a:r>
                    </a:p>
                  </a:txBody>
                  <a:tcPr marL="7620" marR="7620" marT="7620" marB="0" anchor="ctr"/>
                </a:tc>
                <a:tc>
                  <a:txBody>
                    <a:bodyPr/>
                    <a:lstStyle/>
                    <a:p>
                      <a:pPr algn="ctr" fontAlgn="ctr"/>
                      <a:r>
                        <a:rPr lang="en-IN" sz="1400" b="0" i="0" u="none" strike="noStrike">
                          <a:solidFill>
                            <a:schemeClr val="bg1"/>
                          </a:solidFill>
                          <a:effectLst/>
                          <a:latin typeface="Calibri" panose="020F0502020204030204" pitchFamily="34" charset="0"/>
                        </a:rPr>
                        <a:t>Value</a:t>
                      </a:r>
                    </a:p>
                  </a:txBody>
                  <a:tcPr marL="7620" marR="7620" marT="7620" marB="0" anchor="ctr"/>
                </a:tc>
                <a:extLst>
                  <a:ext uri="{0D108BD9-81ED-4DB2-BD59-A6C34878D82A}">
                    <a16:rowId xmlns:a16="http://schemas.microsoft.com/office/drawing/2014/main" val="4124715685"/>
                  </a:ext>
                </a:extLst>
              </a:tr>
              <a:tr h="289837">
                <a:tc>
                  <a:txBody>
                    <a:bodyPr/>
                    <a:lstStyle/>
                    <a:p>
                      <a:pPr algn="ctr" fontAlgn="ctr"/>
                      <a:r>
                        <a:rPr lang="en-IN" sz="1400" b="0" i="0" u="none" strike="noStrike">
                          <a:solidFill>
                            <a:srgbClr val="000000"/>
                          </a:solidFill>
                          <a:effectLst/>
                          <a:latin typeface="Calibri" panose="020F0502020204030204" pitchFamily="34" charset="0"/>
                        </a:rPr>
                        <a:t>Operating Profit Margin (OPM)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11.09%</a:t>
                      </a:r>
                    </a:p>
                  </a:txBody>
                  <a:tcPr marL="7620" marR="7620" marT="7620" marB="0" anchor="ctr"/>
                </a:tc>
                <a:extLst>
                  <a:ext uri="{0D108BD9-81ED-4DB2-BD59-A6C34878D82A}">
                    <a16:rowId xmlns:a16="http://schemas.microsoft.com/office/drawing/2014/main" val="231726123"/>
                  </a:ext>
                </a:extLst>
              </a:tr>
              <a:tr h="289837">
                <a:tc>
                  <a:txBody>
                    <a:bodyPr/>
                    <a:lstStyle/>
                    <a:p>
                      <a:pPr algn="ctr" fontAlgn="ctr"/>
                      <a:r>
                        <a:rPr lang="en-IN" sz="1400" b="0" i="0" u="none" strike="noStrike">
                          <a:solidFill>
                            <a:srgbClr val="000000"/>
                          </a:solidFill>
                          <a:effectLst/>
                          <a:latin typeface="Calibri" panose="020F0502020204030204" pitchFamily="34" charset="0"/>
                        </a:rPr>
                        <a:t>P/E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57.8</a:t>
                      </a:r>
                    </a:p>
                  </a:txBody>
                  <a:tcPr marL="7620" marR="7620" marT="7620" marB="0" anchor="ctr"/>
                </a:tc>
                <a:extLst>
                  <a:ext uri="{0D108BD9-81ED-4DB2-BD59-A6C34878D82A}">
                    <a16:rowId xmlns:a16="http://schemas.microsoft.com/office/drawing/2014/main" val="2434390131"/>
                  </a:ext>
                </a:extLst>
              </a:tr>
              <a:tr h="289837">
                <a:tc>
                  <a:txBody>
                    <a:bodyPr/>
                    <a:lstStyle/>
                    <a:p>
                      <a:pPr algn="ctr" fontAlgn="ctr"/>
                      <a:r>
                        <a:rPr lang="en-IN" sz="1400" b="0" i="0" u="none" strike="noStrike">
                          <a:solidFill>
                            <a:srgbClr val="000000"/>
                          </a:solidFill>
                          <a:effectLst/>
                          <a:latin typeface="Calibri" panose="020F0502020204030204" pitchFamily="34" charset="0"/>
                        </a:rPr>
                        <a:t>Dividend Yield</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6.70%</a:t>
                      </a:r>
                    </a:p>
                  </a:txBody>
                  <a:tcPr marL="7620" marR="7620" marT="7620" marB="0" anchor="ctr"/>
                </a:tc>
                <a:extLst>
                  <a:ext uri="{0D108BD9-81ED-4DB2-BD59-A6C34878D82A}">
                    <a16:rowId xmlns:a16="http://schemas.microsoft.com/office/drawing/2014/main" val="3226942075"/>
                  </a:ext>
                </a:extLst>
              </a:tr>
              <a:tr h="289837">
                <a:tc>
                  <a:txBody>
                    <a:bodyPr/>
                    <a:lstStyle/>
                    <a:p>
                      <a:pPr algn="ctr" fontAlgn="ctr"/>
                      <a:r>
                        <a:rPr lang="en-IN" sz="1400" b="0" i="0" u="none" strike="noStrike">
                          <a:solidFill>
                            <a:srgbClr val="000000"/>
                          </a:solidFill>
                          <a:effectLst/>
                          <a:latin typeface="Calibri" panose="020F0502020204030204" pitchFamily="34" charset="0"/>
                        </a:rPr>
                        <a:t>CMP / BV</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3.37</a:t>
                      </a:r>
                    </a:p>
                  </a:txBody>
                  <a:tcPr marL="7620" marR="7620" marT="7620" marB="0" anchor="ctr"/>
                </a:tc>
                <a:extLst>
                  <a:ext uri="{0D108BD9-81ED-4DB2-BD59-A6C34878D82A}">
                    <a16:rowId xmlns:a16="http://schemas.microsoft.com/office/drawing/2014/main" val="3865001739"/>
                  </a:ext>
                </a:extLst>
              </a:tr>
              <a:tr h="289837">
                <a:tc>
                  <a:txBody>
                    <a:bodyPr/>
                    <a:lstStyle/>
                    <a:p>
                      <a:pPr algn="ctr" fontAlgn="ctr"/>
                      <a:r>
                        <a:rPr lang="en-IN" sz="1400" b="0" i="0" u="none" strike="noStrike">
                          <a:solidFill>
                            <a:srgbClr val="000000"/>
                          </a:solidFill>
                          <a:effectLst/>
                          <a:latin typeface="Calibri" panose="020F0502020204030204" pitchFamily="34" charset="0"/>
                        </a:rPr>
                        <a:t>ROCE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3.48%</a:t>
                      </a:r>
                    </a:p>
                  </a:txBody>
                  <a:tcPr marL="7620" marR="7620" marT="7620" marB="0" anchor="ctr"/>
                </a:tc>
                <a:extLst>
                  <a:ext uri="{0D108BD9-81ED-4DB2-BD59-A6C34878D82A}">
                    <a16:rowId xmlns:a16="http://schemas.microsoft.com/office/drawing/2014/main" val="3246991869"/>
                  </a:ext>
                </a:extLst>
              </a:tr>
              <a:tr h="289837">
                <a:tc>
                  <a:txBody>
                    <a:bodyPr/>
                    <a:lstStyle/>
                    <a:p>
                      <a:pPr algn="ctr" fontAlgn="ctr"/>
                      <a:r>
                        <a:rPr lang="en-IN" sz="1400" b="0" i="0" u="none" strike="noStrike">
                          <a:solidFill>
                            <a:srgbClr val="000000"/>
                          </a:solidFill>
                          <a:effectLst/>
                          <a:latin typeface="Calibri" panose="020F0502020204030204" pitchFamily="34" charset="0"/>
                        </a:rPr>
                        <a:t>ROA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5.99%</a:t>
                      </a:r>
                    </a:p>
                  </a:txBody>
                  <a:tcPr marL="7620" marR="7620" marT="7620" marB="0" anchor="ctr"/>
                </a:tc>
                <a:extLst>
                  <a:ext uri="{0D108BD9-81ED-4DB2-BD59-A6C34878D82A}">
                    <a16:rowId xmlns:a16="http://schemas.microsoft.com/office/drawing/2014/main" val="4286925282"/>
                  </a:ext>
                </a:extLst>
              </a:tr>
              <a:tr h="289837">
                <a:tc>
                  <a:txBody>
                    <a:bodyPr/>
                    <a:lstStyle/>
                    <a:p>
                      <a:pPr algn="ctr" fontAlgn="ctr"/>
                      <a:r>
                        <a:rPr lang="en-IN" sz="1400" b="0" i="0" u="none" strike="noStrike">
                          <a:solidFill>
                            <a:srgbClr val="000000"/>
                          </a:solidFill>
                          <a:effectLst/>
                          <a:latin typeface="Calibri" panose="020F0502020204030204" pitchFamily="34" charset="0"/>
                        </a:rPr>
                        <a:t>Debt / Equity</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26.66</a:t>
                      </a:r>
                    </a:p>
                  </a:txBody>
                  <a:tcPr marL="7620" marR="7620" marT="7620" marB="0" anchor="ctr"/>
                </a:tc>
                <a:extLst>
                  <a:ext uri="{0D108BD9-81ED-4DB2-BD59-A6C34878D82A}">
                    <a16:rowId xmlns:a16="http://schemas.microsoft.com/office/drawing/2014/main" val="691853127"/>
                  </a:ext>
                </a:extLst>
              </a:tr>
              <a:tr h="289837">
                <a:tc>
                  <a:txBody>
                    <a:bodyPr/>
                    <a:lstStyle/>
                    <a:p>
                      <a:pPr algn="ctr" fontAlgn="ctr"/>
                      <a:r>
                        <a:rPr lang="en-IN" sz="1400" b="0" i="0" u="none" strike="noStrike">
                          <a:solidFill>
                            <a:srgbClr val="000000"/>
                          </a:solidFill>
                          <a:effectLst/>
                          <a:latin typeface="Calibri" panose="020F0502020204030204" pitchFamily="34" charset="0"/>
                        </a:rPr>
                        <a:t>ROE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26.66%</a:t>
                      </a:r>
                    </a:p>
                  </a:txBody>
                  <a:tcPr marL="7620" marR="7620" marT="7620" marB="0" anchor="ctr"/>
                </a:tc>
                <a:extLst>
                  <a:ext uri="{0D108BD9-81ED-4DB2-BD59-A6C34878D82A}">
                    <a16:rowId xmlns:a16="http://schemas.microsoft.com/office/drawing/2014/main" val="3017213352"/>
                  </a:ext>
                </a:extLst>
              </a:tr>
              <a:tr h="289837">
                <a:tc>
                  <a:txBody>
                    <a:bodyPr/>
                    <a:lstStyle/>
                    <a:p>
                      <a:pPr algn="ctr" fontAlgn="ctr"/>
                      <a:r>
                        <a:rPr lang="en-IN" sz="1400" b="0" i="0" u="none" strike="noStrike">
                          <a:solidFill>
                            <a:srgbClr val="000000"/>
                          </a:solidFill>
                          <a:effectLst/>
                          <a:latin typeface="Calibri" panose="020F0502020204030204" pitchFamily="34" charset="0"/>
                        </a:rPr>
                        <a:t>EPS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 6.54</a:t>
                      </a:r>
                    </a:p>
                  </a:txBody>
                  <a:tcPr marL="7620" marR="7620" marT="7620" marB="0" anchor="ctr"/>
                </a:tc>
                <a:extLst>
                  <a:ext uri="{0D108BD9-81ED-4DB2-BD59-A6C34878D82A}">
                    <a16:rowId xmlns:a16="http://schemas.microsoft.com/office/drawing/2014/main" val="760641099"/>
                  </a:ext>
                </a:extLst>
              </a:tr>
              <a:tr h="289837">
                <a:tc>
                  <a:txBody>
                    <a:bodyPr/>
                    <a:lstStyle/>
                    <a:p>
                      <a:pPr algn="ctr" fontAlgn="ctr"/>
                      <a:r>
                        <a:rPr lang="en-IN" sz="1400" b="0" i="0" u="none" strike="noStrike">
                          <a:solidFill>
                            <a:srgbClr val="000000"/>
                          </a:solidFill>
                          <a:effectLst/>
                          <a:latin typeface="Calibri" panose="020F0502020204030204" pitchFamily="34" charset="0"/>
                        </a:rPr>
                        <a:t>Promoter Holding</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71.77%</a:t>
                      </a:r>
                    </a:p>
                  </a:txBody>
                  <a:tcPr marL="7620" marR="7620" marT="7620" marB="0" anchor="ctr"/>
                </a:tc>
                <a:extLst>
                  <a:ext uri="{0D108BD9-81ED-4DB2-BD59-A6C34878D82A}">
                    <a16:rowId xmlns:a16="http://schemas.microsoft.com/office/drawing/2014/main" val="2418852553"/>
                  </a:ext>
                </a:extLst>
              </a:tr>
              <a:tr h="289837">
                <a:tc>
                  <a:txBody>
                    <a:bodyPr/>
                    <a:lstStyle/>
                    <a:p>
                      <a:pPr algn="ctr" fontAlgn="ctr"/>
                      <a:r>
                        <a:rPr lang="en-IN" sz="1400" b="0" i="0" u="none" strike="noStrike">
                          <a:solidFill>
                            <a:srgbClr val="000000"/>
                          </a:solidFill>
                          <a:effectLst/>
                          <a:latin typeface="Calibri" panose="020F0502020204030204" pitchFamily="34" charset="0"/>
                        </a:rPr>
                        <a:t>Industry P/E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12.56</a:t>
                      </a:r>
                    </a:p>
                  </a:txBody>
                  <a:tcPr marL="7620" marR="7620" marT="7620" marB="0" anchor="ctr"/>
                </a:tc>
                <a:extLst>
                  <a:ext uri="{0D108BD9-81ED-4DB2-BD59-A6C34878D82A}">
                    <a16:rowId xmlns:a16="http://schemas.microsoft.com/office/drawing/2014/main" val="1335458728"/>
                  </a:ext>
                </a:extLst>
              </a:tr>
              <a:tr h="289837">
                <a:tc>
                  <a:txBody>
                    <a:bodyPr/>
                    <a:lstStyle/>
                    <a:p>
                      <a:pPr algn="ctr" fontAlgn="ctr"/>
                      <a:r>
                        <a:rPr lang="en-IN" sz="1400" b="0" i="0" u="none" strike="noStrike">
                          <a:solidFill>
                            <a:srgbClr val="000000"/>
                          </a:solidFill>
                          <a:effectLst/>
                          <a:latin typeface="Calibri" panose="020F0502020204030204" pitchFamily="34" charset="0"/>
                        </a:rPr>
                        <a:t>EV / EBITDA</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9.76</a:t>
                      </a:r>
                    </a:p>
                  </a:txBody>
                  <a:tcPr marL="7620" marR="7620" marT="7620" marB="0" anchor="ctr"/>
                </a:tc>
                <a:extLst>
                  <a:ext uri="{0D108BD9-81ED-4DB2-BD59-A6C34878D82A}">
                    <a16:rowId xmlns:a16="http://schemas.microsoft.com/office/drawing/2014/main" val="3618969860"/>
                  </a:ext>
                </a:extLst>
              </a:tr>
              <a:tr h="289837">
                <a:tc>
                  <a:txBody>
                    <a:bodyPr/>
                    <a:lstStyle/>
                    <a:p>
                      <a:pPr algn="ctr" fontAlgn="ctr"/>
                      <a:r>
                        <a:rPr lang="en-IN" sz="1400" b="0" i="0" u="none" strike="noStrike">
                          <a:solidFill>
                            <a:srgbClr val="000000"/>
                          </a:solidFill>
                          <a:effectLst/>
                          <a:latin typeface="Calibri" panose="020F0502020204030204" pitchFamily="34" charset="0"/>
                        </a:rPr>
                        <a:t>PEG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0.15</a:t>
                      </a:r>
                    </a:p>
                  </a:txBody>
                  <a:tcPr marL="7620" marR="7620" marT="7620" marB="0" anchor="ctr"/>
                </a:tc>
                <a:extLst>
                  <a:ext uri="{0D108BD9-81ED-4DB2-BD59-A6C34878D82A}">
                    <a16:rowId xmlns:a16="http://schemas.microsoft.com/office/drawing/2014/main" val="2187075731"/>
                  </a:ext>
                </a:extLst>
              </a:tr>
              <a:tr h="289837">
                <a:tc>
                  <a:txBody>
                    <a:bodyPr/>
                    <a:lstStyle/>
                    <a:p>
                      <a:pPr algn="ctr" fontAlgn="ctr"/>
                      <a:r>
                        <a:rPr lang="en-IN" sz="1400" b="0" i="0" u="none" strike="noStrike">
                          <a:solidFill>
                            <a:srgbClr val="000000"/>
                          </a:solidFill>
                          <a:effectLst/>
                          <a:latin typeface="Calibri" panose="020F0502020204030204" pitchFamily="34" charset="0"/>
                        </a:rPr>
                        <a:t>Interest Coverage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1.75</a:t>
                      </a:r>
                    </a:p>
                  </a:txBody>
                  <a:tcPr marL="7620" marR="7620" marT="7620" marB="0" anchor="ctr"/>
                </a:tc>
                <a:extLst>
                  <a:ext uri="{0D108BD9-81ED-4DB2-BD59-A6C34878D82A}">
                    <a16:rowId xmlns:a16="http://schemas.microsoft.com/office/drawing/2014/main" val="206520660"/>
                  </a:ext>
                </a:extLst>
              </a:tr>
              <a:tr h="289837">
                <a:tc>
                  <a:txBody>
                    <a:bodyPr/>
                    <a:lstStyle/>
                    <a:p>
                      <a:pPr algn="ctr" fontAlgn="ctr"/>
                      <a:r>
                        <a:rPr lang="en-IN" sz="1400" b="0" i="0" u="none" strike="noStrike">
                          <a:solidFill>
                            <a:srgbClr val="000000"/>
                          </a:solidFill>
                          <a:effectLst/>
                          <a:latin typeface="Calibri" panose="020F0502020204030204" pitchFamily="34" charset="0"/>
                        </a:rPr>
                        <a:t>Sales Growth (3 Years)</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26.48%</a:t>
                      </a:r>
                    </a:p>
                  </a:txBody>
                  <a:tcPr marL="7620" marR="7620" marT="7620" marB="0" anchor="ctr"/>
                </a:tc>
                <a:extLst>
                  <a:ext uri="{0D108BD9-81ED-4DB2-BD59-A6C34878D82A}">
                    <a16:rowId xmlns:a16="http://schemas.microsoft.com/office/drawing/2014/main" val="2029982561"/>
                  </a:ext>
                </a:extLst>
              </a:tr>
              <a:tr h="289837">
                <a:tc>
                  <a:txBody>
                    <a:bodyPr/>
                    <a:lstStyle/>
                    <a:p>
                      <a:pPr algn="ctr" fontAlgn="ctr"/>
                      <a:r>
                        <a:rPr lang="en-IN" sz="1400" b="0" i="0" u="none" strike="noStrike">
                          <a:solidFill>
                            <a:srgbClr val="000000"/>
                          </a:solidFill>
                          <a:effectLst/>
                          <a:latin typeface="Calibri" panose="020F0502020204030204" pitchFamily="34" charset="0"/>
                        </a:rPr>
                        <a:t>Market Cap</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₹8,636.65 Cr</a:t>
                      </a:r>
                    </a:p>
                  </a:txBody>
                  <a:tcPr marL="7620" marR="7620" marT="7620" marB="0" anchor="ctr"/>
                </a:tc>
                <a:extLst>
                  <a:ext uri="{0D108BD9-81ED-4DB2-BD59-A6C34878D82A}">
                    <a16:rowId xmlns:a16="http://schemas.microsoft.com/office/drawing/2014/main" val="419982865"/>
                  </a:ext>
                </a:extLst>
              </a:tr>
            </a:tbl>
          </a:graphicData>
        </a:graphic>
      </p:graphicFrame>
    </p:spTree>
    <p:extLst>
      <p:ext uri="{BB962C8B-B14F-4D97-AF65-F5344CB8AC3E}">
        <p14:creationId xmlns:p14="http://schemas.microsoft.com/office/powerpoint/2010/main" val="338683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8D53-91E6-14DA-E8A6-930EEB68E2BD}"/>
              </a:ext>
            </a:extLst>
          </p:cNvPr>
          <p:cNvSpPr txBox="1">
            <a:spLocks/>
          </p:cNvSpPr>
          <p:nvPr/>
        </p:nvSpPr>
        <p:spPr>
          <a:xfrm>
            <a:off x="3377107" y="481306"/>
            <a:ext cx="9720072" cy="73711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ENERGY SECTOR - ONGC</a:t>
            </a:r>
          </a:p>
        </p:txBody>
      </p:sp>
      <p:cxnSp>
        <p:nvCxnSpPr>
          <p:cNvPr id="3" name="Straight Connector 2">
            <a:extLst>
              <a:ext uri="{FF2B5EF4-FFF2-40B4-BE49-F238E27FC236}">
                <a16:creationId xmlns:a16="http://schemas.microsoft.com/office/drawing/2014/main" id="{59489C44-D532-7AA7-07F4-35A72FC4F777}"/>
              </a:ext>
            </a:extLst>
          </p:cNvPr>
          <p:cNvCxnSpPr/>
          <p:nvPr/>
        </p:nvCxnSpPr>
        <p:spPr>
          <a:xfrm>
            <a:off x="5802086" y="481306"/>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10" name="Diagram 9">
            <a:extLst>
              <a:ext uri="{FF2B5EF4-FFF2-40B4-BE49-F238E27FC236}">
                <a16:creationId xmlns:a16="http://schemas.microsoft.com/office/drawing/2014/main" id="{36A19F26-F414-5632-281C-F0640018A7D0}"/>
              </a:ext>
            </a:extLst>
          </p:cNvPr>
          <p:cNvGraphicFramePr/>
          <p:nvPr>
            <p:extLst>
              <p:ext uri="{D42A27DB-BD31-4B8C-83A1-F6EECF244321}">
                <p14:modId xmlns:p14="http://schemas.microsoft.com/office/powerpoint/2010/main" val="3430430134"/>
              </p:ext>
            </p:extLst>
          </p:nvPr>
        </p:nvGraphicFramePr>
        <p:xfrm>
          <a:off x="-2471056" y="141515"/>
          <a:ext cx="7228107" cy="6596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7B68E13A-5B19-CB51-7124-8F39CA7B0F0E}"/>
              </a:ext>
            </a:extLst>
          </p:cNvPr>
          <p:cNvGraphicFramePr/>
          <p:nvPr>
            <p:extLst>
              <p:ext uri="{D42A27DB-BD31-4B8C-83A1-F6EECF244321}">
                <p14:modId xmlns:p14="http://schemas.microsoft.com/office/powerpoint/2010/main" val="2376361222"/>
              </p:ext>
            </p:extLst>
          </p:nvPr>
        </p:nvGraphicFramePr>
        <p:xfrm>
          <a:off x="4278087" y="566056"/>
          <a:ext cx="7358741" cy="61504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805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ONGC</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3039650"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4" name="Table 3">
            <a:extLst>
              <a:ext uri="{FF2B5EF4-FFF2-40B4-BE49-F238E27FC236}">
                <a16:creationId xmlns:a16="http://schemas.microsoft.com/office/drawing/2014/main" id="{5BB9758D-15B8-FB41-127F-06EF7874E02A}"/>
              </a:ext>
            </a:extLst>
          </p:cNvPr>
          <p:cNvGraphicFramePr>
            <a:graphicFrameLocks noGrp="1"/>
          </p:cNvGraphicFramePr>
          <p:nvPr>
            <p:extLst>
              <p:ext uri="{D42A27DB-BD31-4B8C-83A1-F6EECF244321}">
                <p14:modId xmlns:p14="http://schemas.microsoft.com/office/powerpoint/2010/main" val="1475940807"/>
              </p:ext>
            </p:extLst>
          </p:nvPr>
        </p:nvGraphicFramePr>
        <p:xfrm>
          <a:off x="598714" y="1212312"/>
          <a:ext cx="11049000" cy="5036096"/>
        </p:xfrm>
        <a:graphic>
          <a:graphicData uri="http://schemas.openxmlformats.org/drawingml/2006/table">
            <a:tbl>
              <a:tblPr firstRow="1" bandRow="1">
                <a:tableStyleId>{5C22544A-7EE6-4342-B048-85BDC9FD1C3A}</a:tableStyleId>
              </a:tblPr>
              <a:tblGrid>
                <a:gridCol w="5501565">
                  <a:extLst>
                    <a:ext uri="{9D8B030D-6E8A-4147-A177-3AD203B41FA5}">
                      <a16:colId xmlns:a16="http://schemas.microsoft.com/office/drawing/2014/main" val="2251996624"/>
                    </a:ext>
                  </a:extLst>
                </a:gridCol>
                <a:gridCol w="5547435">
                  <a:extLst>
                    <a:ext uri="{9D8B030D-6E8A-4147-A177-3AD203B41FA5}">
                      <a16:colId xmlns:a16="http://schemas.microsoft.com/office/drawing/2014/main" val="3884819716"/>
                    </a:ext>
                  </a:extLst>
                </a:gridCol>
              </a:tblGrid>
              <a:tr h="314756">
                <a:tc>
                  <a:txBody>
                    <a:bodyPr/>
                    <a:lstStyle/>
                    <a:p>
                      <a:pPr algn="ctr" fontAlgn="ctr"/>
                      <a:r>
                        <a:rPr lang="en-IN" sz="1400" b="1" i="0" u="none" strike="noStrike">
                          <a:solidFill>
                            <a:schemeClr val="bg1"/>
                          </a:solidFill>
                          <a:effectLst/>
                          <a:latin typeface="Calibri" panose="020F0502020204030204" pitchFamily="34" charset="0"/>
                        </a:rPr>
                        <a:t>Ratio</a:t>
                      </a:r>
                    </a:p>
                  </a:txBody>
                  <a:tcPr marL="7620" marR="7620" marT="7620" marB="0" anchor="ctr"/>
                </a:tc>
                <a:tc>
                  <a:txBody>
                    <a:bodyPr/>
                    <a:lstStyle/>
                    <a:p>
                      <a:pPr algn="ctr" fontAlgn="ctr"/>
                      <a:r>
                        <a:rPr lang="en-IN" sz="1400" b="1" i="0" u="none" strike="noStrike">
                          <a:solidFill>
                            <a:schemeClr val="bg1"/>
                          </a:solidFill>
                          <a:effectLst/>
                          <a:latin typeface="Calibri" panose="020F0502020204030204" pitchFamily="34" charset="0"/>
                        </a:rPr>
                        <a:t>Value</a:t>
                      </a:r>
                    </a:p>
                  </a:txBody>
                  <a:tcPr marL="7620" marR="7620" marT="7620" marB="0" anchor="ctr"/>
                </a:tc>
                <a:extLst>
                  <a:ext uri="{0D108BD9-81ED-4DB2-BD59-A6C34878D82A}">
                    <a16:rowId xmlns:a16="http://schemas.microsoft.com/office/drawing/2014/main" val="4124715685"/>
                  </a:ext>
                </a:extLst>
              </a:tr>
              <a:tr h="314756">
                <a:tc>
                  <a:txBody>
                    <a:bodyPr/>
                    <a:lstStyle/>
                    <a:p>
                      <a:pPr algn="ctr" fontAlgn="ctr"/>
                      <a:r>
                        <a:rPr lang="en-IN" sz="1400" b="0" i="0" u="none" strike="noStrike">
                          <a:solidFill>
                            <a:srgbClr val="000000"/>
                          </a:solidFill>
                          <a:effectLst/>
                          <a:latin typeface="Calibri" panose="020F0502020204030204" pitchFamily="34" charset="0"/>
                        </a:rPr>
                        <a:t>Operating Profit Margin (OPM)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18.44%</a:t>
                      </a:r>
                    </a:p>
                  </a:txBody>
                  <a:tcPr marL="7620" marR="7620" marT="7620" marB="0" anchor="ctr"/>
                </a:tc>
                <a:extLst>
                  <a:ext uri="{0D108BD9-81ED-4DB2-BD59-A6C34878D82A}">
                    <a16:rowId xmlns:a16="http://schemas.microsoft.com/office/drawing/2014/main" val="231726123"/>
                  </a:ext>
                </a:extLst>
              </a:tr>
              <a:tr h="314756">
                <a:tc>
                  <a:txBody>
                    <a:bodyPr/>
                    <a:lstStyle/>
                    <a:p>
                      <a:pPr algn="ctr" fontAlgn="ctr"/>
                      <a:r>
                        <a:rPr lang="en-IN" sz="1400" b="0" i="0" u="none" strike="noStrike">
                          <a:solidFill>
                            <a:srgbClr val="000000"/>
                          </a:solidFill>
                          <a:effectLst/>
                          <a:latin typeface="Calibri" panose="020F0502020204030204" pitchFamily="34" charset="0"/>
                        </a:rPr>
                        <a:t>P/E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7.9</a:t>
                      </a:r>
                    </a:p>
                  </a:txBody>
                  <a:tcPr marL="7620" marR="7620" marT="7620" marB="0" anchor="ctr"/>
                </a:tc>
                <a:extLst>
                  <a:ext uri="{0D108BD9-81ED-4DB2-BD59-A6C34878D82A}">
                    <a16:rowId xmlns:a16="http://schemas.microsoft.com/office/drawing/2014/main" val="2434390131"/>
                  </a:ext>
                </a:extLst>
              </a:tr>
              <a:tr h="314756">
                <a:tc>
                  <a:txBody>
                    <a:bodyPr/>
                    <a:lstStyle/>
                    <a:p>
                      <a:pPr algn="ctr" fontAlgn="ctr"/>
                      <a:r>
                        <a:rPr lang="en-IN" sz="1400" b="0" i="0" u="none" strike="noStrike">
                          <a:solidFill>
                            <a:srgbClr val="000000"/>
                          </a:solidFill>
                          <a:effectLst/>
                          <a:latin typeface="Calibri" panose="020F0502020204030204" pitchFamily="34" charset="0"/>
                        </a:rPr>
                        <a:t>Dividend Yield</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3.52%</a:t>
                      </a:r>
                    </a:p>
                  </a:txBody>
                  <a:tcPr marL="7620" marR="7620" marT="7620" marB="0" anchor="ctr"/>
                </a:tc>
                <a:extLst>
                  <a:ext uri="{0D108BD9-81ED-4DB2-BD59-A6C34878D82A}">
                    <a16:rowId xmlns:a16="http://schemas.microsoft.com/office/drawing/2014/main" val="3226942075"/>
                  </a:ext>
                </a:extLst>
              </a:tr>
              <a:tr h="314756">
                <a:tc>
                  <a:txBody>
                    <a:bodyPr/>
                    <a:lstStyle/>
                    <a:p>
                      <a:pPr algn="ctr" fontAlgn="ctr"/>
                      <a:r>
                        <a:rPr lang="en-IN" sz="1400" b="0" i="0" u="none" strike="noStrike">
                          <a:solidFill>
                            <a:srgbClr val="000000"/>
                          </a:solidFill>
                          <a:effectLst/>
                          <a:latin typeface="Calibri" panose="020F0502020204030204" pitchFamily="34" charset="0"/>
                        </a:rPr>
                        <a:t>CMP / BV</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1.18</a:t>
                      </a:r>
                    </a:p>
                  </a:txBody>
                  <a:tcPr marL="7620" marR="7620" marT="7620" marB="0" anchor="ctr"/>
                </a:tc>
                <a:extLst>
                  <a:ext uri="{0D108BD9-81ED-4DB2-BD59-A6C34878D82A}">
                    <a16:rowId xmlns:a16="http://schemas.microsoft.com/office/drawing/2014/main" val="3865001739"/>
                  </a:ext>
                </a:extLst>
              </a:tr>
              <a:tr h="314756">
                <a:tc>
                  <a:txBody>
                    <a:bodyPr/>
                    <a:lstStyle/>
                    <a:p>
                      <a:pPr algn="ctr" fontAlgn="ctr"/>
                      <a:r>
                        <a:rPr lang="en-IN" sz="1400" b="0" i="0" u="none" strike="noStrike">
                          <a:solidFill>
                            <a:srgbClr val="000000"/>
                          </a:solidFill>
                          <a:effectLst/>
                          <a:latin typeface="Calibri" panose="020F0502020204030204" pitchFamily="34" charset="0"/>
                        </a:rPr>
                        <a:t>ROCE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8.81%</a:t>
                      </a:r>
                    </a:p>
                  </a:txBody>
                  <a:tcPr marL="7620" marR="7620" marT="7620" marB="0" anchor="ctr"/>
                </a:tc>
                <a:extLst>
                  <a:ext uri="{0D108BD9-81ED-4DB2-BD59-A6C34878D82A}">
                    <a16:rowId xmlns:a16="http://schemas.microsoft.com/office/drawing/2014/main" val="3246991869"/>
                  </a:ext>
                </a:extLst>
              </a:tr>
              <a:tr h="314756">
                <a:tc>
                  <a:txBody>
                    <a:bodyPr/>
                    <a:lstStyle/>
                    <a:p>
                      <a:pPr algn="ctr" fontAlgn="ctr"/>
                      <a:r>
                        <a:rPr lang="en-IN" sz="1400" b="0" i="0" u="none" strike="noStrike">
                          <a:solidFill>
                            <a:srgbClr val="000000"/>
                          </a:solidFill>
                          <a:effectLst/>
                          <a:latin typeface="Calibri" panose="020F0502020204030204" pitchFamily="34" charset="0"/>
                        </a:rPr>
                        <a:t>ROA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0.45%</a:t>
                      </a:r>
                    </a:p>
                  </a:txBody>
                  <a:tcPr marL="7620" marR="7620" marT="7620" marB="0" anchor="ctr"/>
                </a:tc>
                <a:extLst>
                  <a:ext uri="{0D108BD9-81ED-4DB2-BD59-A6C34878D82A}">
                    <a16:rowId xmlns:a16="http://schemas.microsoft.com/office/drawing/2014/main" val="4286925282"/>
                  </a:ext>
                </a:extLst>
              </a:tr>
              <a:tr h="314756">
                <a:tc>
                  <a:txBody>
                    <a:bodyPr/>
                    <a:lstStyle/>
                    <a:p>
                      <a:pPr algn="ctr" fontAlgn="ctr"/>
                      <a:r>
                        <a:rPr lang="en-IN" sz="1400" b="0" i="0" u="none" strike="noStrike">
                          <a:solidFill>
                            <a:srgbClr val="000000"/>
                          </a:solidFill>
                          <a:effectLst/>
                          <a:latin typeface="Calibri" panose="020F0502020204030204" pitchFamily="34" charset="0"/>
                        </a:rPr>
                        <a:t>Debt / Equity</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16.28</a:t>
                      </a:r>
                    </a:p>
                  </a:txBody>
                  <a:tcPr marL="7620" marR="7620" marT="7620" marB="0" anchor="ctr"/>
                </a:tc>
                <a:extLst>
                  <a:ext uri="{0D108BD9-81ED-4DB2-BD59-A6C34878D82A}">
                    <a16:rowId xmlns:a16="http://schemas.microsoft.com/office/drawing/2014/main" val="691853127"/>
                  </a:ext>
                </a:extLst>
              </a:tr>
              <a:tr h="314756">
                <a:tc>
                  <a:txBody>
                    <a:bodyPr/>
                    <a:lstStyle/>
                    <a:p>
                      <a:pPr algn="ctr" fontAlgn="ctr"/>
                      <a:r>
                        <a:rPr lang="en-IN" sz="1400" b="0" i="0" u="none" strike="noStrike">
                          <a:solidFill>
                            <a:srgbClr val="000000"/>
                          </a:solidFill>
                          <a:effectLst/>
                          <a:latin typeface="Calibri" panose="020F0502020204030204" pitchFamily="34" charset="0"/>
                        </a:rPr>
                        <a:t>ROE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39.13%</a:t>
                      </a:r>
                    </a:p>
                  </a:txBody>
                  <a:tcPr marL="7620" marR="7620" marT="7620" marB="0" anchor="ctr"/>
                </a:tc>
                <a:extLst>
                  <a:ext uri="{0D108BD9-81ED-4DB2-BD59-A6C34878D82A}">
                    <a16:rowId xmlns:a16="http://schemas.microsoft.com/office/drawing/2014/main" val="3017213352"/>
                  </a:ext>
                </a:extLst>
              </a:tr>
              <a:tr h="314756">
                <a:tc>
                  <a:txBody>
                    <a:bodyPr/>
                    <a:lstStyle/>
                    <a:p>
                      <a:pPr algn="ctr" fontAlgn="ctr"/>
                      <a:r>
                        <a:rPr lang="en-IN" sz="1400" b="0" i="0" u="none" strike="noStrike">
                          <a:solidFill>
                            <a:srgbClr val="000000"/>
                          </a:solidFill>
                          <a:effectLst/>
                          <a:latin typeface="Calibri" panose="020F0502020204030204" pitchFamily="34" charset="0"/>
                        </a:rPr>
                        <a:t>EPS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 20.44</a:t>
                      </a:r>
                    </a:p>
                  </a:txBody>
                  <a:tcPr marL="7620" marR="7620" marT="7620" marB="0" anchor="ctr"/>
                </a:tc>
                <a:extLst>
                  <a:ext uri="{0D108BD9-81ED-4DB2-BD59-A6C34878D82A}">
                    <a16:rowId xmlns:a16="http://schemas.microsoft.com/office/drawing/2014/main" val="760641099"/>
                  </a:ext>
                </a:extLst>
              </a:tr>
              <a:tr h="314756">
                <a:tc>
                  <a:txBody>
                    <a:bodyPr/>
                    <a:lstStyle/>
                    <a:p>
                      <a:pPr algn="ctr" fontAlgn="ctr"/>
                      <a:r>
                        <a:rPr lang="en-IN" sz="1400" b="0" i="0" u="none" strike="noStrike">
                          <a:solidFill>
                            <a:srgbClr val="000000"/>
                          </a:solidFill>
                          <a:effectLst/>
                          <a:latin typeface="Calibri" panose="020F0502020204030204" pitchFamily="34" charset="0"/>
                        </a:rPr>
                        <a:t>Promoter Holding</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58.89%</a:t>
                      </a:r>
                    </a:p>
                  </a:txBody>
                  <a:tcPr marL="7620" marR="7620" marT="7620" marB="0" anchor="ctr"/>
                </a:tc>
                <a:extLst>
                  <a:ext uri="{0D108BD9-81ED-4DB2-BD59-A6C34878D82A}">
                    <a16:rowId xmlns:a16="http://schemas.microsoft.com/office/drawing/2014/main" val="2418852553"/>
                  </a:ext>
                </a:extLst>
              </a:tr>
              <a:tr h="314756">
                <a:tc>
                  <a:txBody>
                    <a:bodyPr/>
                    <a:lstStyle/>
                    <a:p>
                      <a:pPr algn="ctr" fontAlgn="ctr"/>
                      <a:r>
                        <a:rPr lang="en-IN" sz="1400" b="0" i="0" u="none" strike="noStrike">
                          <a:solidFill>
                            <a:srgbClr val="000000"/>
                          </a:solidFill>
                          <a:effectLst/>
                          <a:latin typeface="Calibri" panose="020F0502020204030204" pitchFamily="34" charset="0"/>
                        </a:rPr>
                        <a:t>Industry P/E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4.38</a:t>
                      </a:r>
                    </a:p>
                  </a:txBody>
                  <a:tcPr marL="7620" marR="7620" marT="7620" marB="0" anchor="ctr"/>
                </a:tc>
                <a:extLst>
                  <a:ext uri="{0D108BD9-81ED-4DB2-BD59-A6C34878D82A}">
                    <a16:rowId xmlns:a16="http://schemas.microsoft.com/office/drawing/2014/main" val="1335458728"/>
                  </a:ext>
                </a:extLst>
              </a:tr>
              <a:tr h="314756">
                <a:tc>
                  <a:txBody>
                    <a:bodyPr/>
                    <a:lstStyle/>
                    <a:p>
                      <a:pPr algn="ctr" fontAlgn="ctr"/>
                      <a:r>
                        <a:rPr lang="en-IN" sz="1400" b="0" i="0" u="none" strike="noStrike">
                          <a:solidFill>
                            <a:srgbClr val="000000"/>
                          </a:solidFill>
                          <a:effectLst/>
                          <a:latin typeface="Calibri" panose="020F0502020204030204" pitchFamily="34" charset="0"/>
                        </a:rPr>
                        <a:t>EV / EBITDA</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0.8</a:t>
                      </a:r>
                    </a:p>
                  </a:txBody>
                  <a:tcPr marL="7620" marR="7620" marT="7620" marB="0" anchor="ctr"/>
                </a:tc>
                <a:extLst>
                  <a:ext uri="{0D108BD9-81ED-4DB2-BD59-A6C34878D82A}">
                    <a16:rowId xmlns:a16="http://schemas.microsoft.com/office/drawing/2014/main" val="3618969860"/>
                  </a:ext>
                </a:extLst>
              </a:tr>
              <a:tr h="314756">
                <a:tc>
                  <a:txBody>
                    <a:bodyPr/>
                    <a:lstStyle/>
                    <a:p>
                      <a:pPr algn="ctr" fontAlgn="ctr"/>
                      <a:r>
                        <a:rPr lang="en-IN" sz="1400" b="0" i="0" u="none" strike="noStrike">
                          <a:solidFill>
                            <a:srgbClr val="000000"/>
                          </a:solidFill>
                          <a:effectLst/>
                          <a:latin typeface="Calibri" panose="020F0502020204030204" pitchFamily="34" charset="0"/>
                        </a:rPr>
                        <a:t>PEG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8.7</a:t>
                      </a:r>
                    </a:p>
                  </a:txBody>
                  <a:tcPr marL="7620" marR="7620" marT="7620" marB="0" anchor="ctr"/>
                </a:tc>
                <a:extLst>
                  <a:ext uri="{0D108BD9-81ED-4DB2-BD59-A6C34878D82A}">
                    <a16:rowId xmlns:a16="http://schemas.microsoft.com/office/drawing/2014/main" val="2187075731"/>
                  </a:ext>
                </a:extLst>
              </a:tr>
              <a:tr h="314756">
                <a:tc>
                  <a:txBody>
                    <a:bodyPr/>
                    <a:lstStyle/>
                    <a:p>
                      <a:pPr algn="ctr" fontAlgn="ctr"/>
                      <a:r>
                        <a:rPr lang="en-IN" sz="1400" b="0" i="0" u="none" strike="noStrike">
                          <a:solidFill>
                            <a:srgbClr val="000000"/>
                          </a:solidFill>
                          <a:effectLst/>
                          <a:latin typeface="Calibri" panose="020F0502020204030204" pitchFamily="34" charset="0"/>
                        </a:rPr>
                        <a:t>Interest Coverage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28.39</a:t>
                      </a:r>
                    </a:p>
                  </a:txBody>
                  <a:tcPr marL="7620" marR="7620" marT="7620" marB="0" anchor="ctr"/>
                </a:tc>
                <a:extLst>
                  <a:ext uri="{0D108BD9-81ED-4DB2-BD59-A6C34878D82A}">
                    <a16:rowId xmlns:a16="http://schemas.microsoft.com/office/drawing/2014/main" val="206520660"/>
                  </a:ext>
                </a:extLst>
              </a:tr>
              <a:tr h="314756">
                <a:tc>
                  <a:txBody>
                    <a:bodyPr/>
                    <a:lstStyle/>
                    <a:p>
                      <a:pPr algn="ctr" fontAlgn="ctr"/>
                      <a:r>
                        <a:rPr lang="en-IN" sz="1400" b="0" i="0" u="none" strike="noStrike">
                          <a:solidFill>
                            <a:srgbClr val="000000"/>
                          </a:solidFill>
                          <a:effectLst/>
                          <a:latin typeface="Calibri" panose="020F0502020204030204" pitchFamily="34" charset="0"/>
                        </a:rPr>
                        <a:t>Market Cap</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₹398,354.45 Cr</a:t>
                      </a:r>
                    </a:p>
                  </a:txBody>
                  <a:tcPr marL="7620" marR="7620" marT="7620" marB="0" anchor="ctr"/>
                </a:tc>
                <a:extLst>
                  <a:ext uri="{0D108BD9-81ED-4DB2-BD59-A6C34878D82A}">
                    <a16:rowId xmlns:a16="http://schemas.microsoft.com/office/drawing/2014/main" val="2029982561"/>
                  </a:ext>
                </a:extLst>
              </a:tr>
            </a:tbl>
          </a:graphicData>
        </a:graphic>
      </p:graphicFrame>
    </p:spTree>
    <p:extLst>
      <p:ext uri="{BB962C8B-B14F-4D97-AF65-F5344CB8AC3E}">
        <p14:creationId xmlns:p14="http://schemas.microsoft.com/office/powerpoint/2010/main" val="365997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9CB0B18-A2FD-5FB7-F220-F1A0A744C413}"/>
              </a:ext>
            </a:extLst>
          </p:cNvPr>
          <p:cNvGraphicFramePr/>
          <p:nvPr>
            <p:extLst>
              <p:ext uri="{D42A27DB-BD31-4B8C-83A1-F6EECF244321}">
                <p14:modId xmlns:p14="http://schemas.microsoft.com/office/powerpoint/2010/main" val="3492487304"/>
              </p:ext>
            </p:extLst>
          </p:nvPr>
        </p:nvGraphicFramePr>
        <p:xfrm>
          <a:off x="587828" y="130630"/>
          <a:ext cx="10591799" cy="5083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FF2B8615-F32E-C468-2848-B729448644CD}"/>
              </a:ext>
            </a:extLst>
          </p:cNvPr>
          <p:cNvSpPr txBox="1">
            <a:spLocks/>
          </p:cNvSpPr>
          <p:nvPr/>
        </p:nvSpPr>
        <p:spPr>
          <a:xfrm>
            <a:off x="-1075151" y="384890"/>
            <a:ext cx="9720072" cy="73711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FMCG SECTOR - Bikaji FOODS</a:t>
            </a:r>
          </a:p>
        </p:txBody>
      </p:sp>
      <p:cxnSp>
        <p:nvCxnSpPr>
          <p:cNvPr id="7" name="Straight Connector 6">
            <a:extLst>
              <a:ext uri="{FF2B5EF4-FFF2-40B4-BE49-F238E27FC236}">
                <a16:creationId xmlns:a16="http://schemas.microsoft.com/office/drawing/2014/main" id="{95BBCDA8-4634-A671-B80F-AED56EE2BD39}"/>
              </a:ext>
            </a:extLst>
          </p:cNvPr>
          <p:cNvCxnSpPr/>
          <p:nvPr/>
        </p:nvCxnSpPr>
        <p:spPr>
          <a:xfrm>
            <a:off x="731878" y="384890"/>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9" name="Diagram 8">
            <a:extLst>
              <a:ext uri="{FF2B5EF4-FFF2-40B4-BE49-F238E27FC236}">
                <a16:creationId xmlns:a16="http://schemas.microsoft.com/office/drawing/2014/main" id="{02BD439A-82E5-16B2-7BA0-75FA7A4B66D4}"/>
              </a:ext>
            </a:extLst>
          </p:cNvPr>
          <p:cNvGraphicFramePr/>
          <p:nvPr>
            <p:extLst>
              <p:ext uri="{D42A27DB-BD31-4B8C-83A1-F6EECF244321}">
                <p14:modId xmlns:p14="http://schemas.microsoft.com/office/powerpoint/2010/main" val="935743633"/>
              </p:ext>
            </p:extLst>
          </p:nvPr>
        </p:nvGraphicFramePr>
        <p:xfrm>
          <a:off x="5836406" y="3265714"/>
          <a:ext cx="5617030" cy="32073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490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BIKAJI FOODS</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2201450"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4" name="Table 3">
            <a:extLst>
              <a:ext uri="{FF2B5EF4-FFF2-40B4-BE49-F238E27FC236}">
                <a16:creationId xmlns:a16="http://schemas.microsoft.com/office/drawing/2014/main" id="{5BB9758D-15B8-FB41-127F-06EF7874E02A}"/>
              </a:ext>
            </a:extLst>
          </p:cNvPr>
          <p:cNvGraphicFramePr>
            <a:graphicFrameLocks noGrp="1"/>
          </p:cNvGraphicFramePr>
          <p:nvPr>
            <p:extLst>
              <p:ext uri="{D42A27DB-BD31-4B8C-83A1-F6EECF244321}">
                <p14:modId xmlns:p14="http://schemas.microsoft.com/office/powerpoint/2010/main" val="42532110"/>
              </p:ext>
            </p:extLst>
          </p:nvPr>
        </p:nvGraphicFramePr>
        <p:xfrm>
          <a:off x="598714" y="1212312"/>
          <a:ext cx="11049000" cy="5350852"/>
        </p:xfrm>
        <a:graphic>
          <a:graphicData uri="http://schemas.openxmlformats.org/drawingml/2006/table">
            <a:tbl>
              <a:tblPr firstRow="1" bandRow="1">
                <a:tableStyleId>{5C22544A-7EE6-4342-B048-85BDC9FD1C3A}</a:tableStyleId>
              </a:tblPr>
              <a:tblGrid>
                <a:gridCol w="5501565">
                  <a:extLst>
                    <a:ext uri="{9D8B030D-6E8A-4147-A177-3AD203B41FA5}">
                      <a16:colId xmlns:a16="http://schemas.microsoft.com/office/drawing/2014/main" val="2251996624"/>
                    </a:ext>
                  </a:extLst>
                </a:gridCol>
                <a:gridCol w="5547435">
                  <a:extLst>
                    <a:ext uri="{9D8B030D-6E8A-4147-A177-3AD203B41FA5}">
                      <a16:colId xmlns:a16="http://schemas.microsoft.com/office/drawing/2014/main" val="3884819716"/>
                    </a:ext>
                  </a:extLst>
                </a:gridCol>
              </a:tblGrid>
              <a:tr h="314756">
                <a:tc>
                  <a:txBody>
                    <a:bodyPr/>
                    <a:lstStyle/>
                    <a:p>
                      <a:pPr algn="ctr" fontAlgn="ctr"/>
                      <a:r>
                        <a:rPr lang="en-IN" sz="1400" b="1" i="0" u="none" strike="noStrike">
                          <a:solidFill>
                            <a:schemeClr val="bg1"/>
                          </a:solidFill>
                          <a:effectLst/>
                          <a:latin typeface="Calibri" panose="020F0502020204030204" pitchFamily="34" charset="0"/>
                        </a:rPr>
                        <a:t>Ratio</a:t>
                      </a:r>
                    </a:p>
                  </a:txBody>
                  <a:tcPr marL="7620" marR="7620" marT="7620" marB="0" anchor="ctr"/>
                </a:tc>
                <a:tc>
                  <a:txBody>
                    <a:bodyPr/>
                    <a:lstStyle/>
                    <a:p>
                      <a:pPr algn="ctr" fontAlgn="ctr"/>
                      <a:r>
                        <a:rPr lang="en-IN" sz="1400" b="1" i="0" u="none" strike="noStrike">
                          <a:solidFill>
                            <a:schemeClr val="bg1"/>
                          </a:solidFill>
                          <a:effectLst/>
                          <a:latin typeface="Calibri" panose="020F0502020204030204" pitchFamily="34" charset="0"/>
                        </a:rPr>
                        <a:t>Value</a:t>
                      </a:r>
                    </a:p>
                  </a:txBody>
                  <a:tcPr marL="7620" marR="7620" marT="7620" marB="0" anchor="ctr"/>
                </a:tc>
                <a:extLst>
                  <a:ext uri="{0D108BD9-81ED-4DB2-BD59-A6C34878D82A}">
                    <a16:rowId xmlns:a16="http://schemas.microsoft.com/office/drawing/2014/main" val="4124715685"/>
                  </a:ext>
                </a:extLst>
              </a:tr>
              <a:tr h="314756">
                <a:tc>
                  <a:txBody>
                    <a:bodyPr/>
                    <a:lstStyle/>
                    <a:p>
                      <a:pPr algn="ctr" fontAlgn="ctr"/>
                      <a:r>
                        <a:rPr lang="en-IN" sz="1400" b="0" i="0" u="none" strike="noStrike">
                          <a:solidFill>
                            <a:srgbClr val="000000"/>
                          </a:solidFill>
                          <a:effectLst/>
                          <a:latin typeface="Calibri" panose="020F0502020204030204" pitchFamily="34" charset="0"/>
                        </a:rPr>
                        <a:t>Operating Profit Margin (OPM)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14.50%</a:t>
                      </a:r>
                    </a:p>
                  </a:txBody>
                  <a:tcPr marL="7620" marR="7620" marT="7620" marB="0" anchor="ctr"/>
                </a:tc>
                <a:extLst>
                  <a:ext uri="{0D108BD9-81ED-4DB2-BD59-A6C34878D82A}">
                    <a16:rowId xmlns:a16="http://schemas.microsoft.com/office/drawing/2014/main" val="970258876"/>
                  </a:ext>
                </a:extLst>
              </a:tr>
              <a:tr h="314756">
                <a:tc>
                  <a:txBody>
                    <a:bodyPr/>
                    <a:lstStyle/>
                    <a:p>
                      <a:pPr algn="ctr" fontAlgn="ctr"/>
                      <a:r>
                        <a:rPr lang="en-IN" sz="1400" b="0" i="0" u="none" strike="noStrike">
                          <a:solidFill>
                            <a:srgbClr val="000000"/>
                          </a:solidFill>
                          <a:effectLst/>
                          <a:latin typeface="Calibri" panose="020F0502020204030204" pitchFamily="34" charset="0"/>
                        </a:rPr>
                        <a:t>P/E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17.16</a:t>
                      </a:r>
                    </a:p>
                  </a:txBody>
                  <a:tcPr marL="7620" marR="7620" marT="7620" marB="0" anchor="ctr"/>
                </a:tc>
                <a:extLst>
                  <a:ext uri="{0D108BD9-81ED-4DB2-BD59-A6C34878D82A}">
                    <a16:rowId xmlns:a16="http://schemas.microsoft.com/office/drawing/2014/main" val="231726123"/>
                  </a:ext>
                </a:extLst>
              </a:tr>
              <a:tr h="314756">
                <a:tc>
                  <a:txBody>
                    <a:bodyPr/>
                    <a:lstStyle/>
                    <a:p>
                      <a:pPr algn="ctr" fontAlgn="ctr"/>
                      <a:r>
                        <a:rPr lang="en-IN" sz="1400" b="0" i="0" u="none" strike="noStrike">
                          <a:solidFill>
                            <a:srgbClr val="000000"/>
                          </a:solidFill>
                          <a:effectLst/>
                          <a:latin typeface="Calibri" panose="020F0502020204030204" pitchFamily="34" charset="0"/>
                        </a:rPr>
                        <a:t>Dividend Yield</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65.94%</a:t>
                      </a:r>
                    </a:p>
                  </a:txBody>
                  <a:tcPr marL="7620" marR="7620" marT="7620" marB="0" anchor="ctr"/>
                </a:tc>
                <a:extLst>
                  <a:ext uri="{0D108BD9-81ED-4DB2-BD59-A6C34878D82A}">
                    <a16:rowId xmlns:a16="http://schemas.microsoft.com/office/drawing/2014/main" val="2434390131"/>
                  </a:ext>
                </a:extLst>
              </a:tr>
              <a:tr h="314756">
                <a:tc>
                  <a:txBody>
                    <a:bodyPr/>
                    <a:lstStyle/>
                    <a:p>
                      <a:pPr algn="ctr" fontAlgn="ctr"/>
                      <a:r>
                        <a:rPr lang="en-IN" sz="1400" b="0" i="0" u="none" strike="noStrike">
                          <a:solidFill>
                            <a:srgbClr val="000000"/>
                          </a:solidFill>
                          <a:effectLst/>
                          <a:latin typeface="Calibri" panose="020F0502020204030204" pitchFamily="34" charset="0"/>
                        </a:rPr>
                        <a:t>CMP / BV</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0.14</a:t>
                      </a:r>
                    </a:p>
                  </a:txBody>
                  <a:tcPr marL="7620" marR="7620" marT="7620" marB="0" anchor="ctr"/>
                </a:tc>
                <a:extLst>
                  <a:ext uri="{0D108BD9-81ED-4DB2-BD59-A6C34878D82A}">
                    <a16:rowId xmlns:a16="http://schemas.microsoft.com/office/drawing/2014/main" val="3226942075"/>
                  </a:ext>
                </a:extLst>
              </a:tr>
              <a:tr h="314756">
                <a:tc>
                  <a:txBody>
                    <a:bodyPr/>
                    <a:lstStyle/>
                    <a:p>
                      <a:pPr algn="ctr" fontAlgn="ctr"/>
                      <a:r>
                        <a:rPr lang="en-IN" sz="1400" b="0" i="0" u="none" strike="noStrike">
                          <a:solidFill>
                            <a:srgbClr val="000000"/>
                          </a:solidFill>
                          <a:effectLst/>
                          <a:latin typeface="Calibri" panose="020F0502020204030204" pitchFamily="34" charset="0"/>
                        </a:rPr>
                        <a:t>ROCE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29.60%</a:t>
                      </a:r>
                    </a:p>
                  </a:txBody>
                  <a:tcPr marL="7620" marR="7620" marT="7620" marB="0" anchor="ctr"/>
                </a:tc>
                <a:extLst>
                  <a:ext uri="{0D108BD9-81ED-4DB2-BD59-A6C34878D82A}">
                    <a16:rowId xmlns:a16="http://schemas.microsoft.com/office/drawing/2014/main" val="3865001739"/>
                  </a:ext>
                </a:extLst>
              </a:tr>
              <a:tr h="314756">
                <a:tc>
                  <a:txBody>
                    <a:bodyPr/>
                    <a:lstStyle/>
                    <a:p>
                      <a:pPr algn="ctr" fontAlgn="ctr"/>
                      <a:r>
                        <a:rPr lang="en-IN" sz="1400" b="0" i="0" u="none" strike="noStrike">
                          <a:solidFill>
                            <a:srgbClr val="000000"/>
                          </a:solidFill>
                          <a:effectLst/>
                          <a:latin typeface="Calibri" panose="020F0502020204030204" pitchFamily="34" charset="0"/>
                        </a:rPr>
                        <a:t>ROA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19.75%</a:t>
                      </a:r>
                    </a:p>
                  </a:txBody>
                  <a:tcPr marL="7620" marR="7620" marT="7620" marB="0" anchor="ctr"/>
                </a:tc>
                <a:extLst>
                  <a:ext uri="{0D108BD9-81ED-4DB2-BD59-A6C34878D82A}">
                    <a16:rowId xmlns:a16="http://schemas.microsoft.com/office/drawing/2014/main" val="3246991869"/>
                  </a:ext>
                </a:extLst>
              </a:tr>
              <a:tr h="314756">
                <a:tc>
                  <a:txBody>
                    <a:bodyPr/>
                    <a:lstStyle/>
                    <a:p>
                      <a:pPr algn="ctr" fontAlgn="ctr"/>
                      <a:r>
                        <a:rPr lang="en-IN" sz="1400" b="0" i="0" u="none" strike="noStrike">
                          <a:solidFill>
                            <a:srgbClr val="000000"/>
                          </a:solidFill>
                          <a:effectLst/>
                          <a:latin typeface="Calibri" panose="020F0502020204030204" pitchFamily="34" charset="0"/>
                        </a:rPr>
                        <a:t>Debt / Equity</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0.11</a:t>
                      </a:r>
                    </a:p>
                  </a:txBody>
                  <a:tcPr marL="7620" marR="7620" marT="7620" marB="0" anchor="ctr"/>
                </a:tc>
                <a:extLst>
                  <a:ext uri="{0D108BD9-81ED-4DB2-BD59-A6C34878D82A}">
                    <a16:rowId xmlns:a16="http://schemas.microsoft.com/office/drawing/2014/main" val="4286925282"/>
                  </a:ext>
                </a:extLst>
              </a:tr>
              <a:tr h="314756">
                <a:tc>
                  <a:txBody>
                    <a:bodyPr/>
                    <a:lstStyle/>
                    <a:p>
                      <a:pPr algn="ctr" fontAlgn="ctr"/>
                      <a:r>
                        <a:rPr lang="en-IN" sz="1400" b="0" i="0" u="none" strike="noStrike">
                          <a:solidFill>
                            <a:srgbClr val="000000"/>
                          </a:solidFill>
                          <a:effectLst/>
                          <a:latin typeface="Calibri" panose="020F0502020204030204" pitchFamily="34" charset="0"/>
                        </a:rPr>
                        <a:t>ROE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24.74%</a:t>
                      </a:r>
                    </a:p>
                  </a:txBody>
                  <a:tcPr marL="7620" marR="7620" marT="7620" marB="0" anchor="ctr"/>
                </a:tc>
                <a:extLst>
                  <a:ext uri="{0D108BD9-81ED-4DB2-BD59-A6C34878D82A}">
                    <a16:rowId xmlns:a16="http://schemas.microsoft.com/office/drawing/2014/main" val="691853127"/>
                  </a:ext>
                </a:extLst>
              </a:tr>
              <a:tr h="314756">
                <a:tc>
                  <a:txBody>
                    <a:bodyPr/>
                    <a:lstStyle/>
                    <a:p>
                      <a:pPr algn="ctr" fontAlgn="ctr"/>
                      <a:r>
                        <a:rPr lang="en-IN" sz="1400" b="0" i="0" u="none" strike="noStrike">
                          <a:solidFill>
                            <a:srgbClr val="000000"/>
                          </a:solidFill>
                          <a:effectLst/>
                          <a:latin typeface="Calibri" panose="020F0502020204030204" pitchFamily="34" charset="0"/>
                        </a:rPr>
                        <a:t>EPS 12M</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 10.77</a:t>
                      </a:r>
                    </a:p>
                  </a:txBody>
                  <a:tcPr marL="7620" marR="7620" marT="7620" marB="0" anchor="ctr"/>
                </a:tc>
                <a:extLst>
                  <a:ext uri="{0D108BD9-81ED-4DB2-BD59-A6C34878D82A}">
                    <a16:rowId xmlns:a16="http://schemas.microsoft.com/office/drawing/2014/main" val="3017213352"/>
                  </a:ext>
                </a:extLst>
              </a:tr>
              <a:tr h="314756">
                <a:tc>
                  <a:txBody>
                    <a:bodyPr/>
                    <a:lstStyle/>
                    <a:p>
                      <a:pPr algn="ctr" fontAlgn="ctr"/>
                      <a:r>
                        <a:rPr lang="en-IN" sz="1400" b="0" i="0" u="none" strike="noStrike">
                          <a:solidFill>
                            <a:srgbClr val="000000"/>
                          </a:solidFill>
                          <a:effectLst/>
                          <a:latin typeface="Calibri" panose="020F0502020204030204" pitchFamily="34" charset="0"/>
                        </a:rPr>
                        <a:t>Promoter Holding</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75.10%</a:t>
                      </a:r>
                    </a:p>
                  </a:txBody>
                  <a:tcPr marL="7620" marR="7620" marT="7620" marB="0" anchor="ctr"/>
                </a:tc>
                <a:extLst>
                  <a:ext uri="{0D108BD9-81ED-4DB2-BD59-A6C34878D82A}">
                    <a16:rowId xmlns:a16="http://schemas.microsoft.com/office/drawing/2014/main" val="760641099"/>
                  </a:ext>
                </a:extLst>
              </a:tr>
              <a:tr h="314756">
                <a:tc>
                  <a:txBody>
                    <a:bodyPr/>
                    <a:lstStyle/>
                    <a:p>
                      <a:pPr algn="ctr" fontAlgn="ctr"/>
                      <a:r>
                        <a:rPr lang="en-IN" sz="1400" b="0" i="0" u="none" strike="noStrike">
                          <a:solidFill>
                            <a:srgbClr val="000000"/>
                          </a:solidFill>
                          <a:effectLst/>
                          <a:latin typeface="Calibri" panose="020F0502020204030204" pitchFamily="34" charset="0"/>
                        </a:rPr>
                        <a:t>Industry P/E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38.64</a:t>
                      </a:r>
                    </a:p>
                  </a:txBody>
                  <a:tcPr marL="7620" marR="7620" marT="7620" marB="0" anchor="ctr"/>
                </a:tc>
                <a:extLst>
                  <a:ext uri="{0D108BD9-81ED-4DB2-BD59-A6C34878D82A}">
                    <a16:rowId xmlns:a16="http://schemas.microsoft.com/office/drawing/2014/main" val="2418852553"/>
                  </a:ext>
                </a:extLst>
              </a:tr>
              <a:tr h="314756">
                <a:tc>
                  <a:txBody>
                    <a:bodyPr/>
                    <a:lstStyle/>
                    <a:p>
                      <a:pPr algn="ctr" fontAlgn="ctr"/>
                      <a:r>
                        <a:rPr lang="en-IN" sz="1400" b="0" i="0" u="none" strike="noStrike">
                          <a:solidFill>
                            <a:srgbClr val="000000"/>
                          </a:solidFill>
                          <a:effectLst/>
                          <a:latin typeface="Calibri" panose="020F0502020204030204" pitchFamily="34" charset="0"/>
                        </a:rPr>
                        <a:t>EV / EBITDA</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42.23</a:t>
                      </a:r>
                    </a:p>
                  </a:txBody>
                  <a:tcPr marL="7620" marR="7620" marT="7620" marB="0" anchor="ctr"/>
                </a:tc>
                <a:extLst>
                  <a:ext uri="{0D108BD9-81ED-4DB2-BD59-A6C34878D82A}">
                    <a16:rowId xmlns:a16="http://schemas.microsoft.com/office/drawing/2014/main" val="1335458728"/>
                  </a:ext>
                </a:extLst>
              </a:tr>
              <a:tr h="314756">
                <a:tc>
                  <a:txBody>
                    <a:bodyPr/>
                    <a:lstStyle/>
                    <a:p>
                      <a:pPr algn="ctr" fontAlgn="ctr"/>
                      <a:r>
                        <a:rPr lang="en-IN" sz="1400" b="0" i="0" u="none" strike="noStrike">
                          <a:solidFill>
                            <a:srgbClr val="000000"/>
                          </a:solidFill>
                          <a:effectLst/>
                          <a:latin typeface="Calibri" panose="020F0502020204030204" pitchFamily="34" charset="0"/>
                        </a:rPr>
                        <a:t>PEG Ratio</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1.67</a:t>
                      </a:r>
                    </a:p>
                  </a:txBody>
                  <a:tcPr marL="7620" marR="7620" marT="7620" marB="0" anchor="ctr"/>
                </a:tc>
                <a:extLst>
                  <a:ext uri="{0D108BD9-81ED-4DB2-BD59-A6C34878D82A}">
                    <a16:rowId xmlns:a16="http://schemas.microsoft.com/office/drawing/2014/main" val="3618969860"/>
                  </a:ext>
                </a:extLst>
              </a:tr>
              <a:tr h="314756">
                <a:tc>
                  <a:txBody>
                    <a:bodyPr/>
                    <a:lstStyle/>
                    <a:p>
                      <a:pPr algn="ctr" fontAlgn="ctr"/>
                      <a:r>
                        <a:rPr lang="en-IN" sz="1400" b="0" i="0" u="none" strike="noStrike">
                          <a:solidFill>
                            <a:srgbClr val="000000"/>
                          </a:solidFill>
                          <a:effectLst/>
                          <a:latin typeface="Calibri" panose="020F0502020204030204" pitchFamily="34" charset="0"/>
                        </a:rPr>
                        <a:t>Interest Coverage</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45.3</a:t>
                      </a:r>
                    </a:p>
                  </a:txBody>
                  <a:tcPr marL="7620" marR="7620" marT="7620" marB="0" anchor="ctr"/>
                </a:tc>
                <a:extLst>
                  <a:ext uri="{0D108BD9-81ED-4DB2-BD59-A6C34878D82A}">
                    <a16:rowId xmlns:a16="http://schemas.microsoft.com/office/drawing/2014/main" val="2187075731"/>
                  </a:ext>
                </a:extLst>
              </a:tr>
              <a:tr h="314756">
                <a:tc>
                  <a:txBody>
                    <a:bodyPr/>
                    <a:lstStyle/>
                    <a:p>
                      <a:pPr algn="ctr" fontAlgn="ctr"/>
                      <a:r>
                        <a:rPr lang="en-IN" sz="1400" b="0" i="0" u="none" strike="noStrike">
                          <a:solidFill>
                            <a:srgbClr val="000000"/>
                          </a:solidFill>
                          <a:effectLst/>
                          <a:latin typeface="Calibri" panose="020F0502020204030204" pitchFamily="34" charset="0"/>
                        </a:rPr>
                        <a:t>Sales Growth (3 Years)</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20.59%</a:t>
                      </a:r>
                    </a:p>
                  </a:txBody>
                  <a:tcPr marL="7620" marR="7620" marT="7620" marB="0" anchor="ctr"/>
                </a:tc>
                <a:extLst>
                  <a:ext uri="{0D108BD9-81ED-4DB2-BD59-A6C34878D82A}">
                    <a16:rowId xmlns:a16="http://schemas.microsoft.com/office/drawing/2014/main" val="206520660"/>
                  </a:ext>
                </a:extLst>
              </a:tr>
              <a:tr h="314756">
                <a:tc>
                  <a:txBody>
                    <a:bodyPr/>
                    <a:lstStyle/>
                    <a:p>
                      <a:pPr algn="ctr" fontAlgn="ctr"/>
                      <a:r>
                        <a:rPr lang="en-IN" sz="1400" b="0" i="0" u="none" strike="noStrike">
                          <a:solidFill>
                            <a:srgbClr val="000000"/>
                          </a:solidFill>
                          <a:effectLst/>
                          <a:latin typeface="Calibri" panose="020F0502020204030204" pitchFamily="34" charset="0"/>
                        </a:rPr>
                        <a:t>Market Cap</a:t>
                      </a:r>
                    </a:p>
                  </a:txBody>
                  <a:tcPr marL="7620" marR="7620" marT="7620" marB="0" anchor="ctr"/>
                </a:tc>
                <a:tc>
                  <a:txBody>
                    <a:bodyPr/>
                    <a:lstStyle/>
                    <a:p>
                      <a:pPr algn="ctr" fontAlgn="ctr"/>
                      <a:r>
                        <a:rPr lang="en-IN" sz="1400" b="0" i="0" u="none" strike="noStrike">
                          <a:solidFill>
                            <a:srgbClr val="000000"/>
                          </a:solidFill>
                          <a:effectLst/>
                          <a:latin typeface="Calibri" panose="020F0502020204030204" pitchFamily="34" charset="0"/>
                        </a:rPr>
                        <a:t>₹17,783.42 Cr</a:t>
                      </a:r>
                    </a:p>
                  </a:txBody>
                  <a:tcPr marL="7620" marR="7620" marT="7620" marB="0" anchor="ctr"/>
                </a:tc>
                <a:extLst>
                  <a:ext uri="{0D108BD9-81ED-4DB2-BD59-A6C34878D82A}">
                    <a16:rowId xmlns:a16="http://schemas.microsoft.com/office/drawing/2014/main" val="2029982561"/>
                  </a:ext>
                </a:extLst>
              </a:tr>
            </a:tbl>
          </a:graphicData>
        </a:graphic>
      </p:graphicFrame>
    </p:spTree>
    <p:extLst>
      <p:ext uri="{BB962C8B-B14F-4D97-AF65-F5344CB8AC3E}">
        <p14:creationId xmlns:p14="http://schemas.microsoft.com/office/powerpoint/2010/main" val="26622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9D39-E414-FA53-81F5-32D20C1F80F5}"/>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INVESTMENT ALLOCATION STRATEGY</a:t>
            </a:r>
            <a:endParaRPr lang="en-IN"/>
          </a:p>
        </p:txBody>
      </p:sp>
      <p:cxnSp>
        <p:nvCxnSpPr>
          <p:cNvPr id="3" name="Straight Connector 2">
            <a:extLst>
              <a:ext uri="{FF2B5EF4-FFF2-40B4-BE49-F238E27FC236}">
                <a16:creationId xmlns:a16="http://schemas.microsoft.com/office/drawing/2014/main" id="{4B2193A9-5DBC-022E-6637-C6F1527965A2}"/>
              </a:ext>
            </a:extLst>
          </p:cNvPr>
          <p:cNvCxnSpPr/>
          <p:nvPr/>
        </p:nvCxnSpPr>
        <p:spPr>
          <a:xfrm>
            <a:off x="2451821"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4" name="Table 3">
            <a:extLst>
              <a:ext uri="{FF2B5EF4-FFF2-40B4-BE49-F238E27FC236}">
                <a16:creationId xmlns:a16="http://schemas.microsoft.com/office/drawing/2014/main" id="{C37CB3E8-5108-0268-F38B-85FD8D6729DE}"/>
              </a:ext>
            </a:extLst>
          </p:cNvPr>
          <p:cNvGraphicFramePr>
            <a:graphicFrameLocks noGrp="1"/>
          </p:cNvGraphicFramePr>
          <p:nvPr>
            <p:extLst>
              <p:ext uri="{D42A27DB-BD31-4B8C-83A1-F6EECF244321}">
                <p14:modId xmlns:p14="http://schemas.microsoft.com/office/powerpoint/2010/main" val="1853048588"/>
              </p:ext>
            </p:extLst>
          </p:nvPr>
        </p:nvGraphicFramePr>
        <p:xfrm>
          <a:off x="584199" y="1349830"/>
          <a:ext cx="6818088" cy="4767938"/>
        </p:xfrm>
        <a:graphic>
          <a:graphicData uri="http://schemas.openxmlformats.org/drawingml/2006/table">
            <a:tbl>
              <a:tblPr firstRow="1" bandRow="1">
                <a:tableStyleId>{5C22544A-7EE6-4342-B048-85BDC9FD1C3A}</a:tableStyleId>
              </a:tblPr>
              <a:tblGrid>
                <a:gridCol w="2272696">
                  <a:extLst>
                    <a:ext uri="{9D8B030D-6E8A-4147-A177-3AD203B41FA5}">
                      <a16:colId xmlns:a16="http://schemas.microsoft.com/office/drawing/2014/main" val="2962348412"/>
                    </a:ext>
                  </a:extLst>
                </a:gridCol>
                <a:gridCol w="2272696">
                  <a:extLst>
                    <a:ext uri="{9D8B030D-6E8A-4147-A177-3AD203B41FA5}">
                      <a16:colId xmlns:a16="http://schemas.microsoft.com/office/drawing/2014/main" val="3202617857"/>
                    </a:ext>
                  </a:extLst>
                </a:gridCol>
                <a:gridCol w="2272696">
                  <a:extLst>
                    <a:ext uri="{9D8B030D-6E8A-4147-A177-3AD203B41FA5}">
                      <a16:colId xmlns:a16="http://schemas.microsoft.com/office/drawing/2014/main" val="836989753"/>
                    </a:ext>
                  </a:extLst>
                </a:gridCol>
              </a:tblGrid>
              <a:tr h="681134">
                <a:tc>
                  <a:txBody>
                    <a:bodyPr/>
                    <a:lstStyle/>
                    <a:p>
                      <a:pPr algn="ctr" fontAlgn="ctr"/>
                      <a:r>
                        <a:rPr lang="en-IN" sz="1600" b="1" i="0" u="none" strike="noStrike">
                          <a:solidFill>
                            <a:schemeClr val="bg1"/>
                          </a:solidFill>
                          <a:effectLst/>
                          <a:latin typeface="Calibri" panose="020F0502020204030204" pitchFamily="34" charset="0"/>
                        </a:rPr>
                        <a:t>Company</a:t>
                      </a:r>
                    </a:p>
                  </a:txBody>
                  <a:tcPr marL="7620" marR="7620" marT="7620" marB="0" anchor="ctr"/>
                </a:tc>
                <a:tc>
                  <a:txBody>
                    <a:bodyPr/>
                    <a:lstStyle/>
                    <a:p>
                      <a:pPr algn="ctr" fontAlgn="ctr"/>
                      <a:r>
                        <a:rPr lang="en-IN" sz="1600" b="1" i="0" u="none" strike="noStrike">
                          <a:solidFill>
                            <a:schemeClr val="bg1"/>
                          </a:solidFill>
                          <a:effectLst/>
                          <a:latin typeface="Calibri" panose="020F0502020204030204" pitchFamily="34" charset="0"/>
                        </a:rPr>
                        <a:t>Investment Amount (Rs.)</a:t>
                      </a:r>
                    </a:p>
                  </a:txBody>
                  <a:tcPr marL="7620" marR="7620" marT="7620" marB="0" anchor="ctr"/>
                </a:tc>
                <a:tc>
                  <a:txBody>
                    <a:bodyPr/>
                    <a:lstStyle/>
                    <a:p>
                      <a:pPr algn="ctr" fontAlgn="ctr"/>
                      <a:r>
                        <a:rPr lang="en-IN" sz="1600" b="1" i="0" u="none" strike="noStrike">
                          <a:solidFill>
                            <a:schemeClr val="bg1"/>
                          </a:solidFill>
                          <a:effectLst/>
                          <a:latin typeface="Calibri" panose="020F0502020204030204" pitchFamily="34" charset="0"/>
                        </a:rPr>
                        <a:t>Percentage of Total Investment</a:t>
                      </a:r>
                    </a:p>
                  </a:txBody>
                  <a:tcPr marL="7620" marR="7620" marT="7620" marB="0" anchor="ctr"/>
                </a:tc>
                <a:extLst>
                  <a:ext uri="{0D108BD9-81ED-4DB2-BD59-A6C34878D82A}">
                    <a16:rowId xmlns:a16="http://schemas.microsoft.com/office/drawing/2014/main" val="2888953036"/>
                  </a:ext>
                </a:extLst>
              </a:tr>
              <a:tr h="681134">
                <a:tc>
                  <a:txBody>
                    <a:bodyPr/>
                    <a:lstStyle/>
                    <a:p>
                      <a:pPr algn="ctr" fontAlgn="ctr"/>
                      <a:r>
                        <a:rPr lang="en-IN" sz="1600" b="0" i="0" u="none" strike="noStrike">
                          <a:solidFill>
                            <a:srgbClr val="000000"/>
                          </a:solidFill>
                          <a:effectLst/>
                          <a:latin typeface="Calibri" panose="020F0502020204030204" pitchFamily="34" charset="0"/>
                        </a:rPr>
                        <a:t>TCS</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25,00,000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25%</a:t>
                      </a:r>
                    </a:p>
                  </a:txBody>
                  <a:tcPr marL="7620" marR="7620" marT="7620" marB="0" anchor="ctr"/>
                </a:tc>
                <a:extLst>
                  <a:ext uri="{0D108BD9-81ED-4DB2-BD59-A6C34878D82A}">
                    <a16:rowId xmlns:a16="http://schemas.microsoft.com/office/drawing/2014/main" val="4186449350"/>
                  </a:ext>
                </a:extLst>
              </a:tr>
              <a:tr h="681134">
                <a:tc>
                  <a:txBody>
                    <a:bodyPr/>
                    <a:lstStyle/>
                    <a:p>
                      <a:pPr algn="ctr" fontAlgn="ctr"/>
                      <a:r>
                        <a:rPr lang="en-IN" sz="1600" b="0" i="0" u="none" strike="noStrike">
                          <a:solidFill>
                            <a:srgbClr val="000000"/>
                          </a:solidFill>
                          <a:effectLst/>
                          <a:latin typeface="Calibri" panose="020F0502020204030204" pitchFamily="34" charset="0"/>
                        </a:rPr>
                        <a:t>Narayana Hrudayalaya</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a:t>
                      </a:r>
                    </a:p>
                  </a:txBody>
                  <a:tcPr marL="7620" marR="7620" marT="7620" marB="0" anchor="ctr"/>
                </a:tc>
                <a:extLst>
                  <a:ext uri="{0D108BD9-81ED-4DB2-BD59-A6C34878D82A}">
                    <a16:rowId xmlns:a16="http://schemas.microsoft.com/office/drawing/2014/main" val="2230612650"/>
                  </a:ext>
                </a:extLst>
              </a:tr>
              <a:tr h="681134">
                <a:tc>
                  <a:txBody>
                    <a:bodyPr/>
                    <a:lstStyle/>
                    <a:p>
                      <a:pPr algn="ctr" fontAlgn="ctr"/>
                      <a:r>
                        <a:rPr lang="en-IN" sz="1600" b="0" i="0" u="none" strike="noStrike">
                          <a:solidFill>
                            <a:srgbClr val="000000"/>
                          </a:solidFill>
                          <a:effectLst/>
                          <a:latin typeface="Calibri" panose="020F0502020204030204" pitchFamily="34" charset="0"/>
                        </a:rPr>
                        <a:t>KNR Constructions</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15,00,000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15%</a:t>
                      </a:r>
                    </a:p>
                  </a:txBody>
                  <a:tcPr marL="7620" marR="7620" marT="7620" marB="0" anchor="ctr"/>
                </a:tc>
                <a:extLst>
                  <a:ext uri="{0D108BD9-81ED-4DB2-BD59-A6C34878D82A}">
                    <a16:rowId xmlns:a16="http://schemas.microsoft.com/office/drawing/2014/main" val="2211596940"/>
                  </a:ext>
                </a:extLst>
              </a:tr>
              <a:tr h="681134">
                <a:tc>
                  <a:txBody>
                    <a:bodyPr/>
                    <a:lstStyle/>
                    <a:p>
                      <a:pPr algn="ctr" fontAlgn="ctr"/>
                      <a:r>
                        <a:rPr lang="en-IN" sz="1600" b="0" i="0" u="none" strike="noStrike">
                          <a:solidFill>
                            <a:srgbClr val="000000"/>
                          </a:solidFill>
                          <a:effectLst/>
                          <a:latin typeface="Calibri" panose="020F0502020204030204" pitchFamily="34" charset="0"/>
                        </a:rPr>
                        <a:t>Ujjivan Small Finance</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12,00,000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729119087"/>
                  </a:ext>
                </a:extLst>
              </a:tr>
              <a:tr h="681134">
                <a:tc>
                  <a:txBody>
                    <a:bodyPr/>
                    <a:lstStyle/>
                    <a:p>
                      <a:pPr algn="ctr" fontAlgn="ctr"/>
                      <a:r>
                        <a:rPr lang="en-US" sz="1600" b="0" i="0" u="none" strike="noStrike">
                          <a:solidFill>
                            <a:srgbClr val="000000"/>
                          </a:solidFill>
                          <a:effectLst/>
                          <a:latin typeface="Calibri" panose="020F0502020204030204" pitchFamily="34" charset="0"/>
                        </a:rPr>
                        <a:t>Oil and Natural Gas Corp</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18,00,000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18%</a:t>
                      </a:r>
                    </a:p>
                  </a:txBody>
                  <a:tcPr marL="7620" marR="7620" marT="7620" marB="0" anchor="ctr"/>
                </a:tc>
                <a:extLst>
                  <a:ext uri="{0D108BD9-81ED-4DB2-BD59-A6C34878D82A}">
                    <a16:rowId xmlns:a16="http://schemas.microsoft.com/office/drawing/2014/main" val="612367372"/>
                  </a:ext>
                </a:extLst>
              </a:tr>
              <a:tr h="681134">
                <a:tc>
                  <a:txBody>
                    <a:bodyPr/>
                    <a:lstStyle/>
                    <a:p>
                      <a:pPr algn="ctr" fontAlgn="ctr"/>
                      <a:r>
                        <a:rPr lang="en-IN" sz="1600" b="0" i="0" u="none" strike="noStrike">
                          <a:solidFill>
                            <a:srgbClr val="000000"/>
                          </a:solidFill>
                          <a:effectLst/>
                          <a:latin typeface="Calibri" panose="020F0502020204030204" pitchFamily="34" charset="0"/>
                        </a:rPr>
                        <a:t>Bikaji Foods International</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10,00,000</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124388709"/>
                  </a:ext>
                </a:extLst>
              </a:tr>
            </a:tbl>
          </a:graphicData>
        </a:graphic>
      </p:graphicFrame>
      <p:graphicFrame>
        <p:nvGraphicFramePr>
          <p:cNvPr id="8" name="Chart 7">
            <a:extLst>
              <a:ext uri="{FF2B5EF4-FFF2-40B4-BE49-F238E27FC236}">
                <a16:creationId xmlns:a16="http://schemas.microsoft.com/office/drawing/2014/main" id="{457DCA8A-14A3-9724-FDF1-57A807618F04}"/>
              </a:ext>
            </a:extLst>
          </p:cNvPr>
          <p:cNvGraphicFramePr/>
          <p:nvPr>
            <p:extLst>
              <p:ext uri="{D42A27DB-BD31-4B8C-83A1-F6EECF244321}">
                <p14:modId xmlns:p14="http://schemas.microsoft.com/office/powerpoint/2010/main" val="2963790087"/>
              </p:ext>
            </p:extLst>
          </p:nvPr>
        </p:nvGraphicFramePr>
        <p:xfrm>
          <a:off x="6353627" y="1687892"/>
          <a:ext cx="7014030" cy="4091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444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C3C53302-CCAC-30F6-94ED-56B47C9CBB89}"/>
              </a:ext>
            </a:extLst>
          </p:cNvPr>
          <p:cNvGraphicFramePr/>
          <p:nvPr>
            <p:extLst>
              <p:ext uri="{D42A27DB-BD31-4B8C-83A1-F6EECF244321}">
                <p14:modId xmlns:p14="http://schemas.microsoft.com/office/powerpoint/2010/main" val="392686248"/>
              </p:ext>
            </p:extLst>
          </p:nvPr>
        </p:nvGraphicFramePr>
        <p:xfrm>
          <a:off x="125186" y="-272142"/>
          <a:ext cx="11941628" cy="7032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4B0C9D39-E414-FA53-81F5-32D20C1F80F5}"/>
              </a:ext>
            </a:extLst>
          </p:cNvPr>
          <p:cNvSpPr txBox="1">
            <a:spLocks/>
          </p:cNvSpPr>
          <p:nvPr/>
        </p:nvSpPr>
        <p:spPr>
          <a:xfrm>
            <a:off x="1235964" y="443510"/>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REASON BEHIND ALLOCATION %’s</a:t>
            </a:r>
            <a:endParaRPr lang="en-IN"/>
          </a:p>
        </p:txBody>
      </p:sp>
      <p:cxnSp>
        <p:nvCxnSpPr>
          <p:cNvPr id="3" name="Straight Connector 2">
            <a:extLst>
              <a:ext uri="{FF2B5EF4-FFF2-40B4-BE49-F238E27FC236}">
                <a16:creationId xmlns:a16="http://schemas.microsoft.com/office/drawing/2014/main" id="{4B2193A9-5DBC-022E-6637-C6F1527965A2}"/>
              </a:ext>
            </a:extLst>
          </p:cNvPr>
          <p:cNvCxnSpPr/>
          <p:nvPr/>
        </p:nvCxnSpPr>
        <p:spPr>
          <a:xfrm>
            <a:off x="2658650" y="443510"/>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1297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E731669-0CC0-FDC6-5700-B49423446FFE}"/>
              </a:ext>
            </a:extLst>
          </p:cNvPr>
          <p:cNvGraphicFramePr/>
          <p:nvPr>
            <p:extLst>
              <p:ext uri="{D42A27DB-BD31-4B8C-83A1-F6EECF244321}">
                <p14:modId xmlns:p14="http://schemas.microsoft.com/office/powerpoint/2010/main" val="734534112"/>
              </p:ext>
            </p:extLst>
          </p:nvPr>
        </p:nvGraphicFramePr>
        <p:xfrm>
          <a:off x="683078" y="427264"/>
          <a:ext cx="10825843" cy="6003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45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C871-974E-6859-B785-CC3B970C31AA}"/>
              </a:ext>
            </a:extLst>
          </p:cNvPr>
          <p:cNvSpPr txBox="1">
            <a:spLocks/>
          </p:cNvSpPr>
          <p:nvPr/>
        </p:nvSpPr>
        <p:spPr>
          <a:xfrm>
            <a:off x="1235963" y="661197"/>
            <a:ext cx="9720072" cy="82469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Importance of Diversification in Investing</a:t>
            </a:r>
            <a:endParaRPr lang="en-IN"/>
          </a:p>
        </p:txBody>
      </p:sp>
      <p:graphicFrame>
        <p:nvGraphicFramePr>
          <p:cNvPr id="3" name="Content Placeholder 7">
            <a:extLst>
              <a:ext uri="{FF2B5EF4-FFF2-40B4-BE49-F238E27FC236}">
                <a16:creationId xmlns:a16="http://schemas.microsoft.com/office/drawing/2014/main" id="{9473E660-604B-313D-73CB-10C214E35BA7}"/>
              </a:ext>
            </a:extLst>
          </p:cNvPr>
          <p:cNvGraphicFramePr>
            <a:graphicFrameLocks/>
          </p:cNvGraphicFramePr>
          <p:nvPr>
            <p:extLst>
              <p:ext uri="{D42A27DB-BD31-4B8C-83A1-F6EECF244321}">
                <p14:modId xmlns:p14="http://schemas.microsoft.com/office/powerpoint/2010/main" val="2142450266"/>
              </p:ext>
            </p:extLst>
          </p:nvPr>
        </p:nvGraphicFramePr>
        <p:xfrm>
          <a:off x="1235963" y="1603875"/>
          <a:ext cx="9918292" cy="4816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A5C4FCAE-A2BB-1742-F4DF-7FAE72F37907}"/>
              </a:ext>
            </a:extLst>
          </p:cNvPr>
          <p:cNvCxnSpPr/>
          <p:nvPr/>
        </p:nvCxnSpPr>
        <p:spPr>
          <a:xfrm>
            <a:off x="1127808" y="661197"/>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0DF54FDA-B7CF-98A1-B98E-C51405D70993}"/>
              </a:ext>
            </a:extLst>
          </p:cNvPr>
          <p:cNvSpPr txBox="1"/>
          <p:nvPr/>
        </p:nvSpPr>
        <p:spPr>
          <a:xfrm>
            <a:off x="4464631" y="5633883"/>
            <a:ext cx="3460955" cy="369332"/>
          </a:xfrm>
          <a:prstGeom prst="rect">
            <a:avLst/>
          </a:prstGeom>
          <a:noFill/>
        </p:spPr>
        <p:txBody>
          <a:bodyPr wrap="square" rtlCol="0">
            <a:spAutoFit/>
          </a:bodyPr>
          <a:lstStyle/>
          <a:p>
            <a:pPr algn="ctr"/>
            <a:r>
              <a:rPr lang="en-IN">
                <a:solidFill>
                  <a:schemeClr val="bg1"/>
                </a:solidFill>
              </a:rPr>
              <a:t>SMART INVESTING</a:t>
            </a:r>
          </a:p>
        </p:txBody>
      </p:sp>
      <p:sp>
        <p:nvSpPr>
          <p:cNvPr id="10" name="Rectangle 9">
            <a:extLst>
              <a:ext uri="{FF2B5EF4-FFF2-40B4-BE49-F238E27FC236}">
                <a16:creationId xmlns:a16="http://schemas.microsoft.com/office/drawing/2014/main" id="{1E208870-E172-7692-A650-5A6EB97B2B39}"/>
              </a:ext>
            </a:extLst>
          </p:cNvPr>
          <p:cNvSpPr/>
          <p:nvPr/>
        </p:nvSpPr>
        <p:spPr>
          <a:xfrm>
            <a:off x="9039751" y="3175082"/>
            <a:ext cx="1006735" cy="1489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583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ABFE-0F9E-2883-0CBC-B0009EFF8DC5}"/>
              </a:ext>
            </a:extLst>
          </p:cNvPr>
          <p:cNvSpPr txBox="1">
            <a:spLocks/>
          </p:cNvSpPr>
          <p:nvPr/>
        </p:nvSpPr>
        <p:spPr>
          <a:xfrm>
            <a:off x="1235964" y="504924"/>
            <a:ext cx="9720072" cy="82469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STOCK SELECTION CRITERIA</a:t>
            </a:r>
            <a:endParaRPr lang="en-IN"/>
          </a:p>
        </p:txBody>
      </p:sp>
      <p:cxnSp>
        <p:nvCxnSpPr>
          <p:cNvPr id="3" name="Straight Connector 2">
            <a:extLst>
              <a:ext uri="{FF2B5EF4-FFF2-40B4-BE49-F238E27FC236}">
                <a16:creationId xmlns:a16="http://schemas.microsoft.com/office/drawing/2014/main" id="{F24EFCCA-D89C-2007-1875-1F94491CD0C6}"/>
              </a:ext>
            </a:extLst>
          </p:cNvPr>
          <p:cNvCxnSpPr/>
          <p:nvPr/>
        </p:nvCxnSpPr>
        <p:spPr>
          <a:xfrm>
            <a:off x="3231805" y="504924"/>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12" name="Diagram 11">
            <a:extLst>
              <a:ext uri="{FF2B5EF4-FFF2-40B4-BE49-F238E27FC236}">
                <a16:creationId xmlns:a16="http://schemas.microsoft.com/office/drawing/2014/main" id="{F019CD67-5DAE-8377-E054-691DB47540C7}"/>
              </a:ext>
            </a:extLst>
          </p:cNvPr>
          <p:cNvGraphicFramePr/>
          <p:nvPr>
            <p:extLst>
              <p:ext uri="{D42A27DB-BD31-4B8C-83A1-F6EECF244321}">
                <p14:modId xmlns:p14="http://schemas.microsoft.com/office/powerpoint/2010/main" val="3431500022"/>
              </p:ext>
            </p:extLst>
          </p:nvPr>
        </p:nvGraphicFramePr>
        <p:xfrm>
          <a:off x="346213" y="1485888"/>
          <a:ext cx="11499574" cy="5039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26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13EE5B9-298B-C6C5-AC96-DC991ACC194F}"/>
              </a:ext>
            </a:extLst>
          </p:cNvPr>
          <p:cNvGraphicFramePr/>
          <p:nvPr>
            <p:extLst>
              <p:ext uri="{D42A27DB-BD31-4B8C-83A1-F6EECF244321}">
                <p14:modId xmlns:p14="http://schemas.microsoft.com/office/powerpoint/2010/main" val="2488968506"/>
              </p:ext>
            </p:extLst>
          </p:nvPr>
        </p:nvGraphicFramePr>
        <p:xfrm>
          <a:off x="-3070362" y="193813"/>
          <a:ext cx="13099774" cy="6470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41CABF12-F92F-77F5-60C8-F19036313076}"/>
              </a:ext>
            </a:extLst>
          </p:cNvPr>
          <p:cNvSpPr txBox="1">
            <a:spLocks/>
          </p:cNvSpPr>
          <p:nvPr/>
        </p:nvSpPr>
        <p:spPr>
          <a:xfrm>
            <a:off x="4414592" y="384508"/>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IT SECTOR - TCS</a:t>
            </a:r>
            <a:endParaRPr lang="en-IN"/>
          </a:p>
        </p:txBody>
      </p:sp>
      <p:cxnSp>
        <p:nvCxnSpPr>
          <p:cNvPr id="3" name="Straight Connector 2">
            <a:extLst>
              <a:ext uri="{FF2B5EF4-FFF2-40B4-BE49-F238E27FC236}">
                <a16:creationId xmlns:a16="http://schemas.microsoft.com/office/drawing/2014/main" id="{4DC45CC0-AEC7-D0A3-22A2-D08579595658}"/>
              </a:ext>
            </a:extLst>
          </p:cNvPr>
          <p:cNvCxnSpPr/>
          <p:nvPr/>
        </p:nvCxnSpPr>
        <p:spPr>
          <a:xfrm>
            <a:off x="7622535" y="384508"/>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8" name="Diagram 7">
            <a:extLst>
              <a:ext uri="{FF2B5EF4-FFF2-40B4-BE49-F238E27FC236}">
                <a16:creationId xmlns:a16="http://schemas.microsoft.com/office/drawing/2014/main" id="{347B9456-055E-84F3-9405-6442A3623709}"/>
              </a:ext>
            </a:extLst>
          </p:cNvPr>
          <p:cNvGraphicFramePr/>
          <p:nvPr>
            <p:extLst>
              <p:ext uri="{D42A27DB-BD31-4B8C-83A1-F6EECF244321}">
                <p14:modId xmlns:p14="http://schemas.microsoft.com/office/powerpoint/2010/main" val="2785885293"/>
              </p:ext>
            </p:extLst>
          </p:nvPr>
        </p:nvGraphicFramePr>
        <p:xfrm>
          <a:off x="6672943" y="1338773"/>
          <a:ext cx="5203371" cy="5127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6738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TCS</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3224706"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5" name="Table 4">
            <a:extLst>
              <a:ext uri="{FF2B5EF4-FFF2-40B4-BE49-F238E27FC236}">
                <a16:creationId xmlns:a16="http://schemas.microsoft.com/office/drawing/2014/main" id="{3FE1DCAF-DE49-271D-D845-A974FF1ADBA4}"/>
              </a:ext>
            </a:extLst>
          </p:cNvPr>
          <p:cNvGraphicFramePr>
            <a:graphicFrameLocks noGrp="1"/>
          </p:cNvGraphicFramePr>
          <p:nvPr>
            <p:extLst>
              <p:ext uri="{D42A27DB-BD31-4B8C-83A1-F6EECF244321}">
                <p14:modId xmlns:p14="http://schemas.microsoft.com/office/powerpoint/2010/main" val="1571896589"/>
              </p:ext>
            </p:extLst>
          </p:nvPr>
        </p:nvGraphicFramePr>
        <p:xfrm>
          <a:off x="740229" y="1266741"/>
          <a:ext cx="10907486" cy="5245724"/>
        </p:xfrm>
        <a:graphic>
          <a:graphicData uri="http://schemas.openxmlformats.org/drawingml/2006/table">
            <a:tbl>
              <a:tblPr firstRow="1" bandRow="1">
                <a:tableStyleId>{5C22544A-7EE6-4342-B048-85BDC9FD1C3A}</a:tableStyleId>
              </a:tblPr>
              <a:tblGrid>
                <a:gridCol w="5431101">
                  <a:extLst>
                    <a:ext uri="{9D8B030D-6E8A-4147-A177-3AD203B41FA5}">
                      <a16:colId xmlns:a16="http://schemas.microsoft.com/office/drawing/2014/main" val="2251996624"/>
                    </a:ext>
                  </a:extLst>
                </a:gridCol>
                <a:gridCol w="5476385">
                  <a:extLst>
                    <a:ext uri="{9D8B030D-6E8A-4147-A177-3AD203B41FA5}">
                      <a16:colId xmlns:a16="http://schemas.microsoft.com/office/drawing/2014/main" val="3884819716"/>
                    </a:ext>
                  </a:extLst>
                </a:gridCol>
              </a:tblGrid>
              <a:tr h="308572">
                <a:tc>
                  <a:txBody>
                    <a:bodyPr/>
                    <a:lstStyle/>
                    <a:p>
                      <a:pPr algn="ctr"/>
                      <a:r>
                        <a:rPr lang="en-IN" sz="1400" b="1"/>
                        <a:t>Ratio</a:t>
                      </a:r>
                      <a:endParaRPr lang="en-IN" sz="1400"/>
                    </a:p>
                  </a:txBody>
                  <a:tcPr anchor="ctr"/>
                </a:tc>
                <a:tc>
                  <a:txBody>
                    <a:bodyPr/>
                    <a:lstStyle/>
                    <a:p>
                      <a:pPr algn="ctr"/>
                      <a:r>
                        <a:rPr lang="en-IN" sz="1400" b="1"/>
                        <a:t>Value</a:t>
                      </a:r>
                      <a:endParaRPr lang="en-IN" sz="1400"/>
                    </a:p>
                  </a:txBody>
                  <a:tcPr anchor="ctr"/>
                </a:tc>
                <a:extLst>
                  <a:ext uri="{0D108BD9-81ED-4DB2-BD59-A6C34878D82A}">
                    <a16:rowId xmlns:a16="http://schemas.microsoft.com/office/drawing/2014/main" val="4124715685"/>
                  </a:ext>
                </a:extLst>
              </a:tr>
              <a:tr h="308572">
                <a:tc>
                  <a:txBody>
                    <a:bodyPr/>
                    <a:lstStyle/>
                    <a:p>
                      <a:pPr algn="ctr"/>
                      <a:r>
                        <a:rPr lang="en-IN" sz="1400" b="0"/>
                        <a:t>Operating Profit Margin (OPM)</a:t>
                      </a:r>
                    </a:p>
                  </a:txBody>
                  <a:tcPr anchor="ctr"/>
                </a:tc>
                <a:tc>
                  <a:txBody>
                    <a:bodyPr/>
                    <a:lstStyle/>
                    <a:p>
                      <a:pPr algn="ctr"/>
                      <a:r>
                        <a:rPr lang="en-IN" sz="1400"/>
                        <a:t>27.02%</a:t>
                      </a:r>
                    </a:p>
                  </a:txBody>
                  <a:tcPr anchor="ctr"/>
                </a:tc>
                <a:extLst>
                  <a:ext uri="{0D108BD9-81ED-4DB2-BD59-A6C34878D82A}">
                    <a16:rowId xmlns:a16="http://schemas.microsoft.com/office/drawing/2014/main" val="231726123"/>
                  </a:ext>
                </a:extLst>
              </a:tr>
              <a:tr h="308572">
                <a:tc>
                  <a:txBody>
                    <a:bodyPr/>
                    <a:lstStyle/>
                    <a:p>
                      <a:pPr algn="ctr"/>
                      <a:r>
                        <a:rPr lang="en-IN" sz="1400" b="0"/>
                        <a:t>P/E Ratio</a:t>
                      </a:r>
                    </a:p>
                  </a:txBody>
                  <a:tcPr anchor="ctr"/>
                </a:tc>
                <a:tc>
                  <a:txBody>
                    <a:bodyPr/>
                    <a:lstStyle/>
                    <a:p>
                      <a:pPr algn="ctr"/>
                      <a:r>
                        <a:rPr lang="en-IN" sz="1400"/>
                        <a:t>31.87</a:t>
                      </a:r>
                    </a:p>
                  </a:txBody>
                  <a:tcPr anchor="ctr"/>
                </a:tc>
                <a:extLst>
                  <a:ext uri="{0D108BD9-81ED-4DB2-BD59-A6C34878D82A}">
                    <a16:rowId xmlns:a16="http://schemas.microsoft.com/office/drawing/2014/main" val="2434390131"/>
                  </a:ext>
                </a:extLst>
              </a:tr>
              <a:tr h="308572">
                <a:tc>
                  <a:txBody>
                    <a:bodyPr/>
                    <a:lstStyle/>
                    <a:p>
                      <a:pPr algn="ctr"/>
                      <a:r>
                        <a:rPr lang="en-IN" sz="1400" b="0"/>
                        <a:t>Dividend Yield</a:t>
                      </a:r>
                    </a:p>
                  </a:txBody>
                  <a:tcPr anchor="ctr"/>
                </a:tc>
                <a:tc>
                  <a:txBody>
                    <a:bodyPr/>
                    <a:lstStyle/>
                    <a:p>
                      <a:pPr algn="ctr"/>
                      <a:r>
                        <a:rPr lang="en-IN" sz="1400"/>
                        <a:t>1.31%</a:t>
                      </a:r>
                    </a:p>
                  </a:txBody>
                  <a:tcPr anchor="ctr"/>
                </a:tc>
                <a:extLst>
                  <a:ext uri="{0D108BD9-81ED-4DB2-BD59-A6C34878D82A}">
                    <a16:rowId xmlns:a16="http://schemas.microsoft.com/office/drawing/2014/main" val="3226942075"/>
                  </a:ext>
                </a:extLst>
              </a:tr>
              <a:tr h="308572">
                <a:tc>
                  <a:txBody>
                    <a:bodyPr/>
                    <a:lstStyle/>
                    <a:p>
                      <a:pPr algn="ctr"/>
                      <a:r>
                        <a:rPr lang="en-IN" sz="1400" b="0"/>
                        <a:t>CMP / BV</a:t>
                      </a:r>
                    </a:p>
                  </a:txBody>
                  <a:tcPr anchor="ctr"/>
                </a:tc>
                <a:tc>
                  <a:txBody>
                    <a:bodyPr/>
                    <a:lstStyle/>
                    <a:p>
                      <a:pPr algn="ctr"/>
                      <a:r>
                        <a:rPr lang="en-IN" sz="1400"/>
                        <a:t>16.77</a:t>
                      </a:r>
                    </a:p>
                  </a:txBody>
                  <a:tcPr anchor="ctr"/>
                </a:tc>
                <a:extLst>
                  <a:ext uri="{0D108BD9-81ED-4DB2-BD59-A6C34878D82A}">
                    <a16:rowId xmlns:a16="http://schemas.microsoft.com/office/drawing/2014/main" val="3865001739"/>
                  </a:ext>
                </a:extLst>
              </a:tr>
              <a:tr h="308572">
                <a:tc>
                  <a:txBody>
                    <a:bodyPr/>
                    <a:lstStyle/>
                    <a:p>
                      <a:pPr algn="ctr"/>
                      <a:r>
                        <a:rPr lang="en-IN" sz="1400" b="0"/>
                        <a:t>ROCE</a:t>
                      </a:r>
                    </a:p>
                  </a:txBody>
                  <a:tcPr anchor="ctr"/>
                </a:tc>
                <a:tc>
                  <a:txBody>
                    <a:bodyPr/>
                    <a:lstStyle/>
                    <a:p>
                      <a:pPr algn="ctr"/>
                      <a:r>
                        <a:rPr lang="en-IN" sz="1400"/>
                        <a:t>64.28%</a:t>
                      </a:r>
                    </a:p>
                  </a:txBody>
                  <a:tcPr anchor="ctr"/>
                </a:tc>
                <a:extLst>
                  <a:ext uri="{0D108BD9-81ED-4DB2-BD59-A6C34878D82A}">
                    <a16:rowId xmlns:a16="http://schemas.microsoft.com/office/drawing/2014/main" val="3246991869"/>
                  </a:ext>
                </a:extLst>
              </a:tr>
              <a:tr h="308572">
                <a:tc>
                  <a:txBody>
                    <a:bodyPr/>
                    <a:lstStyle/>
                    <a:p>
                      <a:pPr algn="ctr"/>
                      <a:r>
                        <a:rPr lang="en-IN" sz="1400" b="0"/>
                        <a:t>ROA 12M</a:t>
                      </a:r>
                    </a:p>
                  </a:txBody>
                  <a:tcPr anchor="ctr"/>
                </a:tc>
                <a:tc>
                  <a:txBody>
                    <a:bodyPr/>
                    <a:lstStyle/>
                    <a:p>
                      <a:pPr algn="ctr"/>
                      <a:r>
                        <a:rPr lang="en-IN" sz="1400"/>
                        <a:t>32.46%</a:t>
                      </a:r>
                    </a:p>
                  </a:txBody>
                  <a:tcPr anchor="ctr"/>
                </a:tc>
                <a:extLst>
                  <a:ext uri="{0D108BD9-81ED-4DB2-BD59-A6C34878D82A}">
                    <a16:rowId xmlns:a16="http://schemas.microsoft.com/office/drawing/2014/main" val="4286925282"/>
                  </a:ext>
                </a:extLst>
              </a:tr>
              <a:tr h="308572">
                <a:tc>
                  <a:txBody>
                    <a:bodyPr/>
                    <a:lstStyle/>
                    <a:p>
                      <a:pPr algn="ctr"/>
                      <a:r>
                        <a:rPr lang="en-IN" sz="1400" b="0"/>
                        <a:t>Debt / Equity</a:t>
                      </a:r>
                    </a:p>
                  </a:txBody>
                  <a:tcPr anchor="ctr"/>
                </a:tc>
                <a:tc>
                  <a:txBody>
                    <a:bodyPr/>
                    <a:lstStyle/>
                    <a:p>
                      <a:pPr algn="ctr"/>
                      <a:r>
                        <a:rPr lang="en-IN" sz="1400"/>
                        <a:t>0.09</a:t>
                      </a:r>
                    </a:p>
                  </a:txBody>
                  <a:tcPr anchor="ctr"/>
                </a:tc>
                <a:extLst>
                  <a:ext uri="{0D108BD9-81ED-4DB2-BD59-A6C34878D82A}">
                    <a16:rowId xmlns:a16="http://schemas.microsoft.com/office/drawing/2014/main" val="691853127"/>
                  </a:ext>
                </a:extLst>
              </a:tr>
              <a:tr h="308572">
                <a:tc>
                  <a:txBody>
                    <a:bodyPr/>
                    <a:lstStyle/>
                    <a:p>
                      <a:pPr algn="ctr"/>
                      <a:r>
                        <a:rPr lang="en-IN" sz="1400" b="0"/>
                        <a:t>ROE</a:t>
                      </a:r>
                    </a:p>
                  </a:txBody>
                  <a:tcPr anchor="ctr"/>
                </a:tc>
                <a:tc>
                  <a:txBody>
                    <a:bodyPr/>
                    <a:lstStyle/>
                    <a:p>
                      <a:pPr algn="ctr"/>
                      <a:r>
                        <a:rPr lang="en-IN" sz="1400"/>
                        <a:t>51.51%</a:t>
                      </a:r>
                    </a:p>
                  </a:txBody>
                  <a:tcPr anchor="ctr"/>
                </a:tc>
                <a:extLst>
                  <a:ext uri="{0D108BD9-81ED-4DB2-BD59-A6C34878D82A}">
                    <a16:rowId xmlns:a16="http://schemas.microsoft.com/office/drawing/2014/main" val="3017213352"/>
                  </a:ext>
                </a:extLst>
              </a:tr>
              <a:tr h="308572">
                <a:tc>
                  <a:txBody>
                    <a:bodyPr/>
                    <a:lstStyle/>
                    <a:p>
                      <a:pPr algn="ctr"/>
                      <a:r>
                        <a:rPr lang="en-IN" sz="1400" b="0"/>
                        <a:t>EPS 12M</a:t>
                      </a:r>
                    </a:p>
                  </a:txBody>
                  <a:tcPr anchor="ctr"/>
                </a:tc>
                <a:tc>
                  <a:txBody>
                    <a:bodyPr/>
                    <a:lstStyle/>
                    <a:p>
                      <a:pPr algn="ctr"/>
                      <a:r>
                        <a:rPr lang="en-IN" sz="1400"/>
                        <a:t>₹129.2</a:t>
                      </a:r>
                    </a:p>
                  </a:txBody>
                  <a:tcPr anchor="ctr"/>
                </a:tc>
                <a:extLst>
                  <a:ext uri="{0D108BD9-81ED-4DB2-BD59-A6C34878D82A}">
                    <a16:rowId xmlns:a16="http://schemas.microsoft.com/office/drawing/2014/main" val="760641099"/>
                  </a:ext>
                </a:extLst>
              </a:tr>
              <a:tr h="308572">
                <a:tc>
                  <a:txBody>
                    <a:bodyPr/>
                    <a:lstStyle/>
                    <a:p>
                      <a:pPr algn="ctr"/>
                      <a:r>
                        <a:rPr lang="en-IN" sz="1400" b="0"/>
                        <a:t>Promoter Holding</a:t>
                      </a:r>
                    </a:p>
                  </a:txBody>
                  <a:tcPr anchor="ctr"/>
                </a:tc>
                <a:tc>
                  <a:txBody>
                    <a:bodyPr/>
                    <a:lstStyle/>
                    <a:p>
                      <a:pPr algn="ctr"/>
                      <a:r>
                        <a:rPr lang="en-IN" sz="1400"/>
                        <a:t>71.77%</a:t>
                      </a:r>
                    </a:p>
                  </a:txBody>
                  <a:tcPr anchor="ctr"/>
                </a:tc>
                <a:extLst>
                  <a:ext uri="{0D108BD9-81ED-4DB2-BD59-A6C34878D82A}">
                    <a16:rowId xmlns:a16="http://schemas.microsoft.com/office/drawing/2014/main" val="2418852553"/>
                  </a:ext>
                </a:extLst>
              </a:tr>
              <a:tr h="308572">
                <a:tc>
                  <a:txBody>
                    <a:bodyPr/>
                    <a:lstStyle/>
                    <a:p>
                      <a:pPr algn="ctr"/>
                      <a:r>
                        <a:rPr lang="en-IN" sz="1400" b="0"/>
                        <a:t>Industry P/E</a:t>
                      </a:r>
                    </a:p>
                  </a:txBody>
                  <a:tcPr anchor="ctr"/>
                </a:tc>
                <a:tc>
                  <a:txBody>
                    <a:bodyPr/>
                    <a:lstStyle/>
                    <a:p>
                      <a:pPr algn="ctr"/>
                      <a:r>
                        <a:rPr lang="en-IN" sz="1400"/>
                        <a:t>32.4</a:t>
                      </a:r>
                    </a:p>
                  </a:txBody>
                  <a:tcPr anchor="ctr"/>
                </a:tc>
                <a:extLst>
                  <a:ext uri="{0D108BD9-81ED-4DB2-BD59-A6C34878D82A}">
                    <a16:rowId xmlns:a16="http://schemas.microsoft.com/office/drawing/2014/main" val="1335458728"/>
                  </a:ext>
                </a:extLst>
              </a:tr>
              <a:tr h="308572">
                <a:tc>
                  <a:txBody>
                    <a:bodyPr/>
                    <a:lstStyle/>
                    <a:p>
                      <a:pPr algn="ctr"/>
                      <a:r>
                        <a:rPr lang="en-IN" sz="1400" b="0"/>
                        <a:t>EV / EBITDA</a:t>
                      </a:r>
                    </a:p>
                  </a:txBody>
                  <a:tcPr anchor="ctr"/>
                </a:tc>
                <a:tc>
                  <a:txBody>
                    <a:bodyPr/>
                    <a:lstStyle/>
                    <a:p>
                      <a:pPr algn="ctr"/>
                      <a:r>
                        <a:rPr lang="en-IN" sz="1400"/>
                        <a:t>21.63</a:t>
                      </a:r>
                    </a:p>
                  </a:txBody>
                  <a:tcPr anchor="ctr"/>
                </a:tc>
                <a:extLst>
                  <a:ext uri="{0D108BD9-81ED-4DB2-BD59-A6C34878D82A}">
                    <a16:rowId xmlns:a16="http://schemas.microsoft.com/office/drawing/2014/main" val="3618969860"/>
                  </a:ext>
                </a:extLst>
              </a:tr>
              <a:tr h="308572">
                <a:tc>
                  <a:txBody>
                    <a:bodyPr/>
                    <a:lstStyle/>
                    <a:p>
                      <a:pPr algn="ctr"/>
                      <a:r>
                        <a:rPr lang="en-IN" sz="1400" b="0"/>
                        <a:t>PEG Ratio</a:t>
                      </a:r>
                    </a:p>
                  </a:txBody>
                  <a:tcPr anchor="ctr"/>
                </a:tc>
                <a:tc>
                  <a:txBody>
                    <a:bodyPr/>
                    <a:lstStyle/>
                    <a:p>
                      <a:pPr algn="ctr"/>
                      <a:r>
                        <a:rPr lang="en-IN" sz="1400"/>
                        <a:t>3.88</a:t>
                      </a:r>
                    </a:p>
                  </a:txBody>
                  <a:tcPr anchor="ctr"/>
                </a:tc>
                <a:extLst>
                  <a:ext uri="{0D108BD9-81ED-4DB2-BD59-A6C34878D82A}">
                    <a16:rowId xmlns:a16="http://schemas.microsoft.com/office/drawing/2014/main" val="2187075731"/>
                  </a:ext>
                </a:extLst>
              </a:tr>
              <a:tr h="308572">
                <a:tc>
                  <a:txBody>
                    <a:bodyPr/>
                    <a:lstStyle/>
                    <a:p>
                      <a:pPr algn="ctr"/>
                      <a:r>
                        <a:rPr lang="en-IN" sz="1400" b="0"/>
                        <a:t>Interest Coverage</a:t>
                      </a:r>
                    </a:p>
                  </a:txBody>
                  <a:tcPr anchor="ctr"/>
                </a:tc>
                <a:tc>
                  <a:txBody>
                    <a:bodyPr/>
                    <a:lstStyle/>
                    <a:p>
                      <a:pPr algn="ctr"/>
                      <a:r>
                        <a:rPr lang="en-IN" sz="1400"/>
                        <a:t>82.47</a:t>
                      </a:r>
                    </a:p>
                  </a:txBody>
                  <a:tcPr anchor="ctr"/>
                </a:tc>
                <a:extLst>
                  <a:ext uri="{0D108BD9-81ED-4DB2-BD59-A6C34878D82A}">
                    <a16:rowId xmlns:a16="http://schemas.microsoft.com/office/drawing/2014/main" val="206520660"/>
                  </a:ext>
                </a:extLst>
              </a:tr>
              <a:tr h="308572">
                <a:tc>
                  <a:txBody>
                    <a:bodyPr/>
                    <a:lstStyle/>
                    <a:p>
                      <a:pPr algn="ctr"/>
                      <a:r>
                        <a:rPr lang="en-IN" sz="1400" b="0"/>
                        <a:t>Sales Growth (3 Years)</a:t>
                      </a:r>
                    </a:p>
                  </a:txBody>
                  <a:tcPr anchor="ctr"/>
                </a:tc>
                <a:tc>
                  <a:txBody>
                    <a:bodyPr/>
                    <a:lstStyle/>
                    <a:p>
                      <a:pPr algn="ctr"/>
                      <a:r>
                        <a:rPr lang="en-IN" sz="1400"/>
                        <a:t>13.63%</a:t>
                      </a:r>
                    </a:p>
                  </a:txBody>
                  <a:tcPr anchor="ctr"/>
                </a:tc>
                <a:extLst>
                  <a:ext uri="{0D108BD9-81ED-4DB2-BD59-A6C34878D82A}">
                    <a16:rowId xmlns:a16="http://schemas.microsoft.com/office/drawing/2014/main" val="2029982561"/>
                  </a:ext>
                </a:extLst>
              </a:tr>
              <a:tr h="308572">
                <a:tc>
                  <a:txBody>
                    <a:bodyPr/>
                    <a:lstStyle/>
                    <a:p>
                      <a:pPr algn="ctr"/>
                      <a:r>
                        <a:rPr lang="en-IN" sz="1400" b="0"/>
                        <a:t>Market Cap</a:t>
                      </a:r>
                    </a:p>
                  </a:txBody>
                  <a:tcPr anchor="ctr"/>
                </a:tc>
                <a:tc>
                  <a:txBody>
                    <a:bodyPr/>
                    <a:lstStyle/>
                    <a:p>
                      <a:pPr algn="ctr"/>
                      <a:r>
                        <a:rPr lang="en-IN" sz="1400"/>
                        <a:t>₹1,518,149.57 Cr</a:t>
                      </a:r>
                    </a:p>
                  </a:txBody>
                  <a:tcPr anchor="ctr"/>
                </a:tc>
                <a:extLst>
                  <a:ext uri="{0D108BD9-81ED-4DB2-BD59-A6C34878D82A}">
                    <a16:rowId xmlns:a16="http://schemas.microsoft.com/office/drawing/2014/main" val="419982865"/>
                  </a:ext>
                </a:extLst>
              </a:tr>
            </a:tbl>
          </a:graphicData>
        </a:graphic>
      </p:graphicFrame>
    </p:spTree>
    <p:extLst>
      <p:ext uri="{BB962C8B-B14F-4D97-AF65-F5344CB8AC3E}">
        <p14:creationId xmlns:p14="http://schemas.microsoft.com/office/powerpoint/2010/main" val="53438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C81-DDB5-33BE-BED1-23441E915E7B}"/>
              </a:ext>
            </a:extLst>
          </p:cNvPr>
          <p:cNvSpPr txBox="1">
            <a:spLocks/>
          </p:cNvSpPr>
          <p:nvPr/>
        </p:nvSpPr>
        <p:spPr>
          <a:xfrm>
            <a:off x="4019365" y="352385"/>
            <a:ext cx="9720072" cy="1465529"/>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HEALTHCARE SECTOR -</a:t>
            </a:r>
          </a:p>
          <a:p>
            <a:pPr algn="ctr"/>
            <a:r>
              <a:rPr lang="en-US"/>
              <a:t>           NARAYANA HEALTH</a:t>
            </a:r>
            <a:endParaRPr lang="en-IN"/>
          </a:p>
        </p:txBody>
      </p:sp>
      <p:cxnSp>
        <p:nvCxnSpPr>
          <p:cNvPr id="3" name="Straight Connector 2">
            <a:extLst>
              <a:ext uri="{FF2B5EF4-FFF2-40B4-BE49-F238E27FC236}">
                <a16:creationId xmlns:a16="http://schemas.microsoft.com/office/drawing/2014/main" id="{D65BAA34-44F4-1644-2512-C21649345588}"/>
              </a:ext>
            </a:extLst>
          </p:cNvPr>
          <p:cNvCxnSpPr/>
          <p:nvPr/>
        </p:nvCxnSpPr>
        <p:spPr>
          <a:xfrm>
            <a:off x="6623585" y="363271"/>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6" name="Diagram 5">
            <a:extLst>
              <a:ext uri="{FF2B5EF4-FFF2-40B4-BE49-F238E27FC236}">
                <a16:creationId xmlns:a16="http://schemas.microsoft.com/office/drawing/2014/main" id="{9F3CAD8C-CE41-884E-A2BC-A778DD2F5948}"/>
              </a:ext>
            </a:extLst>
          </p:cNvPr>
          <p:cNvGraphicFramePr/>
          <p:nvPr>
            <p:extLst>
              <p:ext uri="{D42A27DB-BD31-4B8C-83A1-F6EECF244321}">
                <p14:modId xmlns:p14="http://schemas.microsoft.com/office/powerpoint/2010/main" val="642568157"/>
              </p:ext>
            </p:extLst>
          </p:nvPr>
        </p:nvGraphicFramePr>
        <p:xfrm>
          <a:off x="-2721425" y="511628"/>
          <a:ext cx="12224652" cy="5834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CEDBFCFF-A415-774C-1F8D-50AED27D1C51}"/>
              </a:ext>
            </a:extLst>
          </p:cNvPr>
          <p:cNvGraphicFramePr/>
          <p:nvPr>
            <p:extLst>
              <p:ext uri="{D42A27DB-BD31-4B8C-83A1-F6EECF244321}">
                <p14:modId xmlns:p14="http://schemas.microsoft.com/office/powerpoint/2010/main" val="3471864907"/>
              </p:ext>
            </p:extLst>
          </p:nvPr>
        </p:nvGraphicFramePr>
        <p:xfrm>
          <a:off x="6117772" y="1966271"/>
          <a:ext cx="6074228" cy="23034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41B09984-C898-AB45-5D73-EB67EB89B75B}"/>
              </a:ext>
            </a:extLst>
          </p:cNvPr>
          <p:cNvGraphicFramePr/>
          <p:nvPr>
            <p:extLst>
              <p:ext uri="{D42A27DB-BD31-4B8C-83A1-F6EECF244321}">
                <p14:modId xmlns:p14="http://schemas.microsoft.com/office/powerpoint/2010/main" val="1943985827"/>
              </p:ext>
            </p:extLst>
          </p:nvPr>
        </p:nvGraphicFramePr>
        <p:xfrm>
          <a:off x="6623585" y="4763513"/>
          <a:ext cx="5122101" cy="1477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3176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NARAYANA HEALTH</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1722478"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6" name="Table 5">
            <a:extLst>
              <a:ext uri="{FF2B5EF4-FFF2-40B4-BE49-F238E27FC236}">
                <a16:creationId xmlns:a16="http://schemas.microsoft.com/office/drawing/2014/main" id="{5BB9758D-15B8-FB41-127F-06EF7874E02A}"/>
              </a:ext>
            </a:extLst>
          </p:cNvPr>
          <p:cNvGraphicFramePr>
            <a:graphicFrameLocks noGrp="1"/>
          </p:cNvGraphicFramePr>
          <p:nvPr>
            <p:extLst>
              <p:ext uri="{D42A27DB-BD31-4B8C-83A1-F6EECF244321}">
                <p14:modId xmlns:p14="http://schemas.microsoft.com/office/powerpoint/2010/main" val="2883879228"/>
              </p:ext>
            </p:extLst>
          </p:nvPr>
        </p:nvGraphicFramePr>
        <p:xfrm>
          <a:off x="740229" y="1266741"/>
          <a:ext cx="10907486" cy="5245724"/>
        </p:xfrm>
        <a:graphic>
          <a:graphicData uri="http://schemas.openxmlformats.org/drawingml/2006/table">
            <a:tbl>
              <a:tblPr firstRow="1" bandRow="1">
                <a:tableStyleId>{5C22544A-7EE6-4342-B048-85BDC9FD1C3A}</a:tableStyleId>
              </a:tblPr>
              <a:tblGrid>
                <a:gridCol w="5431101">
                  <a:extLst>
                    <a:ext uri="{9D8B030D-6E8A-4147-A177-3AD203B41FA5}">
                      <a16:colId xmlns:a16="http://schemas.microsoft.com/office/drawing/2014/main" val="2251996624"/>
                    </a:ext>
                  </a:extLst>
                </a:gridCol>
                <a:gridCol w="5476385">
                  <a:extLst>
                    <a:ext uri="{9D8B030D-6E8A-4147-A177-3AD203B41FA5}">
                      <a16:colId xmlns:a16="http://schemas.microsoft.com/office/drawing/2014/main" val="3884819716"/>
                    </a:ext>
                  </a:extLst>
                </a:gridCol>
              </a:tblGrid>
              <a:tr h="308572">
                <a:tc>
                  <a:txBody>
                    <a:bodyPr/>
                    <a:lstStyle/>
                    <a:p>
                      <a:pPr algn="ctr"/>
                      <a:r>
                        <a:rPr lang="en-IN" sz="1400" b="1"/>
                        <a:t>Ratio</a:t>
                      </a:r>
                    </a:p>
                  </a:txBody>
                  <a:tcPr anchor="ctr"/>
                </a:tc>
                <a:tc>
                  <a:txBody>
                    <a:bodyPr/>
                    <a:lstStyle/>
                    <a:p>
                      <a:pPr algn="ctr"/>
                      <a:r>
                        <a:rPr lang="en-IN" sz="1400" b="1"/>
                        <a:t>Value</a:t>
                      </a:r>
                    </a:p>
                  </a:txBody>
                  <a:tcPr anchor="ctr"/>
                </a:tc>
                <a:extLst>
                  <a:ext uri="{0D108BD9-81ED-4DB2-BD59-A6C34878D82A}">
                    <a16:rowId xmlns:a16="http://schemas.microsoft.com/office/drawing/2014/main" val="4124715685"/>
                  </a:ext>
                </a:extLst>
              </a:tr>
              <a:tr h="308572">
                <a:tc>
                  <a:txBody>
                    <a:bodyPr/>
                    <a:lstStyle/>
                    <a:p>
                      <a:pPr algn="ctr"/>
                      <a:r>
                        <a:rPr lang="en-IN" sz="1400" b="0"/>
                        <a:t>Operating Profit Margin</a:t>
                      </a:r>
                    </a:p>
                  </a:txBody>
                  <a:tcPr anchor="ctr"/>
                </a:tc>
                <a:tc>
                  <a:txBody>
                    <a:bodyPr/>
                    <a:lstStyle/>
                    <a:p>
                      <a:pPr algn="ctr"/>
                      <a:r>
                        <a:rPr lang="en-IN" sz="1400" b="0"/>
                        <a:t>22.96%</a:t>
                      </a:r>
                    </a:p>
                  </a:txBody>
                  <a:tcPr anchor="ctr"/>
                </a:tc>
                <a:extLst>
                  <a:ext uri="{0D108BD9-81ED-4DB2-BD59-A6C34878D82A}">
                    <a16:rowId xmlns:a16="http://schemas.microsoft.com/office/drawing/2014/main" val="231726123"/>
                  </a:ext>
                </a:extLst>
              </a:tr>
              <a:tr h="308572">
                <a:tc>
                  <a:txBody>
                    <a:bodyPr/>
                    <a:lstStyle/>
                    <a:p>
                      <a:pPr algn="ctr"/>
                      <a:r>
                        <a:rPr lang="en-IN" sz="1400" b="0"/>
                        <a:t>P/E Ratio</a:t>
                      </a:r>
                    </a:p>
                  </a:txBody>
                  <a:tcPr anchor="ctr"/>
                </a:tc>
                <a:tc>
                  <a:txBody>
                    <a:bodyPr/>
                    <a:lstStyle/>
                    <a:p>
                      <a:pPr algn="ctr"/>
                      <a:r>
                        <a:rPr lang="en-IN" sz="1400" b="0"/>
                        <a:t>32.32</a:t>
                      </a:r>
                    </a:p>
                  </a:txBody>
                  <a:tcPr anchor="ctr"/>
                </a:tc>
                <a:extLst>
                  <a:ext uri="{0D108BD9-81ED-4DB2-BD59-A6C34878D82A}">
                    <a16:rowId xmlns:a16="http://schemas.microsoft.com/office/drawing/2014/main" val="2434390131"/>
                  </a:ext>
                </a:extLst>
              </a:tr>
              <a:tr h="308572">
                <a:tc>
                  <a:txBody>
                    <a:bodyPr/>
                    <a:lstStyle/>
                    <a:p>
                      <a:pPr algn="ctr"/>
                      <a:r>
                        <a:rPr lang="en-IN" sz="1400" b="0"/>
                        <a:t>Dividend Yield</a:t>
                      </a:r>
                    </a:p>
                  </a:txBody>
                  <a:tcPr anchor="ctr"/>
                </a:tc>
                <a:tc>
                  <a:txBody>
                    <a:bodyPr/>
                    <a:lstStyle/>
                    <a:p>
                      <a:pPr algn="ctr"/>
                      <a:r>
                        <a:rPr lang="en-IN" sz="1400" b="0"/>
                        <a:t>0.32%</a:t>
                      </a:r>
                    </a:p>
                  </a:txBody>
                  <a:tcPr anchor="ctr"/>
                </a:tc>
                <a:extLst>
                  <a:ext uri="{0D108BD9-81ED-4DB2-BD59-A6C34878D82A}">
                    <a16:rowId xmlns:a16="http://schemas.microsoft.com/office/drawing/2014/main" val="3226942075"/>
                  </a:ext>
                </a:extLst>
              </a:tr>
              <a:tr h="308572">
                <a:tc>
                  <a:txBody>
                    <a:bodyPr/>
                    <a:lstStyle/>
                    <a:p>
                      <a:pPr algn="ctr"/>
                      <a:r>
                        <a:rPr lang="en-IN" sz="1400" b="0"/>
                        <a:t>CMP / BV</a:t>
                      </a:r>
                    </a:p>
                  </a:txBody>
                  <a:tcPr anchor="ctr"/>
                </a:tc>
                <a:tc>
                  <a:txBody>
                    <a:bodyPr/>
                    <a:lstStyle/>
                    <a:p>
                      <a:pPr algn="ctr"/>
                      <a:r>
                        <a:rPr lang="en-IN" sz="1400" b="0"/>
                        <a:t>8.8</a:t>
                      </a:r>
                    </a:p>
                  </a:txBody>
                  <a:tcPr anchor="ctr"/>
                </a:tc>
                <a:extLst>
                  <a:ext uri="{0D108BD9-81ED-4DB2-BD59-A6C34878D82A}">
                    <a16:rowId xmlns:a16="http://schemas.microsoft.com/office/drawing/2014/main" val="3865001739"/>
                  </a:ext>
                </a:extLst>
              </a:tr>
              <a:tr h="308572">
                <a:tc>
                  <a:txBody>
                    <a:bodyPr/>
                    <a:lstStyle/>
                    <a:p>
                      <a:pPr algn="ctr"/>
                      <a:r>
                        <a:rPr lang="en-IN" sz="1400" b="0"/>
                        <a:t>ROCE</a:t>
                      </a:r>
                    </a:p>
                  </a:txBody>
                  <a:tcPr anchor="ctr"/>
                </a:tc>
                <a:tc>
                  <a:txBody>
                    <a:bodyPr/>
                    <a:lstStyle/>
                    <a:p>
                      <a:pPr algn="ctr"/>
                      <a:r>
                        <a:rPr lang="en-IN" sz="1400" b="0"/>
                        <a:t>26.18%</a:t>
                      </a:r>
                    </a:p>
                  </a:txBody>
                  <a:tcPr anchor="ctr"/>
                </a:tc>
                <a:extLst>
                  <a:ext uri="{0D108BD9-81ED-4DB2-BD59-A6C34878D82A}">
                    <a16:rowId xmlns:a16="http://schemas.microsoft.com/office/drawing/2014/main" val="3246991869"/>
                  </a:ext>
                </a:extLst>
              </a:tr>
              <a:tr h="308572">
                <a:tc>
                  <a:txBody>
                    <a:bodyPr/>
                    <a:lstStyle/>
                    <a:p>
                      <a:pPr algn="ctr"/>
                      <a:r>
                        <a:rPr lang="en-IN" sz="1400" b="0"/>
                        <a:t>ROA 12M</a:t>
                      </a:r>
                    </a:p>
                  </a:txBody>
                  <a:tcPr anchor="ctr"/>
                </a:tc>
                <a:tc>
                  <a:txBody>
                    <a:bodyPr/>
                    <a:lstStyle/>
                    <a:p>
                      <a:pPr algn="ctr"/>
                      <a:r>
                        <a:rPr lang="en-IN" sz="1400" b="0"/>
                        <a:t>16.12%</a:t>
                      </a:r>
                    </a:p>
                  </a:txBody>
                  <a:tcPr anchor="ctr"/>
                </a:tc>
                <a:extLst>
                  <a:ext uri="{0D108BD9-81ED-4DB2-BD59-A6C34878D82A}">
                    <a16:rowId xmlns:a16="http://schemas.microsoft.com/office/drawing/2014/main" val="4286925282"/>
                  </a:ext>
                </a:extLst>
              </a:tr>
              <a:tr h="308572">
                <a:tc>
                  <a:txBody>
                    <a:bodyPr/>
                    <a:lstStyle/>
                    <a:p>
                      <a:pPr algn="ctr"/>
                      <a:r>
                        <a:rPr lang="en-IN" sz="1400" b="0"/>
                        <a:t>Debt / Equity</a:t>
                      </a:r>
                    </a:p>
                  </a:txBody>
                  <a:tcPr anchor="ctr"/>
                </a:tc>
                <a:tc>
                  <a:txBody>
                    <a:bodyPr/>
                    <a:lstStyle/>
                    <a:p>
                      <a:pPr algn="ctr"/>
                      <a:r>
                        <a:rPr lang="en-IN" sz="1400" b="0"/>
                        <a:t>0.56</a:t>
                      </a:r>
                    </a:p>
                  </a:txBody>
                  <a:tcPr anchor="ctr"/>
                </a:tc>
                <a:extLst>
                  <a:ext uri="{0D108BD9-81ED-4DB2-BD59-A6C34878D82A}">
                    <a16:rowId xmlns:a16="http://schemas.microsoft.com/office/drawing/2014/main" val="691853127"/>
                  </a:ext>
                </a:extLst>
              </a:tr>
              <a:tr h="308572">
                <a:tc>
                  <a:txBody>
                    <a:bodyPr/>
                    <a:lstStyle/>
                    <a:p>
                      <a:pPr algn="ctr"/>
                      <a:r>
                        <a:rPr lang="en-IN" sz="1400" b="0"/>
                        <a:t>ROE</a:t>
                      </a:r>
                    </a:p>
                  </a:txBody>
                  <a:tcPr anchor="ctr"/>
                </a:tc>
                <a:tc>
                  <a:txBody>
                    <a:bodyPr/>
                    <a:lstStyle/>
                    <a:p>
                      <a:pPr algn="ctr"/>
                      <a:r>
                        <a:rPr lang="en-IN" sz="1400" b="0"/>
                        <a:t>31.48%</a:t>
                      </a:r>
                    </a:p>
                  </a:txBody>
                  <a:tcPr anchor="ctr"/>
                </a:tc>
                <a:extLst>
                  <a:ext uri="{0D108BD9-81ED-4DB2-BD59-A6C34878D82A}">
                    <a16:rowId xmlns:a16="http://schemas.microsoft.com/office/drawing/2014/main" val="3017213352"/>
                  </a:ext>
                </a:extLst>
              </a:tr>
              <a:tr h="308572">
                <a:tc>
                  <a:txBody>
                    <a:bodyPr/>
                    <a:lstStyle/>
                    <a:p>
                      <a:pPr algn="ctr"/>
                      <a:r>
                        <a:rPr lang="en-IN" sz="1400" b="0"/>
                        <a:t>EPS 12M</a:t>
                      </a:r>
                    </a:p>
                  </a:txBody>
                  <a:tcPr anchor="ctr"/>
                </a:tc>
                <a:tc>
                  <a:txBody>
                    <a:bodyPr/>
                    <a:lstStyle/>
                    <a:p>
                      <a:pPr algn="ctr"/>
                      <a:r>
                        <a:rPr lang="en-IN" sz="1400" b="0"/>
                        <a:t>₹38.62</a:t>
                      </a:r>
                    </a:p>
                  </a:txBody>
                  <a:tcPr anchor="ctr"/>
                </a:tc>
                <a:extLst>
                  <a:ext uri="{0D108BD9-81ED-4DB2-BD59-A6C34878D82A}">
                    <a16:rowId xmlns:a16="http://schemas.microsoft.com/office/drawing/2014/main" val="760641099"/>
                  </a:ext>
                </a:extLst>
              </a:tr>
              <a:tr h="308572">
                <a:tc>
                  <a:txBody>
                    <a:bodyPr/>
                    <a:lstStyle/>
                    <a:p>
                      <a:pPr algn="ctr"/>
                      <a:r>
                        <a:rPr lang="en-IN" sz="1400" b="0"/>
                        <a:t>Promoter Holding</a:t>
                      </a:r>
                    </a:p>
                  </a:txBody>
                  <a:tcPr anchor="ctr"/>
                </a:tc>
                <a:tc>
                  <a:txBody>
                    <a:bodyPr/>
                    <a:lstStyle/>
                    <a:p>
                      <a:pPr algn="ctr"/>
                      <a:r>
                        <a:rPr lang="en-IN" sz="1400" b="0"/>
                        <a:t>63.85%</a:t>
                      </a:r>
                    </a:p>
                  </a:txBody>
                  <a:tcPr anchor="ctr"/>
                </a:tc>
                <a:extLst>
                  <a:ext uri="{0D108BD9-81ED-4DB2-BD59-A6C34878D82A}">
                    <a16:rowId xmlns:a16="http://schemas.microsoft.com/office/drawing/2014/main" val="2418852553"/>
                  </a:ext>
                </a:extLst>
              </a:tr>
              <a:tr h="308572">
                <a:tc>
                  <a:txBody>
                    <a:bodyPr/>
                    <a:lstStyle/>
                    <a:p>
                      <a:pPr algn="ctr"/>
                      <a:r>
                        <a:rPr lang="en-IN" sz="1400" b="0"/>
                        <a:t>Industry P/E</a:t>
                      </a:r>
                    </a:p>
                  </a:txBody>
                  <a:tcPr anchor="ctr"/>
                </a:tc>
                <a:tc>
                  <a:txBody>
                    <a:bodyPr/>
                    <a:lstStyle/>
                    <a:p>
                      <a:pPr algn="ctr"/>
                      <a:r>
                        <a:rPr lang="en-IN" sz="1400" b="0"/>
                        <a:t>49.37</a:t>
                      </a:r>
                    </a:p>
                  </a:txBody>
                  <a:tcPr anchor="ctr"/>
                </a:tc>
                <a:extLst>
                  <a:ext uri="{0D108BD9-81ED-4DB2-BD59-A6C34878D82A}">
                    <a16:rowId xmlns:a16="http://schemas.microsoft.com/office/drawing/2014/main" val="1335458728"/>
                  </a:ext>
                </a:extLst>
              </a:tr>
              <a:tr h="308572">
                <a:tc>
                  <a:txBody>
                    <a:bodyPr/>
                    <a:lstStyle/>
                    <a:p>
                      <a:pPr algn="ctr"/>
                      <a:r>
                        <a:rPr lang="en-IN" sz="1400" b="0"/>
                        <a:t>EV / EBITDA</a:t>
                      </a:r>
                    </a:p>
                  </a:txBody>
                  <a:tcPr anchor="ctr"/>
                </a:tc>
                <a:tc>
                  <a:txBody>
                    <a:bodyPr/>
                    <a:lstStyle/>
                    <a:p>
                      <a:pPr algn="ctr"/>
                      <a:r>
                        <a:rPr lang="en-IN" sz="1400" b="0"/>
                        <a:t>21.77</a:t>
                      </a:r>
                    </a:p>
                  </a:txBody>
                  <a:tcPr anchor="ctr"/>
                </a:tc>
                <a:extLst>
                  <a:ext uri="{0D108BD9-81ED-4DB2-BD59-A6C34878D82A}">
                    <a16:rowId xmlns:a16="http://schemas.microsoft.com/office/drawing/2014/main" val="3618969860"/>
                  </a:ext>
                </a:extLst>
              </a:tr>
              <a:tr h="308572">
                <a:tc>
                  <a:txBody>
                    <a:bodyPr/>
                    <a:lstStyle/>
                    <a:p>
                      <a:pPr algn="ctr"/>
                      <a:r>
                        <a:rPr lang="en-IN" sz="1400" b="0"/>
                        <a:t>PEG Ratio</a:t>
                      </a:r>
                    </a:p>
                  </a:txBody>
                  <a:tcPr anchor="ctr"/>
                </a:tc>
                <a:tc>
                  <a:txBody>
                    <a:bodyPr/>
                    <a:lstStyle/>
                    <a:p>
                      <a:pPr algn="ctr"/>
                      <a:r>
                        <a:rPr lang="en-IN" sz="1400" b="0"/>
                        <a:t>0.48</a:t>
                      </a:r>
                    </a:p>
                  </a:txBody>
                  <a:tcPr anchor="ctr"/>
                </a:tc>
                <a:extLst>
                  <a:ext uri="{0D108BD9-81ED-4DB2-BD59-A6C34878D82A}">
                    <a16:rowId xmlns:a16="http://schemas.microsoft.com/office/drawing/2014/main" val="2187075731"/>
                  </a:ext>
                </a:extLst>
              </a:tr>
              <a:tr h="308572">
                <a:tc>
                  <a:txBody>
                    <a:bodyPr/>
                    <a:lstStyle/>
                    <a:p>
                      <a:pPr algn="ctr"/>
                      <a:r>
                        <a:rPr lang="en-IN" sz="1400" b="0"/>
                        <a:t>Interest Coverage</a:t>
                      </a:r>
                    </a:p>
                  </a:txBody>
                  <a:tcPr anchor="ctr"/>
                </a:tc>
                <a:tc>
                  <a:txBody>
                    <a:bodyPr/>
                    <a:lstStyle/>
                    <a:p>
                      <a:pPr algn="ctr"/>
                      <a:r>
                        <a:rPr lang="en-IN" sz="1400" b="0"/>
                        <a:t>10.17</a:t>
                      </a:r>
                    </a:p>
                  </a:txBody>
                  <a:tcPr anchor="ctr"/>
                </a:tc>
                <a:extLst>
                  <a:ext uri="{0D108BD9-81ED-4DB2-BD59-A6C34878D82A}">
                    <a16:rowId xmlns:a16="http://schemas.microsoft.com/office/drawing/2014/main" val="206520660"/>
                  </a:ext>
                </a:extLst>
              </a:tr>
              <a:tr h="308572">
                <a:tc>
                  <a:txBody>
                    <a:bodyPr/>
                    <a:lstStyle/>
                    <a:p>
                      <a:pPr algn="ctr"/>
                      <a:r>
                        <a:rPr lang="en-IN" sz="1400" b="0"/>
                        <a:t>Sales Growth (3 Years)</a:t>
                      </a:r>
                    </a:p>
                  </a:txBody>
                  <a:tcPr anchor="ctr"/>
                </a:tc>
                <a:tc>
                  <a:txBody>
                    <a:bodyPr/>
                    <a:lstStyle/>
                    <a:p>
                      <a:pPr algn="ctr"/>
                      <a:r>
                        <a:rPr lang="en-IN" sz="1400" b="0"/>
                        <a:t>24.78%</a:t>
                      </a:r>
                    </a:p>
                  </a:txBody>
                  <a:tcPr anchor="ctr"/>
                </a:tc>
                <a:extLst>
                  <a:ext uri="{0D108BD9-81ED-4DB2-BD59-A6C34878D82A}">
                    <a16:rowId xmlns:a16="http://schemas.microsoft.com/office/drawing/2014/main" val="2029982561"/>
                  </a:ext>
                </a:extLst>
              </a:tr>
              <a:tr h="308572">
                <a:tc>
                  <a:txBody>
                    <a:bodyPr/>
                    <a:lstStyle/>
                    <a:p>
                      <a:pPr algn="ctr"/>
                      <a:r>
                        <a:rPr lang="en-IN" sz="1400" b="0"/>
                        <a:t>Market Cap</a:t>
                      </a:r>
                    </a:p>
                  </a:txBody>
                  <a:tcPr anchor="ctr"/>
                </a:tc>
                <a:tc>
                  <a:txBody>
                    <a:bodyPr/>
                    <a:lstStyle/>
                    <a:p>
                      <a:pPr algn="ctr"/>
                      <a:r>
                        <a:rPr lang="en-IN" sz="1400" b="0"/>
                        <a:t>₹25,400.03 Cr</a:t>
                      </a:r>
                    </a:p>
                  </a:txBody>
                  <a:tcPr anchor="ctr"/>
                </a:tc>
                <a:extLst>
                  <a:ext uri="{0D108BD9-81ED-4DB2-BD59-A6C34878D82A}">
                    <a16:rowId xmlns:a16="http://schemas.microsoft.com/office/drawing/2014/main" val="419982865"/>
                  </a:ext>
                </a:extLst>
              </a:tr>
            </a:tbl>
          </a:graphicData>
        </a:graphic>
      </p:graphicFrame>
    </p:spTree>
    <p:extLst>
      <p:ext uri="{BB962C8B-B14F-4D97-AF65-F5344CB8AC3E}">
        <p14:creationId xmlns:p14="http://schemas.microsoft.com/office/powerpoint/2010/main" val="20920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575C-527B-472A-C3A8-2D87E8F9BBA3}"/>
              </a:ext>
            </a:extLst>
          </p:cNvPr>
          <p:cNvSpPr txBox="1">
            <a:spLocks/>
          </p:cNvSpPr>
          <p:nvPr/>
        </p:nvSpPr>
        <p:spPr>
          <a:xfrm>
            <a:off x="3464193" y="297956"/>
            <a:ext cx="9720072" cy="1465529"/>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INFRASTRUCTURE SECTOR - </a:t>
            </a:r>
          </a:p>
          <a:p>
            <a:pPr algn="ctr"/>
            <a:r>
              <a:rPr lang="en-US"/>
              <a:t>                      KNR CONSTRUCTIONS</a:t>
            </a:r>
          </a:p>
        </p:txBody>
      </p:sp>
      <p:cxnSp>
        <p:nvCxnSpPr>
          <p:cNvPr id="3" name="Straight Connector 2">
            <a:extLst>
              <a:ext uri="{FF2B5EF4-FFF2-40B4-BE49-F238E27FC236}">
                <a16:creationId xmlns:a16="http://schemas.microsoft.com/office/drawing/2014/main" id="{02ABB2A2-2C91-17FA-C365-FE99CD3C5C09}"/>
              </a:ext>
            </a:extLst>
          </p:cNvPr>
          <p:cNvCxnSpPr/>
          <p:nvPr/>
        </p:nvCxnSpPr>
        <p:spPr>
          <a:xfrm>
            <a:off x="5589442" y="297956"/>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6" name="Diagram 5">
            <a:extLst>
              <a:ext uri="{FF2B5EF4-FFF2-40B4-BE49-F238E27FC236}">
                <a16:creationId xmlns:a16="http://schemas.microsoft.com/office/drawing/2014/main" id="{D26BD5CC-3BAB-86E9-F0AF-61C65E049D88}"/>
              </a:ext>
            </a:extLst>
          </p:cNvPr>
          <p:cNvGraphicFramePr/>
          <p:nvPr>
            <p:extLst>
              <p:ext uri="{D42A27DB-BD31-4B8C-83A1-F6EECF244321}">
                <p14:modId xmlns:p14="http://schemas.microsoft.com/office/powerpoint/2010/main" val="1044102905"/>
              </p:ext>
            </p:extLst>
          </p:nvPr>
        </p:nvGraphicFramePr>
        <p:xfrm>
          <a:off x="0" y="420500"/>
          <a:ext cx="6487882" cy="6215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A2E32019-44D3-8E9F-E0BC-E0BD6BE50288}"/>
              </a:ext>
            </a:extLst>
          </p:cNvPr>
          <p:cNvGraphicFramePr/>
          <p:nvPr>
            <p:extLst>
              <p:ext uri="{D42A27DB-BD31-4B8C-83A1-F6EECF244321}">
                <p14:modId xmlns:p14="http://schemas.microsoft.com/office/powerpoint/2010/main" val="831674003"/>
              </p:ext>
            </p:extLst>
          </p:nvPr>
        </p:nvGraphicFramePr>
        <p:xfrm>
          <a:off x="6096000" y="1763485"/>
          <a:ext cx="5889171" cy="31350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E07E03E4-E918-99D4-FD26-2706D468E0FD}"/>
              </a:ext>
            </a:extLst>
          </p:cNvPr>
          <p:cNvGraphicFramePr/>
          <p:nvPr>
            <p:extLst>
              <p:ext uri="{D42A27DB-BD31-4B8C-83A1-F6EECF244321}">
                <p14:modId xmlns:p14="http://schemas.microsoft.com/office/powerpoint/2010/main" val="1516292738"/>
              </p:ext>
            </p:extLst>
          </p:nvPr>
        </p:nvGraphicFramePr>
        <p:xfrm>
          <a:off x="5965372" y="4805718"/>
          <a:ext cx="5889171" cy="17543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4077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42B3-F86D-DC43-1682-3200D6DAFA87}"/>
              </a:ext>
            </a:extLst>
          </p:cNvPr>
          <p:cNvSpPr txBox="1">
            <a:spLocks/>
          </p:cNvSpPr>
          <p:nvPr/>
        </p:nvSpPr>
        <p:spPr>
          <a:xfrm>
            <a:off x="1235964" y="345539"/>
            <a:ext cx="9720072" cy="6977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a:t>FUNDAMENTAL RATIOS - KNR CONSTRUCTIONS</a:t>
            </a:r>
            <a:endParaRPr lang="en-IN"/>
          </a:p>
        </p:txBody>
      </p:sp>
      <p:cxnSp>
        <p:nvCxnSpPr>
          <p:cNvPr id="3" name="Straight Connector 2">
            <a:extLst>
              <a:ext uri="{FF2B5EF4-FFF2-40B4-BE49-F238E27FC236}">
                <a16:creationId xmlns:a16="http://schemas.microsoft.com/office/drawing/2014/main" id="{40B303D5-ACE4-7EBE-6908-C83C75A1DF1F}"/>
              </a:ext>
            </a:extLst>
          </p:cNvPr>
          <p:cNvCxnSpPr/>
          <p:nvPr/>
        </p:nvCxnSpPr>
        <p:spPr>
          <a:xfrm>
            <a:off x="1537421" y="345539"/>
            <a:ext cx="0" cy="643816"/>
          </a:xfrm>
          <a:prstGeom prst="line">
            <a:avLst/>
          </a:prstGeom>
          <a:ln w="28575"/>
        </p:spPr>
        <p:style>
          <a:lnRef idx="2">
            <a:schemeClr val="accent2"/>
          </a:lnRef>
          <a:fillRef idx="0">
            <a:schemeClr val="accent2"/>
          </a:fillRef>
          <a:effectRef idx="1">
            <a:schemeClr val="accent2"/>
          </a:effectRef>
          <a:fontRef idx="minor">
            <a:schemeClr val="tx1"/>
          </a:fontRef>
        </p:style>
      </p:cxnSp>
      <p:graphicFrame>
        <p:nvGraphicFramePr>
          <p:cNvPr id="6" name="Table 5">
            <a:extLst>
              <a:ext uri="{FF2B5EF4-FFF2-40B4-BE49-F238E27FC236}">
                <a16:creationId xmlns:a16="http://schemas.microsoft.com/office/drawing/2014/main" id="{5BB9758D-15B8-FB41-127F-06EF7874E02A}"/>
              </a:ext>
            </a:extLst>
          </p:cNvPr>
          <p:cNvGraphicFramePr>
            <a:graphicFrameLocks noGrp="1"/>
          </p:cNvGraphicFramePr>
          <p:nvPr>
            <p:extLst>
              <p:ext uri="{D42A27DB-BD31-4B8C-83A1-F6EECF244321}">
                <p14:modId xmlns:p14="http://schemas.microsoft.com/office/powerpoint/2010/main" val="1154354721"/>
              </p:ext>
            </p:extLst>
          </p:nvPr>
        </p:nvGraphicFramePr>
        <p:xfrm>
          <a:off x="740228" y="1266741"/>
          <a:ext cx="10994571" cy="5181600"/>
        </p:xfrm>
        <a:graphic>
          <a:graphicData uri="http://schemas.openxmlformats.org/drawingml/2006/table">
            <a:tbl>
              <a:tblPr firstRow="1" bandRow="1">
                <a:tableStyleId>{5C22544A-7EE6-4342-B048-85BDC9FD1C3A}</a:tableStyleId>
              </a:tblPr>
              <a:tblGrid>
                <a:gridCol w="5474463">
                  <a:extLst>
                    <a:ext uri="{9D8B030D-6E8A-4147-A177-3AD203B41FA5}">
                      <a16:colId xmlns:a16="http://schemas.microsoft.com/office/drawing/2014/main" val="2251996624"/>
                    </a:ext>
                  </a:extLst>
                </a:gridCol>
                <a:gridCol w="5520108">
                  <a:extLst>
                    <a:ext uri="{9D8B030D-6E8A-4147-A177-3AD203B41FA5}">
                      <a16:colId xmlns:a16="http://schemas.microsoft.com/office/drawing/2014/main" val="3884819716"/>
                    </a:ext>
                  </a:extLst>
                </a:gridCol>
              </a:tblGrid>
              <a:tr h="289837">
                <a:tc>
                  <a:txBody>
                    <a:bodyPr/>
                    <a:lstStyle/>
                    <a:p>
                      <a:pPr algn="ctr"/>
                      <a:r>
                        <a:rPr lang="en-IN" sz="1400" b="1"/>
                        <a:t>Ratio</a:t>
                      </a:r>
                    </a:p>
                  </a:txBody>
                  <a:tcPr anchor="ctr"/>
                </a:tc>
                <a:tc>
                  <a:txBody>
                    <a:bodyPr/>
                    <a:lstStyle/>
                    <a:p>
                      <a:pPr algn="ctr"/>
                      <a:r>
                        <a:rPr lang="en-IN" sz="1400" b="1"/>
                        <a:t>Value</a:t>
                      </a:r>
                    </a:p>
                  </a:txBody>
                  <a:tcPr anchor="ctr"/>
                </a:tc>
                <a:extLst>
                  <a:ext uri="{0D108BD9-81ED-4DB2-BD59-A6C34878D82A}">
                    <a16:rowId xmlns:a16="http://schemas.microsoft.com/office/drawing/2014/main" val="4124715685"/>
                  </a:ext>
                </a:extLst>
              </a:tr>
              <a:tr h="289837">
                <a:tc>
                  <a:txBody>
                    <a:bodyPr/>
                    <a:lstStyle/>
                    <a:p>
                      <a:pPr algn="ctr"/>
                      <a:r>
                        <a:rPr lang="en-IN" sz="1400" b="0"/>
                        <a:t>Operating Profit Margin (OPM)</a:t>
                      </a:r>
                    </a:p>
                  </a:txBody>
                  <a:tcPr anchor="ctr"/>
                </a:tc>
                <a:tc>
                  <a:txBody>
                    <a:bodyPr/>
                    <a:lstStyle/>
                    <a:p>
                      <a:pPr algn="ctr"/>
                      <a:r>
                        <a:rPr lang="en-IN" sz="1400" b="0"/>
                        <a:t>23.65%</a:t>
                      </a:r>
                    </a:p>
                  </a:txBody>
                  <a:tcPr anchor="ctr"/>
                </a:tc>
                <a:extLst>
                  <a:ext uri="{0D108BD9-81ED-4DB2-BD59-A6C34878D82A}">
                    <a16:rowId xmlns:a16="http://schemas.microsoft.com/office/drawing/2014/main" val="231726123"/>
                  </a:ext>
                </a:extLst>
              </a:tr>
              <a:tr h="289837">
                <a:tc>
                  <a:txBody>
                    <a:bodyPr/>
                    <a:lstStyle/>
                    <a:p>
                      <a:pPr algn="ctr"/>
                      <a:r>
                        <a:rPr lang="en-IN" sz="1400" b="0"/>
                        <a:t>P/E Ratio</a:t>
                      </a:r>
                    </a:p>
                  </a:txBody>
                  <a:tcPr anchor="ctr"/>
                </a:tc>
                <a:tc>
                  <a:txBody>
                    <a:bodyPr/>
                    <a:lstStyle/>
                    <a:p>
                      <a:pPr algn="ctr"/>
                      <a:r>
                        <a:rPr lang="en-IN" sz="1400" b="0"/>
                        <a:t>13.67</a:t>
                      </a:r>
                    </a:p>
                  </a:txBody>
                  <a:tcPr anchor="ctr"/>
                </a:tc>
                <a:extLst>
                  <a:ext uri="{0D108BD9-81ED-4DB2-BD59-A6C34878D82A}">
                    <a16:rowId xmlns:a16="http://schemas.microsoft.com/office/drawing/2014/main" val="2434390131"/>
                  </a:ext>
                </a:extLst>
              </a:tr>
              <a:tr h="289837">
                <a:tc>
                  <a:txBody>
                    <a:bodyPr/>
                    <a:lstStyle/>
                    <a:p>
                      <a:pPr algn="ctr"/>
                      <a:r>
                        <a:rPr lang="en-IN" sz="1400" b="0"/>
                        <a:t>Dividend Yield</a:t>
                      </a:r>
                    </a:p>
                  </a:txBody>
                  <a:tcPr anchor="ctr"/>
                </a:tc>
                <a:tc>
                  <a:txBody>
                    <a:bodyPr/>
                    <a:lstStyle/>
                    <a:p>
                      <a:pPr algn="ctr"/>
                      <a:r>
                        <a:rPr lang="en-IN" sz="1400" b="0"/>
                        <a:t>0.07%</a:t>
                      </a:r>
                    </a:p>
                  </a:txBody>
                  <a:tcPr anchor="ctr"/>
                </a:tc>
                <a:extLst>
                  <a:ext uri="{0D108BD9-81ED-4DB2-BD59-A6C34878D82A}">
                    <a16:rowId xmlns:a16="http://schemas.microsoft.com/office/drawing/2014/main" val="3226942075"/>
                  </a:ext>
                </a:extLst>
              </a:tr>
              <a:tr h="289837">
                <a:tc>
                  <a:txBody>
                    <a:bodyPr/>
                    <a:lstStyle/>
                    <a:p>
                      <a:pPr algn="ctr"/>
                      <a:r>
                        <a:rPr lang="en-IN" sz="1400" b="0"/>
                        <a:t>CMP / BV</a:t>
                      </a:r>
                    </a:p>
                  </a:txBody>
                  <a:tcPr anchor="ctr"/>
                </a:tc>
                <a:tc>
                  <a:txBody>
                    <a:bodyPr/>
                    <a:lstStyle/>
                    <a:p>
                      <a:pPr algn="ctr"/>
                      <a:r>
                        <a:rPr lang="en-IN" sz="1400" b="0"/>
                        <a:t>2.9</a:t>
                      </a:r>
                    </a:p>
                  </a:txBody>
                  <a:tcPr anchor="ctr"/>
                </a:tc>
                <a:extLst>
                  <a:ext uri="{0D108BD9-81ED-4DB2-BD59-A6C34878D82A}">
                    <a16:rowId xmlns:a16="http://schemas.microsoft.com/office/drawing/2014/main" val="3865001739"/>
                  </a:ext>
                </a:extLst>
              </a:tr>
              <a:tr h="289837">
                <a:tc>
                  <a:txBody>
                    <a:bodyPr/>
                    <a:lstStyle/>
                    <a:p>
                      <a:pPr algn="ctr"/>
                      <a:r>
                        <a:rPr lang="en-IN" sz="1400" b="0"/>
                        <a:t>ROCE</a:t>
                      </a:r>
                    </a:p>
                  </a:txBody>
                  <a:tcPr anchor="ctr"/>
                </a:tc>
                <a:tc>
                  <a:txBody>
                    <a:bodyPr/>
                    <a:lstStyle/>
                    <a:p>
                      <a:pPr algn="ctr"/>
                      <a:r>
                        <a:rPr lang="en-IN" sz="1400" b="0"/>
                        <a:t>25.41%</a:t>
                      </a:r>
                    </a:p>
                  </a:txBody>
                  <a:tcPr anchor="ctr"/>
                </a:tc>
                <a:extLst>
                  <a:ext uri="{0D108BD9-81ED-4DB2-BD59-A6C34878D82A}">
                    <a16:rowId xmlns:a16="http://schemas.microsoft.com/office/drawing/2014/main" val="3246991869"/>
                  </a:ext>
                </a:extLst>
              </a:tr>
              <a:tr h="289837">
                <a:tc>
                  <a:txBody>
                    <a:bodyPr/>
                    <a:lstStyle/>
                    <a:p>
                      <a:pPr algn="ctr"/>
                      <a:r>
                        <a:rPr lang="en-IN" sz="1400" b="0"/>
                        <a:t>ROA 12M</a:t>
                      </a:r>
                    </a:p>
                  </a:txBody>
                  <a:tcPr anchor="ctr"/>
                </a:tc>
                <a:tc>
                  <a:txBody>
                    <a:bodyPr/>
                    <a:lstStyle/>
                    <a:p>
                      <a:pPr algn="ctr"/>
                      <a:r>
                        <a:rPr lang="en-IN" sz="1400" b="0"/>
                        <a:t>14.83%</a:t>
                      </a:r>
                    </a:p>
                  </a:txBody>
                  <a:tcPr anchor="ctr"/>
                </a:tc>
                <a:extLst>
                  <a:ext uri="{0D108BD9-81ED-4DB2-BD59-A6C34878D82A}">
                    <a16:rowId xmlns:a16="http://schemas.microsoft.com/office/drawing/2014/main" val="4286925282"/>
                  </a:ext>
                </a:extLst>
              </a:tr>
              <a:tr h="289837">
                <a:tc>
                  <a:txBody>
                    <a:bodyPr/>
                    <a:lstStyle/>
                    <a:p>
                      <a:pPr algn="ctr"/>
                      <a:r>
                        <a:rPr lang="en-IN" sz="1400" b="0"/>
                        <a:t>Debt / Equity</a:t>
                      </a:r>
                    </a:p>
                  </a:txBody>
                  <a:tcPr anchor="ctr"/>
                </a:tc>
                <a:tc>
                  <a:txBody>
                    <a:bodyPr/>
                    <a:lstStyle/>
                    <a:p>
                      <a:pPr algn="ctr"/>
                      <a:r>
                        <a:rPr lang="en-IN" sz="1400" b="0"/>
                        <a:t>0.36</a:t>
                      </a:r>
                    </a:p>
                  </a:txBody>
                  <a:tcPr anchor="ctr"/>
                </a:tc>
                <a:extLst>
                  <a:ext uri="{0D108BD9-81ED-4DB2-BD59-A6C34878D82A}">
                    <a16:rowId xmlns:a16="http://schemas.microsoft.com/office/drawing/2014/main" val="691853127"/>
                  </a:ext>
                </a:extLst>
              </a:tr>
              <a:tr h="289837">
                <a:tc>
                  <a:txBody>
                    <a:bodyPr/>
                    <a:lstStyle/>
                    <a:p>
                      <a:pPr algn="ctr"/>
                      <a:r>
                        <a:rPr lang="en-IN" sz="1400" b="0"/>
                        <a:t>ROE</a:t>
                      </a:r>
                    </a:p>
                  </a:txBody>
                  <a:tcPr anchor="ctr"/>
                </a:tc>
                <a:tc>
                  <a:txBody>
                    <a:bodyPr/>
                    <a:lstStyle/>
                    <a:p>
                      <a:pPr algn="ctr"/>
                      <a:r>
                        <a:rPr lang="en-IN" sz="1400" b="0"/>
                        <a:t>23.79%</a:t>
                      </a:r>
                    </a:p>
                  </a:txBody>
                  <a:tcPr anchor="ctr"/>
                </a:tc>
                <a:extLst>
                  <a:ext uri="{0D108BD9-81ED-4DB2-BD59-A6C34878D82A}">
                    <a16:rowId xmlns:a16="http://schemas.microsoft.com/office/drawing/2014/main" val="3017213352"/>
                  </a:ext>
                </a:extLst>
              </a:tr>
              <a:tr h="289837">
                <a:tc>
                  <a:txBody>
                    <a:bodyPr/>
                    <a:lstStyle/>
                    <a:p>
                      <a:pPr algn="ctr"/>
                      <a:r>
                        <a:rPr lang="en-IN" sz="1400" b="0"/>
                        <a:t>EPS 12M</a:t>
                      </a:r>
                    </a:p>
                  </a:txBody>
                  <a:tcPr anchor="ctr"/>
                </a:tc>
                <a:tc>
                  <a:txBody>
                    <a:bodyPr/>
                    <a:lstStyle/>
                    <a:p>
                      <a:pPr algn="ctr"/>
                      <a:r>
                        <a:rPr lang="en-IN" sz="1400" b="0"/>
                        <a:t>₹27.64</a:t>
                      </a:r>
                    </a:p>
                  </a:txBody>
                  <a:tcPr anchor="ctr"/>
                </a:tc>
                <a:extLst>
                  <a:ext uri="{0D108BD9-81ED-4DB2-BD59-A6C34878D82A}">
                    <a16:rowId xmlns:a16="http://schemas.microsoft.com/office/drawing/2014/main" val="760641099"/>
                  </a:ext>
                </a:extLst>
              </a:tr>
              <a:tr h="289837">
                <a:tc>
                  <a:txBody>
                    <a:bodyPr/>
                    <a:lstStyle/>
                    <a:p>
                      <a:pPr algn="ctr"/>
                      <a:r>
                        <a:rPr lang="en-IN" sz="1400" b="0"/>
                        <a:t>Promoter Holding</a:t>
                      </a:r>
                    </a:p>
                  </a:txBody>
                  <a:tcPr anchor="ctr"/>
                </a:tc>
                <a:tc>
                  <a:txBody>
                    <a:bodyPr/>
                    <a:lstStyle/>
                    <a:p>
                      <a:pPr algn="ctr"/>
                      <a:r>
                        <a:rPr lang="en-IN" sz="1400" b="0"/>
                        <a:t>48.81%</a:t>
                      </a:r>
                    </a:p>
                  </a:txBody>
                  <a:tcPr anchor="ctr"/>
                </a:tc>
                <a:extLst>
                  <a:ext uri="{0D108BD9-81ED-4DB2-BD59-A6C34878D82A}">
                    <a16:rowId xmlns:a16="http://schemas.microsoft.com/office/drawing/2014/main" val="2418852553"/>
                  </a:ext>
                </a:extLst>
              </a:tr>
              <a:tr h="289837">
                <a:tc>
                  <a:txBody>
                    <a:bodyPr/>
                    <a:lstStyle/>
                    <a:p>
                      <a:pPr algn="ctr"/>
                      <a:r>
                        <a:rPr lang="en-IN" sz="1400" b="0"/>
                        <a:t>Industry P/E</a:t>
                      </a:r>
                    </a:p>
                  </a:txBody>
                  <a:tcPr anchor="ctr"/>
                </a:tc>
                <a:tc>
                  <a:txBody>
                    <a:bodyPr/>
                    <a:lstStyle/>
                    <a:p>
                      <a:pPr algn="ctr"/>
                      <a:r>
                        <a:rPr lang="en-IN" sz="1400" b="0"/>
                        <a:t>23.36</a:t>
                      </a:r>
                    </a:p>
                  </a:txBody>
                  <a:tcPr anchor="ctr"/>
                </a:tc>
                <a:extLst>
                  <a:ext uri="{0D108BD9-81ED-4DB2-BD59-A6C34878D82A}">
                    <a16:rowId xmlns:a16="http://schemas.microsoft.com/office/drawing/2014/main" val="1335458728"/>
                  </a:ext>
                </a:extLst>
              </a:tr>
              <a:tr h="289837">
                <a:tc>
                  <a:txBody>
                    <a:bodyPr/>
                    <a:lstStyle/>
                    <a:p>
                      <a:pPr algn="ctr"/>
                      <a:r>
                        <a:rPr lang="en-IN" sz="1400" b="0"/>
                        <a:t>EV / EBITDA</a:t>
                      </a:r>
                    </a:p>
                  </a:txBody>
                  <a:tcPr anchor="ctr"/>
                </a:tc>
                <a:tc>
                  <a:txBody>
                    <a:bodyPr/>
                    <a:lstStyle/>
                    <a:p>
                      <a:pPr algn="ctr"/>
                      <a:r>
                        <a:rPr lang="en-IN" sz="1400" b="0"/>
                        <a:t>9.32</a:t>
                      </a:r>
                    </a:p>
                  </a:txBody>
                  <a:tcPr anchor="ctr"/>
                </a:tc>
                <a:extLst>
                  <a:ext uri="{0D108BD9-81ED-4DB2-BD59-A6C34878D82A}">
                    <a16:rowId xmlns:a16="http://schemas.microsoft.com/office/drawing/2014/main" val="3618969860"/>
                  </a:ext>
                </a:extLst>
              </a:tr>
              <a:tr h="289837">
                <a:tc>
                  <a:txBody>
                    <a:bodyPr/>
                    <a:lstStyle/>
                    <a:p>
                      <a:pPr algn="ctr"/>
                      <a:r>
                        <a:rPr lang="en-IN" sz="1400" b="0"/>
                        <a:t>PEG Ratio</a:t>
                      </a:r>
                    </a:p>
                  </a:txBody>
                  <a:tcPr anchor="ctr"/>
                </a:tc>
                <a:tc>
                  <a:txBody>
                    <a:bodyPr/>
                    <a:lstStyle/>
                    <a:p>
                      <a:pPr algn="ctr"/>
                      <a:r>
                        <a:rPr lang="en-IN" sz="1400" b="0"/>
                        <a:t>0.57</a:t>
                      </a:r>
                    </a:p>
                  </a:txBody>
                  <a:tcPr anchor="ctr"/>
                </a:tc>
                <a:extLst>
                  <a:ext uri="{0D108BD9-81ED-4DB2-BD59-A6C34878D82A}">
                    <a16:rowId xmlns:a16="http://schemas.microsoft.com/office/drawing/2014/main" val="2187075731"/>
                  </a:ext>
                </a:extLst>
              </a:tr>
              <a:tr h="289837">
                <a:tc>
                  <a:txBody>
                    <a:bodyPr/>
                    <a:lstStyle/>
                    <a:p>
                      <a:pPr algn="ctr"/>
                      <a:r>
                        <a:rPr lang="en-IN" sz="1400" b="0"/>
                        <a:t>Interest Coverage</a:t>
                      </a:r>
                    </a:p>
                  </a:txBody>
                  <a:tcPr anchor="ctr"/>
                </a:tc>
                <a:tc>
                  <a:txBody>
                    <a:bodyPr/>
                    <a:lstStyle/>
                    <a:p>
                      <a:pPr algn="ctr"/>
                      <a:r>
                        <a:rPr lang="en-IN" sz="1400" b="0"/>
                        <a:t>9.8</a:t>
                      </a:r>
                    </a:p>
                  </a:txBody>
                  <a:tcPr anchor="ctr"/>
                </a:tc>
                <a:extLst>
                  <a:ext uri="{0D108BD9-81ED-4DB2-BD59-A6C34878D82A}">
                    <a16:rowId xmlns:a16="http://schemas.microsoft.com/office/drawing/2014/main" val="206520660"/>
                  </a:ext>
                </a:extLst>
              </a:tr>
              <a:tr h="289837">
                <a:tc>
                  <a:txBody>
                    <a:bodyPr/>
                    <a:lstStyle/>
                    <a:p>
                      <a:pPr algn="ctr"/>
                      <a:r>
                        <a:rPr lang="en-IN" sz="1400" b="0"/>
                        <a:t>Sales Growth (3 Years)</a:t>
                      </a:r>
                    </a:p>
                  </a:txBody>
                  <a:tcPr anchor="ctr"/>
                </a:tc>
                <a:tc>
                  <a:txBody>
                    <a:bodyPr/>
                    <a:lstStyle/>
                    <a:p>
                      <a:pPr algn="ctr"/>
                      <a:r>
                        <a:rPr lang="en-IN" sz="1400" b="0"/>
                        <a:t>15.12%</a:t>
                      </a:r>
                    </a:p>
                  </a:txBody>
                  <a:tcPr anchor="ctr"/>
                </a:tc>
                <a:extLst>
                  <a:ext uri="{0D108BD9-81ED-4DB2-BD59-A6C34878D82A}">
                    <a16:rowId xmlns:a16="http://schemas.microsoft.com/office/drawing/2014/main" val="2029982561"/>
                  </a:ext>
                </a:extLst>
              </a:tr>
              <a:tr h="289837">
                <a:tc>
                  <a:txBody>
                    <a:bodyPr/>
                    <a:lstStyle/>
                    <a:p>
                      <a:pPr algn="ctr"/>
                      <a:r>
                        <a:rPr lang="en-IN" sz="1400" b="0"/>
                        <a:t>Market Cap</a:t>
                      </a:r>
                    </a:p>
                  </a:txBody>
                  <a:tcPr anchor="ctr"/>
                </a:tc>
                <a:tc>
                  <a:txBody>
                    <a:bodyPr/>
                    <a:lstStyle/>
                    <a:p>
                      <a:pPr algn="ctr"/>
                      <a:r>
                        <a:rPr lang="en-IN" sz="1400" b="0"/>
                        <a:t>₹10,263.65 Cr</a:t>
                      </a:r>
                    </a:p>
                  </a:txBody>
                  <a:tcPr anchor="ctr"/>
                </a:tc>
                <a:extLst>
                  <a:ext uri="{0D108BD9-81ED-4DB2-BD59-A6C34878D82A}">
                    <a16:rowId xmlns:a16="http://schemas.microsoft.com/office/drawing/2014/main" val="419982865"/>
                  </a:ext>
                </a:extLst>
              </a:tr>
            </a:tbl>
          </a:graphicData>
        </a:graphic>
      </p:graphicFrame>
    </p:spTree>
    <p:extLst>
      <p:ext uri="{BB962C8B-B14F-4D97-AF65-F5344CB8AC3E}">
        <p14:creationId xmlns:p14="http://schemas.microsoft.com/office/powerpoint/2010/main" val="262749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488</TotalTime>
  <Words>1615</Words>
  <Application>Microsoft Office PowerPoint</Application>
  <PresentationFormat>Widescreen</PresentationFormat>
  <Paragraphs>350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Tw Cen MT</vt:lpstr>
      <vt:lpstr>Tw Cen MT Condensed</vt:lpstr>
      <vt:lpstr>Wingdings 3</vt:lpstr>
      <vt:lpstr>Integral</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Daksh Agarwal</dc:creator>
  <cp:lastModifiedBy>Daksh Agarwal</cp:lastModifiedBy>
  <cp:revision>1</cp:revision>
  <dcterms:created xsi:type="dcterms:W3CDTF">2024-07-16T06:22:01Z</dcterms:created>
  <dcterms:modified xsi:type="dcterms:W3CDTF">2024-07-16T14:30:37Z</dcterms:modified>
</cp:coreProperties>
</file>