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1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6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9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8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2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9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1A63A-4767-496A-A5AB-7EFDE79C9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1" b="875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B01344-5B8B-4627-A5EB-77B646683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형식 및 변수</a:t>
            </a:r>
            <a:br>
              <a:rPr lang="ko-KR" altLang="en-US" b="1" dirty="0"/>
            </a:br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5AC82-45E4-416A-B694-0509587E10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5013" y="4530100"/>
            <a:ext cx="106122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C#에는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두 가지 종류의 형식, 즉 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값 형식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과 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참조 형식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 있습니다. 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값 형식의 변수에는 해당 데이터가 직접 포함되지만 참조 형식의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변수에는 데이터(개체라고도 함)에 대한 참조가 저장됩니다. 참조 형식에서는 두 가지 변수가 같은 개체를 참조할 수 있으므로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한 변수에 대한 작업이 다른 변수에서 참조하는 개체에 영향을 미칠 수 있습니다. 값 형식에서는 변수에 데이터의 자체 사본이 들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어 있으며 한 변수의 작업이 다른 변수에 영향을 미칠 수 없습니다(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ref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및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및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매개 변수 제외).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3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5FB339"/>
      </a:accent1>
      <a:accent2>
        <a:srgbClr val="89AC2C"/>
      </a:accent2>
      <a:accent3>
        <a:srgbClr val="B3A139"/>
      </a:accent3>
      <a:accent4>
        <a:srgbClr val="BC6E30"/>
      </a:accent4>
      <a:accent5>
        <a:srgbClr val="CE4542"/>
      </a:accent5>
      <a:accent6>
        <a:srgbClr val="BC3067"/>
      </a:accent6>
      <a:hlink>
        <a:srgbClr val="BF573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1B15E51FB74D144BB33DD20226E23A4" ma:contentTypeVersion="4" ma:contentTypeDescription="새 문서를 만듭니다." ma:contentTypeScope="" ma:versionID="2d3538abad7d6ab29f30f951cfd48e4b">
  <xsd:schema xmlns:xsd="http://www.w3.org/2001/XMLSchema" xmlns:xs="http://www.w3.org/2001/XMLSchema" xmlns:p="http://schemas.microsoft.com/office/2006/metadata/properties" xmlns:ns3="40bca1f0-6ebf-49ab-ba35-f6e79d4010be" targetNamespace="http://schemas.microsoft.com/office/2006/metadata/properties" ma:root="true" ma:fieldsID="d6ad2c39baa774fd2ff1a6b111d8d05c" ns3:_="">
    <xsd:import namespace="40bca1f0-6ebf-49ab-ba35-f6e79d4010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ca1f0-6ebf-49ab-ba35-f6e79d401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403332-0240-466D-8A8D-C36697D01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bca1f0-6ebf-49ab-ba35-f6e79d4010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5287B8-E29A-4657-B21F-BA200134FD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FAF2D0-5BC0-4F5E-9B6C-89FAF1D946F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Segoe UI</vt:lpstr>
      <vt:lpstr>RetrospectVTI</vt:lpstr>
      <vt:lpstr>형식 및 변수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형식 및 변수 </dc:title>
  <dc:creator>김화선</dc:creator>
  <cp:lastModifiedBy>김화선</cp:lastModifiedBy>
  <cp:revision>1</cp:revision>
  <dcterms:created xsi:type="dcterms:W3CDTF">2019-12-19T01:37:30Z</dcterms:created>
  <dcterms:modified xsi:type="dcterms:W3CDTF">2019-12-19T01:38:14Z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0x010100E1B15E51FB74D144BB33DD20226E23A4</vt:lpwstr>
  </property>
</Properties>
</file>