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50ABF-0D75-492E-8F31-46B51D33C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458F82-4030-432F-9F5E-70063A6FC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C827D-C9D2-43CC-A4EB-276304D3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617D-BF6B-4D7F-951F-0F17A3E6A83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4E987-CBA5-439F-ADFE-4D7931CA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CBF7D-7B53-4098-B221-7FD61260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B26B-43CB-4DA1-833C-43026CAC2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28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378F3-EDE3-4E8D-A0F9-B0D6C021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9DDD6F-E52E-4020-AA28-582013437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9FC94-AB22-4282-A85E-6B474CB7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617D-BF6B-4D7F-951F-0F17A3E6A83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66423-AF25-4849-BB90-782EFA0F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8E7FC5-FB3B-4875-82C0-08E6B87F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B26B-43CB-4DA1-833C-43026CAC2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A8017E-FDAF-484A-B406-4ECCA0637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7D1B09-ECB3-4B9E-9931-902A7C282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38D0D9-00A8-44B6-A027-C0E53A34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617D-BF6B-4D7F-951F-0F17A3E6A83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5D521-0CFC-406E-91E7-6530BBBD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9A5AC-BCAF-4A99-83C3-314ED8C3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B26B-43CB-4DA1-833C-43026CAC2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86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025AD-A032-4D22-8A1F-CED6AB46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3E3806-D283-409D-8FDD-2882F90AD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41540-E5FD-488F-9C94-0019F3A0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617D-BF6B-4D7F-951F-0F17A3E6A83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8A771-0D9B-4AD9-A16E-C868B547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7CC0B-BA47-4534-8AB3-2D723072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B26B-43CB-4DA1-833C-43026CAC2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7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214B5-B610-4687-83F4-3F65EC0C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D558AB-58A5-4E7D-BE06-789AA4304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36A40-C8D2-4DFC-9BE6-36F4571C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617D-BF6B-4D7F-951F-0F17A3E6A83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185C2-3F0E-4CA4-AFCC-EF55E9ED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31721-1CFD-4732-A8F9-85FEA415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B26B-43CB-4DA1-833C-43026CAC2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D0D34-359E-48C2-B424-2F191250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BEE04-2B3B-40DF-B2FB-34A86FEC6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B29540-0948-4BA4-AAFE-726250D3D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5EED2-DD24-4430-9EA3-93E5E33A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617D-BF6B-4D7F-951F-0F17A3E6A83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B3A73-E24F-47F8-9AA1-BAB1B64D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15B874-C602-4047-B2C7-0D6EC2D4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B26B-43CB-4DA1-833C-43026CAC2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9E34-1784-43B4-B7CF-B9BEFEA02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E0A66-8E99-4418-8744-56875D0CA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E22353-4705-4650-88DD-DC47BAD19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7AE62-9725-498F-BF82-5DE54A5D1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F33EFA-AD0E-4DE8-9F15-840ED35E5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C90BEA-5902-411E-874F-E59C8CA9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617D-BF6B-4D7F-951F-0F17A3E6A83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CEB725-2CAD-4EF1-9224-9933292B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F9D36D-D89D-4136-B19B-AD04D827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B26B-43CB-4DA1-833C-43026CAC2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8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11901-A143-4FDF-A4E3-E6F437CA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84C5B8-2811-40C7-BA75-ED2E8A4F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617D-BF6B-4D7F-951F-0F17A3E6A83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872684-11CF-4EC2-A398-4180EACC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248F2A-5089-42A4-94E6-3616E23B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B26B-43CB-4DA1-833C-43026CAC2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8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7C34E-A071-4E43-A36D-6E57E585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617D-BF6B-4D7F-951F-0F17A3E6A83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E21F8C-2771-4C0D-9956-872AB332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02858A-4B83-46E9-8D13-DBE0CA90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B26B-43CB-4DA1-833C-43026CAC2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2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32BB7-4CAD-4C2B-B972-D2FA9D87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0D774-5C14-45F2-826E-D5795C32A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D743F7-EC72-4A13-BA18-C1AC99859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B591C-6971-4C0F-9B93-232601E2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617D-BF6B-4D7F-951F-0F17A3E6A83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CB610D-BF27-4644-B8D0-7DAE904B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972222-9EDA-43BE-953B-7B0AE613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B26B-43CB-4DA1-833C-43026CAC2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6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32911-A03D-437A-914E-48F0D60D6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670289-8F75-4DD4-8CDD-ACCB49E09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6CECA3-6282-4621-844F-8F74DE9E3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26DDC4-110C-43A0-8E52-BB56E91B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617D-BF6B-4D7F-951F-0F17A3E6A83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50CA2A-D258-4A9E-84C6-0F108BD5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EA0E5-545E-404E-9341-57F3AADC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B26B-43CB-4DA1-833C-43026CAC2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D69661-E637-447A-A2F8-6D87D274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BE426-32CE-4722-809B-7528DA2B6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DB1826-5253-4CE2-ADFE-B4158226A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617D-BF6B-4D7F-951F-0F17A3E6A83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E1A2D-977F-4566-9AAD-BC7CD5A2E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21102-238E-4380-B154-C1B2F7541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B26B-43CB-4DA1-833C-43026CAC2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17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A4C73-C0BB-4521-9B60-25FD49F23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E7C1B5-12AF-4F0C-870A-DB28FE6B8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9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김화선</dc:creator>
  <cp:lastModifiedBy>김화선</cp:lastModifiedBy>
  <cp:revision>1</cp:revision>
  <dcterms:created xsi:type="dcterms:W3CDTF">2020-04-14T01:57:44Z</dcterms:created>
  <dcterms:modified xsi:type="dcterms:W3CDTF">2020-04-14T01:58:07Z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ef7af7-3199-48e0-acc8-f50676b59ca7_Enabled">
    <vt:lpwstr>True</vt:lpwstr>
  </property>
  <property fmtid="{D5CDD505-2E9C-101B-9397-08002B2CF9AE}" pid="3" name="MSIP_Label_23ef7af7-3199-48e0-acc8-f50676b59ca7_SiteId">
    <vt:lpwstr>3202868c-cfa8-460d-8789-a46ddadc03ff</vt:lpwstr>
  </property>
  <property fmtid="{D5CDD505-2E9C-101B-9397-08002B2CF9AE}" pid="4" name="MSIP_Label_23ef7af7-3199-48e0-acc8-f50676b59ca7_Owner">
    <vt:lpwstr>whasun.kim@gowit.co.kr</vt:lpwstr>
  </property>
  <property fmtid="{D5CDD505-2E9C-101B-9397-08002B2CF9AE}" pid="5" name="MSIP_Label_23ef7af7-3199-48e0-acc8-f50676b59ca7_SetDate">
    <vt:lpwstr>2020-04-14T01:58:07.5221829Z</vt:lpwstr>
  </property>
  <property fmtid="{D5CDD505-2E9C-101B-9397-08002B2CF9AE}" pid="6" name="MSIP_Label_23ef7af7-3199-48e0-acc8-f50676b59ca7_Name">
    <vt:lpwstr>공용</vt:lpwstr>
  </property>
  <property fmtid="{D5CDD505-2E9C-101B-9397-08002B2CF9AE}" pid="7" name="MSIP_Label_23ef7af7-3199-48e0-acc8-f50676b59ca7_Application">
    <vt:lpwstr>Microsoft Azure Information Protection</vt:lpwstr>
  </property>
  <property fmtid="{D5CDD505-2E9C-101B-9397-08002B2CF9AE}" pid="8" name="MSIP_Label_23ef7af7-3199-48e0-acc8-f50676b59ca7_ActionId">
    <vt:lpwstr>56b610e1-46a3-420c-97ec-8096e690de7a</vt:lpwstr>
  </property>
  <property fmtid="{D5CDD505-2E9C-101B-9397-08002B2CF9AE}" pid="9" name="MSIP_Label_23ef7af7-3199-48e0-acc8-f50676b59ca7_Extended_MSFT_Method">
    <vt:lpwstr>Automatic</vt:lpwstr>
  </property>
  <property fmtid="{D5CDD505-2E9C-101B-9397-08002B2CF9AE}" pid="10" name="Sensitivity">
    <vt:lpwstr>공용</vt:lpwstr>
  </property>
</Properties>
</file>