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1C371-76B8-4636-B907-D57BD9220EF7}" v="2" dt="2019-12-19T01:38:5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화선" userId="bc012d92-a26d-419d-bb02-891fa3c8ed45" providerId="ADAL" clId="{DF11C371-76B8-4636-B907-D57BD9220EF7}"/>
    <pc:docChg chg="undo custSel mod modSld">
      <pc:chgData name="김화선" userId="bc012d92-a26d-419d-bb02-891fa3c8ed45" providerId="ADAL" clId="{DF11C371-76B8-4636-B907-D57BD9220EF7}" dt="2019-12-19T01:39:00.674" v="18" actId="1076"/>
      <pc:docMkLst>
        <pc:docMk/>
      </pc:docMkLst>
      <pc:sldChg chg="addSp delSp modSp mod setClrOvrMap">
        <pc:chgData name="김화선" userId="bc012d92-a26d-419d-bb02-891fa3c8ed45" providerId="ADAL" clId="{DF11C371-76B8-4636-B907-D57BD9220EF7}" dt="2019-12-19T01:39:00.674" v="18" actId="1076"/>
        <pc:sldMkLst>
          <pc:docMk/>
          <pc:sldMk cId="2094179586" sldId="256"/>
        </pc:sldMkLst>
        <pc:spChg chg="mod">
          <ac:chgData name="김화선" userId="bc012d92-a26d-419d-bb02-891fa3c8ed45" providerId="ADAL" clId="{DF11C371-76B8-4636-B907-D57BD9220EF7}" dt="2019-12-19T01:39:00.674" v="18" actId="1076"/>
          <ac:spMkLst>
            <pc:docMk/>
            <pc:sldMk cId="2094179586" sldId="256"/>
            <ac:spMk id="2" creationId="{5EA8DD6D-EEE5-4BCD-AE8F-F95DB077800D}"/>
          </ac:spMkLst>
        </pc:spChg>
        <pc:spChg chg="mod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3" creationId="{B15038C1-B0BB-4A26-B870-88CB504033D9}"/>
          </ac:spMkLst>
        </pc:spChg>
        <pc:spChg chg="add del">
          <ac:chgData name="김화선" userId="bc012d92-a26d-419d-bb02-891fa3c8ed45" providerId="ADAL" clId="{DF11C371-76B8-4636-B907-D57BD9220EF7}" dt="2019-12-19T01:36:34.449" v="2" actId="26606"/>
          <ac:spMkLst>
            <pc:docMk/>
            <pc:sldMk cId="2094179586" sldId="256"/>
            <ac:spMk id="13" creationId="{AF2F604E-43BE-4DC3-B983-E071523364F8}"/>
          </ac:spMkLst>
        </pc:spChg>
        <pc:spChg chg="add del">
          <ac:chgData name="김화선" userId="bc012d92-a26d-419d-bb02-891fa3c8ed45" providerId="ADAL" clId="{DF11C371-76B8-4636-B907-D57BD9220EF7}" dt="2019-12-19T01:36:34.449" v="2" actId="26606"/>
          <ac:spMkLst>
            <pc:docMk/>
            <pc:sldMk cId="2094179586" sldId="256"/>
            <ac:spMk id="14" creationId="{E91DC736-0EF8-4F87-9146-EBF1D2EE4D3D}"/>
          </ac:spMkLst>
        </pc:spChg>
        <pc:spChg chg="add del">
          <ac:chgData name="김화선" userId="bc012d92-a26d-419d-bb02-891fa3c8ed45" providerId="ADAL" clId="{DF11C371-76B8-4636-B907-D57BD9220EF7}" dt="2019-12-19T01:36:34.449" v="2" actId="26606"/>
          <ac:spMkLst>
            <pc:docMk/>
            <pc:sldMk cId="2094179586" sldId="256"/>
            <ac:spMk id="15" creationId="{08C9B587-E65E-4B52-B37C-ABEBB6E87928}"/>
          </ac:spMkLst>
        </pc:spChg>
        <pc:spChg chg="add del">
          <ac:chgData name="김화선" userId="bc012d92-a26d-419d-bb02-891fa3c8ed45" providerId="ADAL" clId="{DF11C371-76B8-4636-B907-D57BD9220EF7}" dt="2019-12-19T01:36:34.449" v="2" actId="26606"/>
          <ac:spMkLst>
            <pc:docMk/>
            <pc:sldMk cId="2094179586" sldId="256"/>
            <ac:spMk id="17" creationId="{097CD68E-23E3-4007-8847-CD0944C4F7BE}"/>
          </ac:spMkLst>
        </pc:spChg>
        <pc:spChg chg="add del">
          <ac:chgData name="김화선" userId="bc012d92-a26d-419d-bb02-891fa3c8ed45" providerId="ADAL" clId="{DF11C371-76B8-4636-B907-D57BD9220EF7}" dt="2019-12-19T01:36:34.428" v="1" actId="26606"/>
          <ac:spMkLst>
            <pc:docMk/>
            <pc:sldMk cId="2094179586" sldId="256"/>
            <ac:spMk id="22" creationId="{55666830-9A19-4E01-8505-D6C7F9AC5665}"/>
          </ac:spMkLst>
        </pc:spChg>
        <pc:spChg chg="add del">
          <ac:chgData name="김화선" userId="bc012d92-a26d-419d-bb02-891fa3c8ed45" providerId="ADAL" clId="{DF11C371-76B8-4636-B907-D57BD9220EF7}" dt="2019-12-19T01:36:34.428" v="1" actId="26606"/>
          <ac:spMkLst>
            <pc:docMk/>
            <pc:sldMk cId="2094179586" sldId="256"/>
            <ac:spMk id="24" creationId="{AE9FC877-7FB6-4D22-9988-35420644E202}"/>
          </ac:spMkLst>
        </pc:spChg>
        <pc:spChg chg="add del">
          <ac:chgData name="김화선" userId="bc012d92-a26d-419d-bb02-891fa3c8ed45" providerId="ADAL" clId="{DF11C371-76B8-4636-B907-D57BD9220EF7}" dt="2019-12-19T01:36:34.428" v="1" actId="26606"/>
          <ac:spMkLst>
            <pc:docMk/>
            <pc:sldMk cId="2094179586" sldId="256"/>
            <ac:spMk id="26" creationId="{E41809D1-F12E-46BB-B804-5F209D325E8B}"/>
          </ac:spMkLst>
        </pc:spChg>
        <pc:spChg chg="add del">
          <ac:chgData name="김화선" userId="bc012d92-a26d-419d-bb02-891fa3c8ed45" providerId="ADAL" clId="{DF11C371-76B8-4636-B907-D57BD9220EF7}" dt="2019-12-19T01:36:34.428" v="1" actId="26606"/>
          <ac:spMkLst>
            <pc:docMk/>
            <pc:sldMk cId="2094179586" sldId="256"/>
            <ac:spMk id="28" creationId="{AF2F604E-43BE-4DC3-B983-E071523364F8}"/>
          </ac:spMkLst>
        </pc:spChg>
        <pc:spChg chg="add del">
          <ac:chgData name="김화선" userId="bc012d92-a26d-419d-bb02-891fa3c8ed45" providerId="ADAL" clId="{DF11C371-76B8-4636-B907-D57BD9220EF7}" dt="2019-12-19T01:36:34.428" v="1" actId="26606"/>
          <ac:spMkLst>
            <pc:docMk/>
            <pc:sldMk cId="2094179586" sldId="256"/>
            <ac:spMk id="30" creationId="{08C9B587-E65E-4B52-B37C-ABEBB6E87928}"/>
          </ac:spMkLst>
        </pc:spChg>
        <pc:spChg chg="add del">
          <ac:chgData name="김화선" userId="bc012d92-a26d-419d-bb02-891fa3c8ed45" providerId="ADAL" clId="{DF11C371-76B8-4636-B907-D57BD9220EF7}" dt="2019-12-19T01:36:59.577" v="5" actId="26606"/>
          <ac:spMkLst>
            <pc:docMk/>
            <pc:sldMk cId="2094179586" sldId="256"/>
            <ac:spMk id="32" creationId="{5A59F003-E00A-43F9-91DC-CC54E3B87466}"/>
          </ac:spMkLst>
        </pc:spChg>
        <pc:spChg chg="add del">
          <ac:chgData name="김화선" userId="bc012d92-a26d-419d-bb02-891fa3c8ed45" providerId="ADAL" clId="{DF11C371-76B8-4636-B907-D57BD9220EF7}" dt="2019-12-19T01:36:59.577" v="5" actId="26606"/>
          <ac:spMkLst>
            <pc:docMk/>
            <pc:sldMk cId="2094179586" sldId="256"/>
            <ac:spMk id="33" creationId="{D74A4382-E3AD-430A-9A1F-DFA3E0E77A7D}"/>
          </ac:spMkLst>
        </pc:spChg>
        <pc:spChg chg="add del">
          <ac:chgData name="김화선" userId="bc012d92-a26d-419d-bb02-891fa3c8ed45" providerId="ADAL" clId="{DF11C371-76B8-4636-B907-D57BD9220EF7}" dt="2019-12-19T01:36:59.577" v="5" actId="26606"/>
          <ac:spMkLst>
            <pc:docMk/>
            <pc:sldMk cId="2094179586" sldId="256"/>
            <ac:spMk id="34" creationId="{79F40191-0F44-4FD1-82CC-ACB507C14BE6}"/>
          </ac:spMkLst>
        </pc:spChg>
        <pc:spChg chg="add del">
          <ac:chgData name="김화선" userId="bc012d92-a26d-419d-bb02-891fa3c8ed45" providerId="ADAL" clId="{DF11C371-76B8-4636-B907-D57BD9220EF7}" dt="2019-12-19T01:37:13.100" v="7" actId="26606"/>
          <ac:spMkLst>
            <pc:docMk/>
            <pc:sldMk cId="2094179586" sldId="256"/>
            <ac:spMk id="39" creationId="{C1A1C5D3-C053-4EE9-BE1A-419B6E27CCAE}"/>
          </ac:spMkLst>
        </pc:spChg>
        <pc:spChg chg="add del">
          <ac:chgData name="김화선" userId="bc012d92-a26d-419d-bb02-891fa3c8ed45" providerId="ADAL" clId="{DF11C371-76B8-4636-B907-D57BD9220EF7}" dt="2019-12-19T01:37:13.100" v="7" actId="26606"/>
          <ac:spMkLst>
            <pc:docMk/>
            <pc:sldMk cId="2094179586" sldId="256"/>
            <ac:spMk id="41" creationId="{A3473CF9-37EB-43E7-89EF-D2D1C53D1DAC}"/>
          </ac:spMkLst>
        </pc:spChg>
        <pc:spChg chg="add del">
          <ac:chgData name="김화선" userId="bc012d92-a26d-419d-bb02-891fa3c8ed45" providerId="ADAL" clId="{DF11C371-76B8-4636-B907-D57BD9220EF7}" dt="2019-12-19T01:37:13.100" v="7" actId="26606"/>
          <ac:spMkLst>
            <pc:docMk/>
            <pc:sldMk cId="2094179586" sldId="256"/>
            <ac:spMk id="43" creationId="{586B4EF9-43BA-4655-A6FF-1D8E21574C95}"/>
          </ac:spMkLst>
        </pc:spChg>
        <pc:spChg chg="add del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48" creationId="{5A59F003-E00A-43F9-91DC-CC54E3B87466}"/>
          </ac:spMkLst>
        </pc:spChg>
        <pc:spChg chg="add del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0" creationId="{D74A4382-E3AD-430A-9A1F-DFA3E0E77A7D}"/>
          </ac:spMkLst>
        </pc:spChg>
        <pc:spChg chg="add del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2" creationId="{79F40191-0F44-4FD1-82CC-ACB507C14BE6}"/>
          </ac:spMkLst>
        </pc:spChg>
        <pc:spChg chg="add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4" creationId="{E91DC736-0EF8-4F87-9146-EBF1D2EE4D3D}"/>
          </ac:spMkLst>
        </pc:spChg>
        <pc:spChg chg="add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5" creationId="{097CD68E-23E3-4007-8847-CD0944C4F7BE}"/>
          </ac:spMkLst>
        </pc:spChg>
        <pc:spChg chg="add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6" creationId="{AF2F604E-43BE-4DC3-B983-E071523364F8}"/>
          </ac:spMkLst>
        </pc:spChg>
        <pc:spChg chg="add del">
          <ac:chgData name="김화선" userId="bc012d92-a26d-419d-bb02-891fa3c8ed45" providerId="ADAL" clId="{DF11C371-76B8-4636-B907-D57BD9220EF7}" dt="2019-12-19T01:38:31.439" v="9" actId="26606"/>
          <ac:spMkLst>
            <pc:docMk/>
            <pc:sldMk cId="2094179586" sldId="256"/>
            <ac:spMk id="57" creationId="{55666830-9A19-4E01-8505-D6C7F9AC5665}"/>
          </ac:spMkLst>
        </pc:spChg>
        <pc:spChg chg="add">
          <ac:chgData name="김화선" userId="bc012d92-a26d-419d-bb02-891fa3c8ed45" providerId="ADAL" clId="{DF11C371-76B8-4636-B907-D57BD9220EF7}" dt="2019-12-19T01:38:41.109" v="14" actId="26606"/>
          <ac:spMkLst>
            <pc:docMk/>
            <pc:sldMk cId="2094179586" sldId="256"/>
            <ac:spMk id="58" creationId="{08C9B587-E65E-4B52-B37C-ABEBB6E87928}"/>
          </ac:spMkLst>
        </pc:spChg>
        <pc:spChg chg="add del">
          <ac:chgData name="김화선" userId="bc012d92-a26d-419d-bb02-891fa3c8ed45" providerId="ADAL" clId="{DF11C371-76B8-4636-B907-D57BD9220EF7}" dt="2019-12-19T01:38:31.439" v="9" actId="26606"/>
          <ac:spMkLst>
            <pc:docMk/>
            <pc:sldMk cId="2094179586" sldId="256"/>
            <ac:spMk id="59" creationId="{AE9FC877-7FB6-4D22-9988-35420644E202}"/>
          </ac:spMkLst>
        </pc:spChg>
        <pc:spChg chg="add del">
          <ac:chgData name="김화선" userId="bc012d92-a26d-419d-bb02-891fa3c8ed45" providerId="ADAL" clId="{DF11C371-76B8-4636-B907-D57BD9220EF7}" dt="2019-12-19T01:38:31.439" v="9" actId="26606"/>
          <ac:spMkLst>
            <pc:docMk/>
            <pc:sldMk cId="2094179586" sldId="256"/>
            <ac:spMk id="61" creationId="{E41809D1-F12E-46BB-B804-5F209D325E8B}"/>
          </ac:spMkLst>
        </pc:spChg>
        <pc:spChg chg="add del">
          <ac:chgData name="김화선" userId="bc012d92-a26d-419d-bb02-891fa3c8ed45" providerId="ADAL" clId="{DF11C371-76B8-4636-B907-D57BD9220EF7}" dt="2019-12-19T01:38:31.439" v="9" actId="26606"/>
          <ac:spMkLst>
            <pc:docMk/>
            <pc:sldMk cId="2094179586" sldId="256"/>
            <ac:spMk id="63" creationId="{AF2F604E-43BE-4DC3-B983-E071523364F8}"/>
          </ac:spMkLst>
        </pc:spChg>
        <pc:spChg chg="add del">
          <ac:chgData name="김화선" userId="bc012d92-a26d-419d-bb02-891fa3c8ed45" providerId="ADAL" clId="{DF11C371-76B8-4636-B907-D57BD9220EF7}" dt="2019-12-19T01:38:31.439" v="9" actId="26606"/>
          <ac:spMkLst>
            <pc:docMk/>
            <pc:sldMk cId="2094179586" sldId="256"/>
            <ac:spMk id="65" creationId="{08C9B587-E65E-4B52-B37C-ABEBB6E87928}"/>
          </ac:spMkLst>
        </pc:spChg>
        <pc:spChg chg="add del">
          <ac:chgData name="김화선" userId="bc012d92-a26d-419d-bb02-891fa3c8ed45" providerId="ADAL" clId="{DF11C371-76B8-4636-B907-D57BD9220EF7}" dt="2019-12-19T01:38:33.094" v="11" actId="26606"/>
          <ac:spMkLst>
            <pc:docMk/>
            <pc:sldMk cId="2094179586" sldId="256"/>
            <ac:spMk id="67" creationId="{C7B352FC-1F44-4AB9-A2BD-FBF231C6B1C1}"/>
          </ac:spMkLst>
        </pc:spChg>
        <pc:spChg chg="add del">
          <ac:chgData name="김화선" userId="bc012d92-a26d-419d-bb02-891fa3c8ed45" providerId="ADAL" clId="{DF11C371-76B8-4636-B907-D57BD9220EF7}" dt="2019-12-19T01:38:33.094" v="11" actId="26606"/>
          <ac:spMkLst>
            <pc:docMk/>
            <pc:sldMk cId="2094179586" sldId="256"/>
            <ac:spMk id="68" creationId="{0ADDB668-2CA4-4D2B-9C34-3487CA330BA8}"/>
          </ac:spMkLst>
        </pc:spChg>
        <pc:spChg chg="add del">
          <ac:chgData name="김화선" userId="bc012d92-a26d-419d-bb02-891fa3c8ed45" providerId="ADAL" clId="{DF11C371-76B8-4636-B907-D57BD9220EF7}" dt="2019-12-19T01:38:33.094" v="11" actId="26606"/>
          <ac:spMkLst>
            <pc:docMk/>
            <pc:sldMk cId="2094179586" sldId="256"/>
            <ac:spMk id="69" creationId="{2568BC19-F052-4108-93E1-6A3D1DEC072F}"/>
          </ac:spMkLst>
        </pc:spChg>
        <pc:spChg chg="add del">
          <ac:chgData name="김화선" userId="bc012d92-a26d-419d-bb02-891fa3c8ed45" providerId="ADAL" clId="{DF11C371-76B8-4636-B907-D57BD9220EF7}" dt="2019-12-19T01:38:33.094" v="11" actId="26606"/>
          <ac:spMkLst>
            <pc:docMk/>
            <pc:sldMk cId="2094179586" sldId="256"/>
            <ac:spMk id="70" creationId="{D5FD337D-4D6B-4C8B-B6F5-121097E09881}"/>
          </ac:spMkLst>
        </pc:spChg>
        <pc:spChg chg="add del">
          <ac:chgData name="김화선" userId="bc012d92-a26d-419d-bb02-891fa3c8ed45" providerId="ADAL" clId="{DF11C371-76B8-4636-B907-D57BD9220EF7}" dt="2019-12-19T01:38:34.731" v="13" actId="26606"/>
          <ac:spMkLst>
            <pc:docMk/>
            <pc:sldMk cId="2094179586" sldId="256"/>
            <ac:spMk id="72" creationId="{0671A8AE-40A1-4631-A6B8-581AFF065482}"/>
          </ac:spMkLst>
        </pc:spChg>
        <pc:spChg chg="add del">
          <ac:chgData name="김화선" userId="bc012d92-a26d-419d-bb02-891fa3c8ed45" providerId="ADAL" clId="{DF11C371-76B8-4636-B907-D57BD9220EF7}" dt="2019-12-19T01:38:34.731" v="13" actId="26606"/>
          <ac:spMkLst>
            <pc:docMk/>
            <pc:sldMk cId="2094179586" sldId="256"/>
            <ac:spMk id="73" creationId="{A44CD100-6267-4E62-AA64-2182A3A6A1C0}"/>
          </ac:spMkLst>
        </pc:spChg>
        <pc:spChg chg="add del">
          <ac:chgData name="김화선" userId="bc012d92-a26d-419d-bb02-891fa3c8ed45" providerId="ADAL" clId="{DF11C371-76B8-4636-B907-D57BD9220EF7}" dt="2019-12-19T01:38:34.731" v="13" actId="26606"/>
          <ac:spMkLst>
            <pc:docMk/>
            <pc:sldMk cId="2094179586" sldId="256"/>
            <ac:spMk id="74" creationId="{AF2F604E-43BE-4DC3-B983-E071523364F8}"/>
          </ac:spMkLst>
        </pc:spChg>
        <pc:spChg chg="add del">
          <ac:chgData name="김화선" userId="bc012d92-a26d-419d-bb02-891fa3c8ed45" providerId="ADAL" clId="{DF11C371-76B8-4636-B907-D57BD9220EF7}" dt="2019-12-19T01:38:34.731" v="13" actId="26606"/>
          <ac:spMkLst>
            <pc:docMk/>
            <pc:sldMk cId="2094179586" sldId="256"/>
            <ac:spMk id="75" creationId="{08C9B587-E65E-4B52-B37C-ABEBB6E87928}"/>
          </ac:spMkLst>
        </pc:spChg>
        <pc:picChg chg="mod ord">
          <ac:chgData name="김화선" userId="bc012d92-a26d-419d-bb02-891fa3c8ed45" providerId="ADAL" clId="{DF11C371-76B8-4636-B907-D57BD9220EF7}" dt="2019-12-19T01:38:41.109" v="14" actId="26606"/>
          <ac:picMkLst>
            <pc:docMk/>
            <pc:sldMk cId="2094179586" sldId="256"/>
            <ac:picMk id="16" creationId="{A5EC59DD-2274-46AA-BDBF-D64298464F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파도이(가) 표시된 사진&#10;&#10;자동 생성된 설명">
            <a:extLst>
              <a:ext uri="{FF2B5EF4-FFF2-40B4-BE49-F238E27FC236}">
                <a16:creationId xmlns:a16="http://schemas.microsoft.com/office/drawing/2014/main" id="{A5EC59DD-2274-46AA-BDBF-D64298464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A8DD6D-EEE5-4BCD-AE8F-F95DB077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826933"/>
            <a:ext cx="8333510" cy="3204134"/>
          </a:xfrm>
        </p:spPr>
        <p:txBody>
          <a:bodyPr anchor="b">
            <a:normAutofit fontScale="90000"/>
          </a:bodyPr>
          <a:lstStyle/>
          <a:p>
            <a:r>
              <a:rPr lang="en-US" altLang="ko-KR" b="1" dirty="0"/>
              <a:t>C# </a:t>
            </a:r>
            <a:r>
              <a:rPr lang="ko-KR" altLang="en-US" b="1" dirty="0"/>
              <a:t>언어 및 </a:t>
            </a:r>
            <a:r>
              <a:rPr lang="en-US" altLang="ko-KR" b="1" dirty="0"/>
              <a:t>.NET Framework </a:t>
            </a:r>
            <a:r>
              <a:rPr lang="ko-KR" altLang="en-US" b="1" dirty="0"/>
              <a:t>소개</a:t>
            </a:r>
            <a:br>
              <a:rPr lang="ko-KR" altLang="en-US" b="1" dirty="0"/>
            </a:br>
            <a:br>
              <a:rPr lang="ko-KR" altLang="en-US" sz="4800" b="1" dirty="0"/>
            </a:br>
            <a:br>
              <a:rPr lang="ko-KR" altLang="en-US" sz="4800" b="1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038C1-B0BB-4A26-B870-88CB5040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800"/>
              <a:t>유연하고 형식이 안전한 개체 지향 언어인 </a:t>
            </a:r>
            <a:r>
              <a:rPr lang="en-US" altLang="ko-KR" sz="800"/>
              <a:t>C#</a:t>
            </a:r>
            <a:r>
              <a:rPr lang="ko-KR" altLang="en-US" sz="800"/>
              <a:t>은 개발자가 </a:t>
            </a:r>
            <a:r>
              <a:rPr lang="en-US" altLang="ko-KR" sz="800"/>
              <a:t>.NET Framework</a:t>
            </a:r>
            <a:r>
              <a:rPr lang="ko-KR" altLang="en-US" sz="800"/>
              <a:t>에서 실행되는 안전하고 강력한 여러 애플리케이션을 빌드할 수 있도록 지원합니다</a:t>
            </a:r>
            <a:r>
              <a:rPr lang="en-US" altLang="ko-KR" sz="800"/>
              <a:t>. C#</a:t>
            </a:r>
            <a:r>
              <a:rPr lang="ko-KR" altLang="en-US" sz="800"/>
              <a:t>을 사용하여 </a:t>
            </a:r>
            <a:r>
              <a:rPr lang="en-US" altLang="ko-KR" sz="800"/>
              <a:t>Windows </a:t>
            </a:r>
            <a:r>
              <a:rPr lang="ko-KR" altLang="en-US" sz="800"/>
              <a:t>클라이언트 애플리케이션</a:t>
            </a:r>
            <a:r>
              <a:rPr lang="en-US" altLang="ko-KR" sz="800"/>
              <a:t>, XML Web services, </a:t>
            </a:r>
            <a:r>
              <a:rPr lang="ko-KR" altLang="en-US" sz="800"/>
              <a:t>분산 구성 요소</a:t>
            </a:r>
            <a:r>
              <a:rPr lang="en-US" altLang="ko-KR" sz="800"/>
              <a:t>, </a:t>
            </a:r>
            <a:r>
              <a:rPr lang="ko-KR" altLang="en-US" sz="800"/>
              <a:t>클라이언트</a:t>
            </a:r>
            <a:r>
              <a:rPr lang="en-US" altLang="ko-KR" sz="800"/>
              <a:t>-</a:t>
            </a:r>
            <a:r>
              <a:rPr lang="ko-KR" altLang="en-US" sz="800"/>
              <a:t>서버 애플리케이션</a:t>
            </a:r>
            <a:r>
              <a:rPr lang="en-US" altLang="ko-KR" sz="800"/>
              <a:t>, </a:t>
            </a:r>
            <a:r>
              <a:rPr lang="ko-KR" altLang="en-US" sz="800"/>
              <a:t>데이터베이스 애플리케이션 등을 만들 수 있습니다</a:t>
            </a:r>
            <a:r>
              <a:rPr lang="en-US" altLang="ko-KR" sz="800"/>
              <a:t>. Visual C#</a:t>
            </a:r>
            <a:r>
              <a:rPr lang="ko-KR" altLang="en-US" sz="800"/>
              <a:t>에서는 고급 코드 편집기</a:t>
            </a:r>
            <a:r>
              <a:rPr lang="en-US" altLang="ko-KR" sz="800"/>
              <a:t>, </a:t>
            </a:r>
            <a:r>
              <a:rPr lang="ko-KR" altLang="en-US" sz="800"/>
              <a:t>편리한 사용자 인터페이스 디자이너</a:t>
            </a:r>
            <a:r>
              <a:rPr lang="en-US" altLang="ko-KR" sz="800"/>
              <a:t>, </a:t>
            </a:r>
            <a:r>
              <a:rPr lang="ko-KR" altLang="en-US" sz="800"/>
              <a:t>통합 디버거 및 다른 많은 도구를 제공하여 </a:t>
            </a:r>
            <a:r>
              <a:rPr lang="en-US" altLang="ko-KR" sz="800"/>
              <a:t>C# </a:t>
            </a:r>
            <a:r>
              <a:rPr lang="ko-KR" altLang="en-US" sz="800"/>
              <a:t>언어 및 </a:t>
            </a:r>
            <a:r>
              <a:rPr lang="en-US" altLang="ko-KR" sz="800"/>
              <a:t>.NET Framework</a:t>
            </a:r>
            <a:r>
              <a:rPr lang="ko-KR" altLang="en-US" sz="800"/>
              <a:t>에 따라 보다 쉽게 애플리케이션을 개발할 수 있습니다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7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1B15E51FB74D144BB33DD20226E23A4" ma:contentTypeVersion="4" ma:contentTypeDescription="새 문서를 만듭니다." ma:contentTypeScope="" ma:versionID="2d3538abad7d6ab29f30f951cfd48e4b">
  <xsd:schema xmlns:xsd="http://www.w3.org/2001/XMLSchema" xmlns:xs="http://www.w3.org/2001/XMLSchema" xmlns:p="http://schemas.microsoft.com/office/2006/metadata/properties" xmlns:ns3="40bca1f0-6ebf-49ab-ba35-f6e79d4010be" targetNamespace="http://schemas.microsoft.com/office/2006/metadata/properties" ma:root="true" ma:fieldsID="d6ad2c39baa774fd2ff1a6b111d8d05c" ns3:_="">
    <xsd:import namespace="40bca1f0-6ebf-49ab-ba35-f6e79d4010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ca1f0-6ebf-49ab-ba35-f6e79d401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1393F-5D34-43AB-BCDD-80021217AE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53953F-1AA3-4FEB-8E11-9A9911996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AE573-F7E3-465B-B3D8-6F3CFB7E4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ca1f0-6ebf-49ab-ba35-f6e79d4010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C# 언어 및 .NET Framework 소개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언어 및 .NET Framework 소개   </dc:title>
  <dc:creator>김화선</dc:creator>
  <cp:lastModifiedBy>김화선</cp:lastModifiedBy>
  <cp:revision>1</cp:revision>
  <dcterms:created xsi:type="dcterms:W3CDTF">2019-12-19T01:38:41Z</dcterms:created>
  <dcterms:modified xsi:type="dcterms:W3CDTF">2019-12-19T01:39:00Z</dcterms:modified>
</cp:coreProperties>
</file>