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/>
    <p:restoredTop sz="94694"/>
  </p:normalViewPr>
  <p:slideViewPr>
    <p:cSldViewPr snapToGrid="0">
      <p:cViewPr varScale="1">
        <p:scale>
          <a:sx n="121" d="100"/>
          <a:sy n="121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C2C71-0173-8141-9219-B65DC197AEC6}" type="datetimeFigureOut">
              <a:rPr kumimoji="1" lang="ko-KR" altLang="en-US" smtClean="0"/>
              <a:t>2022. 10. 4.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A925F-4E17-CE41-B3FE-D9A81BFF4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929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A925F-4E17-CE41-B3FE-D9A81BFF4FE5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021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4CC76-1B8A-7A09-8A52-98B0F149A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252693-7465-362D-0037-E954F2830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70322-B719-C868-C112-C5E78E61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9D26-3B9A-E04E-B5DF-FC6B1F83E839}" type="datetimeFigureOut">
              <a:rPr kumimoji="1" lang="ko-KR" altLang="en-US" smtClean="0"/>
              <a:t>2022. 10. 4.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8B0B1-3CBF-C957-DAE6-6B435F3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10A7E-9A50-057F-C1BD-46515C40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6ABC-E91E-C64A-AEBF-6C8BBC6BCC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236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A2D7D-728C-D422-3905-6F71410D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6D2A54-F6A9-4DFA-356A-18C16FCA0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DFC10-6383-2D2E-3602-69CF384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9D26-3B9A-E04E-B5DF-FC6B1F83E839}" type="datetimeFigureOut">
              <a:rPr kumimoji="1" lang="ko-KR" altLang="en-US" smtClean="0"/>
              <a:t>2022. 10. 4.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83390-6BF5-E986-431A-B1F36E3C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7C810-FA37-5A72-561F-69AFFC1B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6ABC-E91E-C64A-AEBF-6C8BBC6BCC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613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9AFB6C-29BC-CA6B-5133-77774EB67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3B49E4-BA1B-1061-35E6-BA47C30AD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2742F-7E83-2824-7252-BA6409A1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9D26-3B9A-E04E-B5DF-FC6B1F83E839}" type="datetimeFigureOut">
              <a:rPr kumimoji="1" lang="ko-KR" altLang="en-US" smtClean="0"/>
              <a:t>2022. 10. 4.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20E58-AF7B-1754-A0B1-7D562CC0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B3D1F-7C33-00D0-534E-1BA73514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6ABC-E91E-C64A-AEBF-6C8BBC6BCC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933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EE957-7FD4-639D-C0DD-93C3778C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B642B-DE15-2701-B214-FA68A3DF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21BEC-4CA6-C9EE-20B4-72502356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9D26-3B9A-E04E-B5DF-FC6B1F83E839}" type="datetimeFigureOut">
              <a:rPr kumimoji="1" lang="ko-KR" altLang="en-US" smtClean="0"/>
              <a:t>2022. 10. 4.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850EF-AA87-0050-5240-046C4B7D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8E7D4-2D23-E32C-77C5-13C3DD78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6ABC-E91E-C64A-AEBF-6C8BBC6BCC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640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5B5F2-D34B-33B4-AAFE-964B1ABE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27B92A-A534-8CAF-BC8D-FB52586CA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C12AC-0D80-505F-B789-ADBA78E5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9D26-3B9A-E04E-B5DF-FC6B1F83E839}" type="datetimeFigureOut">
              <a:rPr kumimoji="1" lang="ko-KR" altLang="en-US" smtClean="0"/>
              <a:t>2022. 10. 4.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2993B-8E2A-B595-FEA6-99EF7217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3E47B-FD48-A790-37B4-07C6F153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6ABC-E91E-C64A-AEBF-6C8BBC6BCC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49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DA79B-84D3-D821-F760-F14E841D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AC2A1-D0F3-E9CD-6C05-B15FC6588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CE7A6C-212E-B280-7F55-91CC19D8A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F88C2-FC99-E108-F831-7608C421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9D26-3B9A-E04E-B5DF-FC6B1F83E839}" type="datetimeFigureOut">
              <a:rPr kumimoji="1" lang="ko-KR" altLang="en-US" smtClean="0"/>
              <a:t>2022. 10. 4.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10BE16-D517-6B85-35B6-787F6822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59DC14-6A93-F787-6D2D-062722C7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6ABC-E91E-C64A-AEBF-6C8BBC6BCC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377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8DCE9-7EA7-A1E6-9ADC-355B4AF1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0F8EE-F704-6738-0D7D-49E5A5EED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E4C95-3F1C-F794-251E-44EA824D6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4BD2D7-01A3-8469-AF40-9706C0D5B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A6A70C-C1C3-227D-82FB-068E83BDE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694435-69EC-3880-D44D-E60A8CD9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9D26-3B9A-E04E-B5DF-FC6B1F83E839}" type="datetimeFigureOut">
              <a:rPr kumimoji="1" lang="ko-KR" altLang="en-US" smtClean="0"/>
              <a:t>2022. 10. 4.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AB1639-05F5-1CEF-6CD6-897FE1F2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BDC205-AE19-98B7-DA21-6FC6F97A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6ABC-E91E-C64A-AEBF-6C8BBC6BCC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536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6140A-95CD-58B8-35E9-1FA1BFB1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63DA13-1BC3-6275-74E8-A4B0665B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9D26-3B9A-E04E-B5DF-FC6B1F83E839}" type="datetimeFigureOut">
              <a:rPr kumimoji="1" lang="ko-KR" altLang="en-US" smtClean="0"/>
              <a:t>2022. 10. 4.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9249B3-8ADD-C9DF-E601-45389713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C9ED0E-057E-580D-5F82-E213E29B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6ABC-E91E-C64A-AEBF-6C8BBC6BCC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834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C78796-9868-E518-0D0A-8F6B7A2E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9D26-3B9A-E04E-B5DF-FC6B1F83E839}" type="datetimeFigureOut">
              <a:rPr kumimoji="1" lang="ko-KR" altLang="en-US" smtClean="0"/>
              <a:t>2022. 10. 4.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9FBAAF-4C54-1E43-3608-E942C03C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F4B026-CD94-9F78-70FB-30433B7D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6ABC-E91E-C64A-AEBF-6C8BBC6BCC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124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6F8A1-6C95-9A91-CF1D-57509107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211A0-EBB5-4246-4CC2-3EBBBF93B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F501A-A796-F76B-8E97-52E2518B5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129B82-B355-77A1-6F28-9937F8F7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9D26-3B9A-E04E-B5DF-FC6B1F83E839}" type="datetimeFigureOut">
              <a:rPr kumimoji="1" lang="ko-KR" altLang="en-US" smtClean="0"/>
              <a:t>2022. 10. 4.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2ABBB1-B6F3-42C0-1865-9194CF77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29D118-B713-26E0-C77A-3A5198A4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6ABC-E91E-C64A-AEBF-6C8BBC6BCC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44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95CB-939E-CC88-9300-0A1B68A4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54EB5-86AA-4123-F577-4F77BAD85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4A738E-2709-892C-1458-0BD27977B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61E77-1C24-73B3-CFD4-568224F5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9D26-3B9A-E04E-B5DF-FC6B1F83E839}" type="datetimeFigureOut">
              <a:rPr kumimoji="1" lang="ko-KR" altLang="en-US" smtClean="0"/>
              <a:t>2022. 10. 4.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E41AF-BCF9-3CB0-8608-863FA293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E3522C-2206-1739-019D-1E0848F1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6ABC-E91E-C64A-AEBF-6C8BBC6BCC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826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0417D5-8098-0326-2F95-CD3CDD89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2CF79-CD9D-5617-CA73-D0E18FF3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179AE-55E5-2995-03E0-E9B6ED466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9D26-3B9A-E04E-B5DF-FC6B1F83E839}" type="datetimeFigureOut">
              <a:rPr kumimoji="1" lang="ko-KR" altLang="en-US" smtClean="0"/>
              <a:t>2022. 10. 4.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1E387-6516-7A09-4666-33D7798DB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110A5-E947-AE62-A7DF-4D861CC83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36ABC-E91E-C64A-AEBF-6C8BBC6BCC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675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모서리가 둥근 직사각형 188">
            <a:extLst>
              <a:ext uri="{FF2B5EF4-FFF2-40B4-BE49-F238E27FC236}">
                <a16:creationId xmlns:a16="http://schemas.microsoft.com/office/drawing/2014/main" id="{51D9848B-76CD-782C-75A2-99B4F299CD19}"/>
              </a:ext>
            </a:extLst>
          </p:cNvPr>
          <p:cNvSpPr/>
          <p:nvPr/>
        </p:nvSpPr>
        <p:spPr>
          <a:xfrm>
            <a:off x="2616200" y="2068303"/>
            <a:ext cx="4127605" cy="1311443"/>
          </a:xfrm>
          <a:prstGeom prst="roundRect">
            <a:avLst>
              <a:gd name="adj" fmla="val 5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ko-KR" alt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비율 단위</a:t>
            </a:r>
            <a:endParaRPr kumimoji="1" lang="ko-KR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88" name="모서리가 둥근 직사각형 187">
            <a:extLst>
              <a:ext uri="{FF2B5EF4-FFF2-40B4-BE49-F238E27FC236}">
                <a16:creationId xmlns:a16="http://schemas.microsoft.com/office/drawing/2014/main" id="{10E89665-439F-B986-AE09-D33FCBA713E3}"/>
              </a:ext>
            </a:extLst>
          </p:cNvPr>
          <p:cNvSpPr/>
          <p:nvPr/>
        </p:nvSpPr>
        <p:spPr>
          <a:xfrm>
            <a:off x="967582" y="2068303"/>
            <a:ext cx="1547984" cy="1311443"/>
          </a:xfrm>
          <a:prstGeom prst="roundRect">
            <a:avLst>
              <a:gd name="adj" fmla="val 5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ko-KR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%</a:t>
            </a:r>
            <a:r>
              <a:rPr kumimoji="1" lang="ko-KR" alt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단위</a:t>
            </a:r>
            <a:endParaRPr kumimoji="1" lang="ko-KR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3BAD9-7667-E914-6485-49C5B1295AC8}"/>
              </a:ext>
            </a:extLst>
          </p:cNvPr>
          <p:cNvSpPr txBox="1"/>
          <p:nvPr/>
        </p:nvSpPr>
        <p:spPr>
          <a:xfrm>
            <a:off x="977845" y="3878641"/>
            <a:ext cx="5333704" cy="1262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ko-KR" sz="1400" b="1" dirty="0"/>
              <a:t>&lt;div class=“</a:t>
            </a:r>
            <a:r>
              <a:rPr kumimoji="1" lang="en-US" altLang="ko-KR" sz="1400" b="1" dirty="0" err="1">
                <a:solidFill>
                  <a:srgbClr val="C00000"/>
                </a:solidFill>
              </a:rPr>
              <a:t>colSection</a:t>
            </a:r>
            <a:r>
              <a:rPr kumimoji="1" lang="en-US" altLang="ko-KR" sz="1400" b="1" dirty="0"/>
              <a:t>”&gt;</a:t>
            </a:r>
          </a:p>
          <a:p>
            <a:pPr>
              <a:lnSpc>
                <a:spcPct val="140000"/>
              </a:lnSpc>
            </a:pPr>
            <a:r>
              <a:rPr kumimoji="1" lang="en-US" altLang="ko-KR" sz="1400" b="1" dirty="0"/>
              <a:t>       &lt;div class=“col4”&gt;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&lt;div class=“</a:t>
            </a:r>
            <a:r>
              <a:rPr kumimoji="1"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conBox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”&gt;&lt;/div&gt;</a:t>
            </a:r>
            <a:r>
              <a:rPr kumimoji="1" lang="en-US" altLang="ko-KR" sz="1400" b="1" dirty="0"/>
              <a:t>&lt;/div&gt;</a:t>
            </a:r>
          </a:p>
          <a:p>
            <a:pPr>
              <a:lnSpc>
                <a:spcPct val="140000"/>
              </a:lnSpc>
            </a:pPr>
            <a:r>
              <a:rPr kumimoji="1" lang="en-US" altLang="ko-KR" sz="1400" b="1" dirty="0"/>
              <a:t>       &lt;div class=“col6”&gt;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&lt;div class=“</a:t>
            </a:r>
            <a:r>
              <a:rPr kumimoji="1"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conBox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”&gt;&lt;/div&gt;</a:t>
            </a:r>
            <a:r>
              <a:rPr kumimoji="1" lang="en-US" altLang="ko-KR" sz="1400" b="1" dirty="0"/>
              <a:t>&lt;/div&gt;</a:t>
            </a:r>
          </a:p>
          <a:p>
            <a:pPr>
              <a:lnSpc>
                <a:spcPct val="140000"/>
              </a:lnSpc>
            </a:pPr>
            <a:r>
              <a:rPr kumimoji="1" lang="en-US" altLang="ko-KR" sz="1400" b="1" dirty="0"/>
              <a:t>&lt;/div&gt;</a:t>
            </a:r>
            <a:endParaRPr kumimoji="1" lang="ko-KR" alt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A7D914-70AD-DE49-D512-41EAF0E350B6}"/>
              </a:ext>
            </a:extLst>
          </p:cNvPr>
          <p:cNvSpPr txBox="1"/>
          <p:nvPr/>
        </p:nvSpPr>
        <p:spPr>
          <a:xfrm>
            <a:off x="903890" y="525837"/>
            <a:ext cx="5356531" cy="1262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ko-KR" sz="1400" b="1" dirty="0"/>
              <a:t>&lt;div class=“</a:t>
            </a:r>
            <a:r>
              <a:rPr kumimoji="1" lang="en-US" altLang="ko-KR" sz="1400" b="1" dirty="0" err="1">
                <a:solidFill>
                  <a:srgbClr val="C00000"/>
                </a:solidFill>
              </a:rPr>
              <a:t>rowSection</a:t>
            </a:r>
            <a:r>
              <a:rPr kumimoji="1" lang="en-US" altLang="ko-KR" sz="1400" b="1" dirty="0"/>
              <a:t>”&gt;</a:t>
            </a:r>
          </a:p>
          <a:p>
            <a:pPr>
              <a:lnSpc>
                <a:spcPct val="140000"/>
              </a:lnSpc>
            </a:pPr>
            <a:r>
              <a:rPr kumimoji="1" lang="en-US" altLang="ko-KR" sz="1400" b="1" dirty="0"/>
              <a:t>        &lt;div class=“row4”&gt;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&lt;div class=“</a:t>
            </a:r>
            <a:r>
              <a:rPr kumimoji="1"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conBox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”&gt;&lt;/div&gt;</a:t>
            </a:r>
            <a:r>
              <a:rPr kumimoji="1" lang="en-US" altLang="ko-KR" sz="1400" b="1" dirty="0"/>
              <a:t>&lt;/div&gt;</a:t>
            </a:r>
          </a:p>
          <a:p>
            <a:pPr>
              <a:lnSpc>
                <a:spcPct val="140000"/>
              </a:lnSpc>
            </a:pPr>
            <a:r>
              <a:rPr kumimoji="1" lang="en-US" altLang="ko-KR" sz="1400" b="1" dirty="0"/>
              <a:t>        &lt;div class=“row6”&gt;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&lt;div class=“</a:t>
            </a:r>
            <a:r>
              <a:rPr kumimoji="1"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conBox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”&gt;&lt;/div&gt;</a:t>
            </a:r>
            <a:r>
              <a:rPr kumimoji="1" lang="en-US" altLang="ko-KR" sz="1400" b="1" dirty="0"/>
              <a:t>&lt;/div&gt;</a:t>
            </a:r>
          </a:p>
          <a:p>
            <a:pPr>
              <a:lnSpc>
                <a:spcPct val="140000"/>
              </a:lnSpc>
            </a:pPr>
            <a:r>
              <a:rPr kumimoji="1" lang="en-US" altLang="ko-KR" sz="1400" b="1" dirty="0"/>
              <a:t>&lt;/div&gt;</a:t>
            </a:r>
            <a:endParaRPr kumimoji="1" lang="ko-KR" altLang="en-US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E90DDE-469C-28D2-E53C-9CC064A39EFA}"/>
              </a:ext>
            </a:extLst>
          </p:cNvPr>
          <p:cNvSpPr txBox="1"/>
          <p:nvPr/>
        </p:nvSpPr>
        <p:spPr>
          <a:xfrm>
            <a:off x="0" y="5221"/>
            <a:ext cx="87915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Layout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5FFC872B-B4C4-D2BB-868E-9E3FE304F511}"/>
              </a:ext>
            </a:extLst>
          </p:cNvPr>
          <p:cNvCxnSpPr>
            <a:cxnSpLocks/>
          </p:cNvCxnSpPr>
          <p:nvPr/>
        </p:nvCxnSpPr>
        <p:spPr>
          <a:xfrm>
            <a:off x="967581" y="3598055"/>
            <a:ext cx="1122113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FE690D9-902B-EBC6-DC53-F152D515EE0E}"/>
              </a:ext>
            </a:extLst>
          </p:cNvPr>
          <p:cNvSpPr txBox="1"/>
          <p:nvPr/>
        </p:nvSpPr>
        <p:spPr>
          <a:xfrm>
            <a:off x="78932" y="572970"/>
            <a:ext cx="800219" cy="27699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세로분할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631B7D-9203-C0CB-62CC-A77EA7D307D8}"/>
              </a:ext>
            </a:extLst>
          </p:cNvPr>
          <p:cNvSpPr txBox="1"/>
          <p:nvPr/>
        </p:nvSpPr>
        <p:spPr>
          <a:xfrm>
            <a:off x="78932" y="3964763"/>
            <a:ext cx="800219" cy="27699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가로분할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F270387B-7088-FDB5-5011-03779D4C8EE5}"/>
              </a:ext>
            </a:extLst>
          </p:cNvPr>
          <p:cNvSpPr/>
          <p:nvPr/>
        </p:nvSpPr>
        <p:spPr>
          <a:xfrm>
            <a:off x="7927496" y="507388"/>
            <a:ext cx="2776591" cy="447739"/>
          </a:xfrm>
          <a:prstGeom prst="roundRect">
            <a:avLst>
              <a:gd name="adj" fmla="val 72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row4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E629D02-C9A9-F1DF-BB27-991B50554B90}"/>
              </a:ext>
            </a:extLst>
          </p:cNvPr>
          <p:cNvSpPr/>
          <p:nvPr/>
        </p:nvSpPr>
        <p:spPr>
          <a:xfrm>
            <a:off x="7927496" y="1041785"/>
            <a:ext cx="2776591" cy="746642"/>
          </a:xfrm>
          <a:prstGeom prst="roundRect">
            <a:avLst>
              <a:gd name="adj" fmla="val 7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row6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F8F6BEC-A93C-741A-4F50-297CA753A212}"/>
              </a:ext>
            </a:extLst>
          </p:cNvPr>
          <p:cNvSpPr/>
          <p:nvPr/>
        </p:nvSpPr>
        <p:spPr>
          <a:xfrm>
            <a:off x="7927496" y="2126905"/>
            <a:ext cx="2776591" cy="1337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>
                <a:solidFill>
                  <a:schemeClr val="tx1"/>
                </a:solidFill>
              </a:rPr>
              <a:t>rowFix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AE81960D-D508-1889-A241-813281C2D310}"/>
              </a:ext>
            </a:extLst>
          </p:cNvPr>
          <p:cNvSpPr/>
          <p:nvPr/>
        </p:nvSpPr>
        <p:spPr>
          <a:xfrm>
            <a:off x="7927496" y="2326939"/>
            <a:ext cx="2776591" cy="280887"/>
          </a:xfrm>
          <a:prstGeom prst="roundRect">
            <a:avLst>
              <a:gd name="adj" fmla="val 918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>
                <a:solidFill>
                  <a:schemeClr val="tx1"/>
                </a:solidFill>
              </a:rPr>
              <a:t>rowFix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A4088999-97C0-AC6F-94CB-51073C1D2498}"/>
              </a:ext>
            </a:extLst>
          </p:cNvPr>
          <p:cNvSpPr/>
          <p:nvPr/>
        </p:nvSpPr>
        <p:spPr>
          <a:xfrm>
            <a:off x="7927496" y="2682323"/>
            <a:ext cx="2776591" cy="618849"/>
          </a:xfrm>
          <a:prstGeom prst="roundRect">
            <a:avLst>
              <a:gd name="adj" fmla="val 770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>
                <a:solidFill>
                  <a:schemeClr val="tx1"/>
                </a:solidFill>
              </a:rPr>
              <a:t>rowReson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463EF1-24F8-1109-BAA3-AE33885FE763}"/>
              </a:ext>
            </a:extLst>
          </p:cNvPr>
          <p:cNvSpPr txBox="1"/>
          <p:nvPr/>
        </p:nvSpPr>
        <p:spPr>
          <a:xfrm>
            <a:off x="10838508" y="600452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40%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75C82E6-C9C1-E2BD-0C5A-18403DBF7734}"/>
              </a:ext>
            </a:extLst>
          </p:cNvPr>
          <p:cNvCxnSpPr>
            <a:cxnSpLocks/>
          </p:cNvCxnSpPr>
          <p:nvPr/>
        </p:nvCxnSpPr>
        <p:spPr>
          <a:xfrm>
            <a:off x="10811079" y="572970"/>
            <a:ext cx="0" cy="32219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D37FA35-5C5A-3785-8EAA-E5168FC934AD}"/>
              </a:ext>
            </a:extLst>
          </p:cNvPr>
          <p:cNvCxnSpPr>
            <a:cxnSpLocks/>
          </p:cNvCxnSpPr>
          <p:nvPr/>
        </p:nvCxnSpPr>
        <p:spPr>
          <a:xfrm>
            <a:off x="10811079" y="1085926"/>
            <a:ext cx="0" cy="64251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8DF581F-42A3-B118-8AB0-8B0172DF340A}"/>
              </a:ext>
            </a:extLst>
          </p:cNvPr>
          <p:cNvSpPr txBox="1"/>
          <p:nvPr/>
        </p:nvSpPr>
        <p:spPr>
          <a:xfrm>
            <a:off x="10838508" y="1325281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60%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516E751-926F-EE19-9D6A-86F1F91299A0}"/>
              </a:ext>
            </a:extLst>
          </p:cNvPr>
          <p:cNvCxnSpPr>
            <a:cxnSpLocks/>
          </p:cNvCxnSpPr>
          <p:nvPr/>
        </p:nvCxnSpPr>
        <p:spPr>
          <a:xfrm>
            <a:off x="7755015" y="572970"/>
            <a:ext cx="0" cy="115546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835148E-6BE2-EC57-A903-FE98E4F81970}"/>
              </a:ext>
            </a:extLst>
          </p:cNvPr>
          <p:cNvSpPr txBox="1"/>
          <p:nvPr/>
        </p:nvSpPr>
        <p:spPr>
          <a:xfrm>
            <a:off x="7236924" y="963035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41A653F-313A-461F-F7F0-76876926E763}"/>
              </a:ext>
            </a:extLst>
          </p:cNvPr>
          <p:cNvCxnSpPr>
            <a:cxnSpLocks/>
          </p:cNvCxnSpPr>
          <p:nvPr/>
        </p:nvCxnSpPr>
        <p:spPr>
          <a:xfrm>
            <a:off x="10811079" y="2111839"/>
            <a:ext cx="0" cy="16301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572B716-E2CE-CCBB-608E-CB7F305A8B14}"/>
              </a:ext>
            </a:extLst>
          </p:cNvPr>
          <p:cNvCxnSpPr>
            <a:cxnSpLocks/>
          </p:cNvCxnSpPr>
          <p:nvPr/>
        </p:nvCxnSpPr>
        <p:spPr>
          <a:xfrm>
            <a:off x="10811079" y="2334863"/>
            <a:ext cx="0" cy="25222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3036B68-E4B2-CC89-2A3E-AACDA6D16090}"/>
              </a:ext>
            </a:extLst>
          </p:cNvPr>
          <p:cNvCxnSpPr>
            <a:cxnSpLocks/>
          </p:cNvCxnSpPr>
          <p:nvPr/>
        </p:nvCxnSpPr>
        <p:spPr>
          <a:xfrm>
            <a:off x="10811079" y="2691702"/>
            <a:ext cx="0" cy="58675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876B72D-724C-075B-D5A8-26E66BF5F349}"/>
              </a:ext>
            </a:extLst>
          </p:cNvPr>
          <p:cNvCxnSpPr>
            <a:cxnSpLocks/>
          </p:cNvCxnSpPr>
          <p:nvPr/>
        </p:nvCxnSpPr>
        <p:spPr>
          <a:xfrm>
            <a:off x="7755015" y="2134141"/>
            <a:ext cx="0" cy="115546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A557977-75A1-316F-62F8-DDA761EB5385}"/>
              </a:ext>
            </a:extLst>
          </p:cNvPr>
          <p:cNvSpPr txBox="1"/>
          <p:nvPr/>
        </p:nvSpPr>
        <p:spPr>
          <a:xfrm>
            <a:off x="7236924" y="2524206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F9DD78B-D3A4-91A8-CC86-44C968F8BD3F}"/>
              </a:ext>
            </a:extLst>
          </p:cNvPr>
          <p:cNvSpPr txBox="1"/>
          <p:nvPr/>
        </p:nvSpPr>
        <p:spPr>
          <a:xfrm>
            <a:off x="10838508" y="2072413"/>
            <a:ext cx="1218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</a:rPr>
              <a:t>콘텐츠 사이즈</a:t>
            </a:r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</a:rPr>
              <a:t>고정</a:t>
            </a:r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BD8F71C-6067-8563-599C-4F031014E7DA}"/>
              </a:ext>
            </a:extLst>
          </p:cNvPr>
          <p:cNvSpPr txBox="1"/>
          <p:nvPr/>
        </p:nvSpPr>
        <p:spPr>
          <a:xfrm>
            <a:off x="10838508" y="2351194"/>
            <a:ext cx="1218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</a:rPr>
              <a:t>콘텐츠 사이즈</a:t>
            </a:r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</a:rPr>
              <a:t>고정</a:t>
            </a:r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AA693A3-C7D0-A6F0-17E2-A399E27BADF3}"/>
              </a:ext>
            </a:extLst>
          </p:cNvPr>
          <p:cNvSpPr txBox="1"/>
          <p:nvPr/>
        </p:nvSpPr>
        <p:spPr>
          <a:xfrm>
            <a:off x="10838508" y="2875301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</a:rPr>
              <a:t>n(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</a:rPr>
              <a:t>반응형</a:t>
            </a:r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FCF80AE-4205-BE23-7564-2B98A3D16207}"/>
              </a:ext>
            </a:extLst>
          </p:cNvPr>
          <p:cNvSpPr txBox="1"/>
          <p:nvPr/>
        </p:nvSpPr>
        <p:spPr>
          <a:xfrm>
            <a:off x="9110329" y="137017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FC8B2335-726F-0C0F-1095-1ACD18C80C5A}"/>
              </a:ext>
            </a:extLst>
          </p:cNvPr>
          <p:cNvCxnSpPr>
            <a:cxnSpLocks/>
          </p:cNvCxnSpPr>
          <p:nvPr/>
        </p:nvCxnSpPr>
        <p:spPr>
          <a:xfrm>
            <a:off x="7941663" y="374553"/>
            <a:ext cx="271312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DBE3816C-7FA9-150B-B87A-218EBF02606C}"/>
              </a:ext>
            </a:extLst>
          </p:cNvPr>
          <p:cNvSpPr/>
          <p:nvPr/>
        </p:nvSpPr>
        <p:spPr>
          <a:xfrm>
            <a:off x="7601870" y="4231329"/>
            <a:ext cx="1596876" cy="407153"/>
          </a:xfrm>
          <a:prstGeom prst="roundRect">
            <a:avLst>
              <a:gd name="adj" fmla="val 72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col4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440EBD1A-C0F2-410A-DA69-D73AD0C33F21}"/>
              </a:ext>
            </a:extLst>
          </p:cNvPr>
          <p:cNvSpPr/>
          <p:nvPr/>
        </p:nvSpPr>
        <p:spPr>
          <a:xfrm>
            <a:off x="9271000" y="4229785"/>
            <a:ext cx="2257120" cy="409532"/>
          </a:xfrm>
          <a:prstGeom prst="roundRect">
            <a:avLst>
              <a:gd name="adj" fmla="val 7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col6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C015775-BF8B-0925-A199-00862ED28E1D}"/>
              </a:ext>
            </a:extLst>
          </p:cNvPr>
          <p:cNvCxnSpPr>
            <a:cxnSpLocks/>
          </p:cNvCxnSpPr>
          <p:nvPr/>
        </p:nvCxnSpPr>
        <p:spPr>
          <a:xfrm>
            <a:off x="7621903" y="4111165"/>
            <a:ext cx="1576843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A866EDE-20E6-A502-E91C-4BD259FC65E4}"/>
              </a:ext>
            </a:extLst>
          </p:cNvPr>
          <p:cNvCxnSpPr>
            <a:cxnSpLocks/>
          </p:cNvCxnSpPr>
          <p:nvPr/>
        </p:nvCxnSpPr>
        <p:spPr>
          <a:xfrm>
            <a:off x="9419504" y="4111165"/>
            <a:ext cx="203890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A0B901A-8623-A813-494E-27EAA799C46B}"/>
              </a:ext>
            </a:extLst>
          </p:cNvPr>
          <p:cNvSpPr txBox="1"/>
          <p:nvPr/>
        </p:nvSpPr>
        <p:spPr>
          <a:xfrm>
            <a:off x="8178132" y="3884780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40%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BF94A34-1EC4-F35C-B254-3C8AE050F6C3}"/>
              </a:ext>
            </a:extLst>
          </p:cNvPr>
          <p:cNvSpPr txBox="1"/>
          <p:nvPr/>
        </p:nvSpPr>
        <p:spPr>
          <a:xfrm>
            <a:off x="10196447" y="3884780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60%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7114284B-47FD-BA26-8251-E71114178651}"/>
              </a:ext>
            </a:extLst>
          </p:cNvPr>
          <p:cNvSpPr/>
          <p:nvPr/>
        </p:nvSpPr>
        <p:spPr>
          <a:xfrm>
            <a:off x="7601869" y="5066920"/>
            <a:ext cx="1240800" cy="382054"/>
          </a:xfrm>
          <a:prstGeom prst="roundRect">
            <a:avLst>
              <a:gd name="adj" fmla="val 72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col_1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6085D686-7DB1-D63A-E6D1-36EA678D4FF2}"/>
              </a:ext>
            </a:extLst>
          </p:cNvPr>
          <p:cNvSpPr/>
          <p:nvPr/>
        </p:nvSpPr>
        <p:spPr>
          <a:xfrm>
            <a:off x="8935931" y="5066920"/>
            <a:ext cx="1240800" cy="382054"/>
          </a:xfrm>
          <a:prstGeom prst="roundRect">
            <a:avLst>
              <a:gd name="adj" fmla="val 72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col_1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7" name="모서리가 둥근 직사각형 136">
            <a:extLst>
              <a:ext uri="{FF2B5EF4-FFF2-40B4-BE49-F238E27FC236}">
                <a16:creationId xmlns:a16="http://schemas.microsoft.com/office/drawing/2014/main" id="{CBCFBD01-F9FD-31D3-F439-D4A23B51ED14}"/>
              </a:ext>
            </a:extLst>
          </p:cNvPr>
          <p:cNvSpPr/>
          <p:nvPr/>
        </p:nvSpPr>
        <p:spPr>
          <a:xfrm>
            <a:off x="10287319" y="5066920"/>
            <a:ext cx="1240800" cy="382054"/>
          </a:xfrm>
          <a:prstGeom prst="roundRect">
            <a:avLst>
              <a:gd name="adj" fmla="val 72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col_1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BD15701-FA90-35D7-BD48-708139286B0F}"/>
              </a:ext>
            </a:extLst>
          </p:cNvPr>
          <p:cNvSpPr txBox="1"/>
          <p:nvPr/>
        </p:nvSpPr>
        <p:spPr>
          <a:xfrm>
            <a:off x="8039571" y="4719032"/>
            <a:ext cx="36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BEFE5C9-6BEF-43DF-6ABB-38EC2331AEEE}"/>
              </a:ext>
            </a:extLst>
          </p:cNvPr>
          <p:cNvCxnSpPr>
            <a:cxnSpLocks/>
          </p:cNvCxnSpPr>
          <p:nvPr/>
        </p:nvCxnSpPr>
        <p:spPr>
          <a:xfrm>
            <a:off x="7621903" y="4967540"/>
            <a:ext cx="1227116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F516719-FBAD-B3C5-961F-BDE369754B82}"/>
              </a:ext>
            </a:extLst>
          </p:cNvPr>
          <p:cNvCxnSpPr>
            <a:cxnSpLocks/>
          </p:cNvCxnSpPr>
          <p:nvPr/>
        </p:nvCxnSpPr>
        <p:spPr>
          <a:xfrm>
            <a:off x="8914914" y="4967540"/>
            <a:ext cx="1227116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3B6E99C-07FB-E94D-F46C-B869DD3A64C5}"/>
              </a:ext>
            </a:extLst>
          </p:cNvPr>
          <p:cNvCxnSpPr>
            <a:cxnSpLocks/>
          </p:cNvCxnSpPr>
          <p:nvPr/>
        </p:nvCxnSpPr>
        <p:spPr>
          <a:xfrm>
            <a:off x="10270999" y="4967540"/>
            <a:ext cx="1227116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82B75FCD-C36A-789C-FBFA-C03F0426D1AA}"/>
              </a:ext>
            </a:extLst>
          </p:cNvPr>
          <p:cNvSpPr txBox="1"/>
          <p:nvPr/>
        </p:nvSpPr>
        <p:spPr>
          <a:xfrm>
            <a:off x="9373633" y="4719032"/>
            <a:ext cx="36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332264E-A033-B1DE-3B87-C5BB0F04D5E9}"/>
              </a:ext>
            </a:extLst>
          </p:cNvPr>
          <p:cNvSpPr txBox="1"/>
          <p:nvPr/>
        </p:nvSpPr>
        <p:spPr>
          <a:xfrm>
            <a:off x="10725021" y="4719032"/>
            <a:ext cx="36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모서리가 둥근 직사각형 147">
            <a:extLst>
              <a:ext uri="{FF2B5EF4-FFF2-40B4-BE49-F238E27FC236}">
                <a16:creationId xmlns:a16="http://schemas.microsoft.com/office/drawing/2014/main" id="{870CB32B-F7E9-D1AA-BBB9-7D7B9EC9F8BE}"/>
              </a:ext>
            </a:extLst>
          </p:cNvPr>
          <p:cNvSpPr/>
          <p:nvPr/>
        </p:nvSpPr>
        <p:spPr>
          <a:xfrm>
            <a:off x="7601869" y="5957693"/>
            <a:ext cx="356203" cy="382054"/>
          </a:xfrm>
          <a:prstGeom prst="roundRect">
            <a:avLst>
              <a:gd name="adj" fmla="val 72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col_1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>
            <a:extLst>
              <a:ext uri="{FF2B5EF4-FFF2-40B4-BE49-F238E27FC236}">
                <a16:creationId xmlns:a16="http://schemas.microsoft.com/office/drawing/2014/main" id="{2B65CE7B-6FA3-3E3D-80A6-E614CB08D02F}"/>
              </a:ext>
            </a:extLst>
          </p:cNvPr>
          <p:cNvSpPr/>
          <p:nvPr/>
        </p:nvSpPr>
        <p:spPr>
          <a:xfrm>
            <a:off x="8009239" y="5957693"/>
            <a:ext cx="748761" cy="382054"/>
          </a:xfrm>
          <a:prstGeom prst="roundRect">
            <a:avLst>
              <a:gd name="adj" fmla="val 727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col_2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>
            <a:extLst>
              <a:ext uri="{FF2B5EF4-FFF2-40B4-BE49-F238E27FC236}">
                <a16:creationId xmlns:a16="http://schemas.microsoft.com/office/drawing/2014/main" id="{C479A740-05A6-C0D2-56CE-79A9E3BF8BC6}"/>
              </a:ext>
            </a:extLst>
          </p:cNvPr>
          <p:cNvSpPr/>
          <p:nvPr/>
        </p:nvSpPr>
        <p:spPr>
          <a:xfrm>
            <a:off x="8809167" y="5957693"/>
            <a:ext cx="1111692" cy="382054"/>
          </a:xfrm>
          <a:prstGeom prst="roundRect">
            <a:avLst>
              <a:gd name="adj" fmla="val 72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col_3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7" name="모서리가 둥근 직사각형 156">
            <a:extLst>
              <a:ext uri="{FF2B5EF4-FFF2-40B4-BE49-F238E27FC236}">
                <a16:creationId xmlns:a16="http://schemas.microsoft.com/office/drawing/2014/main" id="{254B5248-4F69-F1E2-91B2-8532C569C2D4}"/>
              </a:ext>
            </a:extLst>
          </p:cNvPr>
          <p:cNvSpPr/>
          <p:nvPr/>
        </p:nvSpPr>
        <p:spPr>
          <a:xfrm>
            <a:off x="9972025" y="5957693"/>
            <a:ext cx="1568692" cy="382054"/>
          </a:xfrm>
          <a:prstGeom prst="roundRect">
            <a:avLst>
              <a:gd name="adj" fmla="val 727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col_4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F425A2D-1D33-B914-4D0B-A78AE720A17E}"/>
              </a:ext>
            </a:extLst>
          </p:cNvPr>
          <p:cNvCxnSpPr>
            <a:cxnSpLocks/>
          </p:cNvCxnSpPr>
          <p:nvPr/>
        </p:nvCxnSpPr>
        <p:spPr>
          <a:xfrm>
            <a:off x="7621903" y="5858573"/>
            <a:ext cx="328009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AD574FE-110E-56EC-BADF-AD14B8C53E5E}"/>
              </a:ext>
            </a:extLst>
          </p:cNvPr>
          <p:cNvCxnSpPr>
            <a:cxnSpLocks/>
          </p:cNvCxnSpPr>
          <p:nvPr/>
        </p:nvCxnSpPr>
        <p:spPr>
          <a:xfrm>
            <a:off x="8034498" y="5858573"/>
            <a:ext cx="723502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3A35291E-3E98-F9EC-39DE-82D246A65BA9}"/>
              </a:ext>
            </a:extLst>
          </p:cNvPr>
          <p:cNvCxnSpPr>
            <a:cxnSpLocks/>
          </p:cNvCxnSpPr>
          <p:nvPr/>
        </p:nvCxnSpPr>
        <p:spPr>
          <a:xfrm>
            <a:off x="8837386" y="5858573"/>
            <a:ext cx="1083473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AF15A57F-2ACA-71C0-7833-182866E8C3F0}"/>
              </a:ext>
            </a:extLst>
          </p:cNvPr>
          <p:cNvCxnSpPr>
            <a:cxnSpLocks/>
          </p:cNvCxnSpPr>
          <p:nvPr/>
        </p:nvCxnSpPr>
        <p:spPr>
          <a:xfrm>
            <a:off x="10008264" y="5858573"/>
            <a:ext cx="145014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9F474D57-A4E8-5EF8-91FB-56C4D05B2C9C}"/>
              </a:ext>
            </a:extLst>
          </p:cNvPr>
          <p:cNvSpPr txBox="1"/>
          <p:nvPr/>
        </p:nvSpPr>
        <p:spPr>
          <a:xfrm>
            <a:off x="7639528" y="5598915"/>
            <a:ext cx="3021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3205A2C-DEB9-69EF-F292-96247E985E21}"/>
              </a:ext>
            </a:extLst>
          </p:cNvPr>
          <p:cNvSpPr txBox="1"/>
          <p:nvPr/>
        </p:nvSpPr>
        <p:spPr>
          <a:xfrm>
            <a:off x="8254417" y="5598915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30D2F97-1A04-0CF8-8E44-37D9D12CE8CA}"/>
              </a:ext>
            </a:extLst>
          </p:cNvPr>
          <p:cNvSpPr txBox="1"/>
          <p:nvPr/>
        </p:nvSpPr>
        <p:spPr>
          <a:xfrm>
            <a:off x="9235811" y="5598915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2FDEB98-D318-3C03-A34F-248114D83337}"/>
              </a:ext>
            </a:extLst>
          </p:cNvPr>
          <p:cNvSpPr txBox="1"/>
          <p:nvPr/>
        </p:nvSpPr>
        <p:spPr>
          <a:xfrm>
            <a:off x="10627169" y="5598915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9D8A1F31-8011-B733-FCBB-D9B8EB5D0315}"/>
              </a:ext>
            </a:extLst>
          </p:cNvPr>
          <p:cNvCxnSpPr>
            <a:cxnSpLocks/>
          </p:cNvCxnSpPr>
          <p:nvPr/>
        </p:nvCxnSpPr>
        <p:spPr>
          <a:xfrm>
            <a:off x="7593736" y="6443724"/>
            <a:ext cx="3946981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54B596BB-BC19-B82B-BC2E-7E9E82D1B25D}"/>
              </a:ext>
            </a:extLst>
          </p:cNvPr>
          <p:cNvSpPr txBox="1"/>
          <p:nvPr/>
        </p:nvSpPr>
        <p:spPr>
          <a:xfrm>
            <a:off x="9308812" y="6467167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CA2C6E0-8785-E875-9969-E749473C7B12}"/>
              </a:ext>
            </a:extLst>
          </p:cNvPr>
          <p:cNvSpPr txBox="1"/>
          <p:nvPr/>
        </p:nvSpPr>
        <p:spPr>
          <a:xfrm>
            <a:off x="1068440" y="2303355"/>
            <a:ext cx="61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n-ea"/>
              </a:rPr>
              <a:t>row1</a:t>
            </a:r>
          </a:p>
          <a:p>
            <a:r>
              <a:rPr kumimoji="1" lang="en-US" altLang="ko-KR" sz="1000" b="1" dirty="0">
                <a:latin typeface="+mn-ea"/>
              </a:rPr>
              <a:t>row1_5</a:t>
            </a:r>
          </a:p>
          <a:p>
            <a:r>
              <a:rPr kumimoji="1" lang="en-US" altLang="ko-KR" sz="1000" b="1" dirty="0">
                <a:latin typeface="+mn-ea"/>
              </a:rPr>
              <a:t>row2</a:t>
            </a:r>
          </a:p>
          <a:p>
            <a:r>
              <a:rPr kumimoji="1" lang="en-US" altLang="ko-KR" sz="1000" b="1" dirty="0">
                <a:latin typeface="+mn-ea"/>
              </a:rPr>
              <a:t>row2_5</a:t>
            </a:r>
          </a:p>
          <a:p>
            <a:r>
              <a:rPr kumimoji="1" lang="en-US" altLang="ko-KR" sz="1000" b="1" dirty="0">
                <a:latin typeface="+mn-ea"/>
              </a:rPr>
              <a:t>…</a:t>
            </a:r>
          </a:p>
          <a:p>
            <a:r>
              <a:rPr kumimoji="1" lang="en-US" altLang="ko-KR" sz="1000" b="1" dirty="0">
                <a:latin typeface="+mn-ea"/>
              </a:rPr>
              <a:t>row10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C554913-4BCD-915B-2C72-A4E08EE91D97}"/>
              </a:ext>
            </a:extLst>
          </p:cNvPr>
          <p:cNvSpPr txBox="1"/>
          <p:nvPr/>
        </p:nvSpPr>
        <p:spPr>
          <a:xfrm>
            <a:off x="1869853" y="2303355"/>
            <a:ext cx="5036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1000" dirty="0">
                <a:latin typeface="+mn-ea"/>
              </a:rPr>
              <a:t>10%</a:t>
            </a:r>
          </a:p>
          <a:p>
            <a:pPr algn="r"/>
            <a:r>
              <a:rPr kumimoji="1" lang="en-US" altLang="ko-KR" sz="1000" dirty="0">
                <a:latin typeface="+mn-ea"/>
              </a:rPr>
              <a:t>15%</a:t>
            </a:r>
          </a:p>
          <a:p>
            <a:pPr algn="r"/>
            <a:r>
              <a:rPr kumimoji="1" lang="en-US" altLang="ko-KR" sz="1000" dirty="0">
                <a:latin typeface="+mn-ea"/>
              </a:rPr>
              <a:t>20%</a:t>
            </a:r>
          </a:p>
          <a:p>
            <a:pPr algn="r"/>
            <a:r>
              <a:rPr kumimoji="1" lang="en-US" altLang="ko-KR" sz="1000" dirty="0">
                <a:latin typeface="+mn-ea"/>
              </a:rPr>
              <a:t>25%</a:t>
            </a:r>
          </a:p>
          <a:p>
            <a:pPr algn="r"/>
            <a:r>
              <a:rPr kumimoji="1" lang="en-US" altLang="ko-KR" sz="1000" dirty="0">
                <a:latin typeface="+mn-ea"/>
              </a:rPr>
              <a:t>…</a:t>
            </a:r>
          </a:p>
          <a:p>
            <a:pPr algn="r"/>
            <a:r>
              <a:rPr kumimoji="1" lang="en-US" altLang="ko-KR" sz="1000" dirty="0">
                <a:latin typeface="+mn-ea"/>
              </a:rPr>
              <a:t>100%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65A659-D028-788A-FE1D-513F7905BB33}"/>
              </a:ext>
            </a:extLst>
          </p:cNvPr>
          <p:cNvSpPr txBox="1"/>
          <p:nvPr/>
        </p:nvSpPr>
        <p:spPr>
          <a:xfrm>
            <a:off x="2699250" y="2303355"/>
            <a:ext cx="9028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err="1">
                <a:latin typeface="+mn-ea"/>
              </a:rPr>
              <a:t>rowFix</a:t>
            </a:r>
            <a:endParaRPr kumimoji="1" lang="en-US" altLang="ko-KR" sz="1000" b="1" dirty="0">
              <a:latin typeface="+mn-ea"/>
            </a:endParaRPr>
          </a:p>
          <a:p>
            <a:r>
              <a:rPr kumimoji="1" lang="en-US" altLang="ko-KR" sz="1000" b="1" dirty="0" err="1">
                <a:latin typeface="+mn-ea"/>
              </a:rPr>
              <a:t>rowRespon</a:t>
            </a:r>
            <a:endParaRPr kumimoji="1" lang="en-US" altLang="ko-KR" sz="1000" b="1" dirty="0">
              <a:latin typeface="+mn-ea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6F6CD97-00F5-939C-0055-631A370B5D2C}"/>
              </a:ext>
            </a:extLst>
          </p:cNvPr>
          <p:cNvSpPr txBox="1"/>
          <p:nvPr/>
        </p:nvSpPr>
        <p:spPr>
          <a:xfrm>
            <a:off x="3648323" y="2303355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+mn-ea"/>
              </a:rPr>
              <a:t>콘텐츠 사이즈 높이</a:t>
            </a:r>
            <a:r>
              <a:rPr kumimoji="1" lang="en-US" altLang="ko-KR" sz="1000" dirty="0">
                <a:latin typeface="+mn-ea"/>
              </a:rPr>
              <a:t>(</a:t>
            </a:r>
            <a:r>
              <a:rPr kumimoji="1" lang="ko-KR" altLang="en-US" sz="1000" dirty="0">
                <a:latin typeface="+mn-ea"/>
              </a:rPr>
              <a:t>고정</a:t>
            </a:r>
            <a:r>
              <a:rPr kumimoji="1" lang="en-US" altLang="ko-KR" sz="1000" dirty="0">
                <a:latin typeface="+mn-ea"/>
              </a:rPr>
              <a:t>)</a:t>
            </a:r>
          </a:p>
          <a:p>
            <a:r>
              <a:rPr kumimoji="1" lang="en-US" altLang="ko-KR" sz="1000" dirty="0">
                <a:latin typeface="+mn-ea"/>
              </a:rPr>
              <a:t>n(</a:t>
            </a:r>
            <a:r>
              <a:rPr kumimoji="1" lang="ko-KR" altLang="en-US" sz="1000" dirty="0">
                <a:latin typeface="+mn-ea"/>
              </a:rPr>
              <a:t>반응형 높이</a:t>
            </a:r>
            <a:r>
              <a:rPr kumimoji="1" lang="en-US" altLang="ko-KR" sz="1000" dirty="0">
                <a:latin typeface="+mn-ea"/>
              </a:rPr>
              <a:t>)</a:t>
            </a:r>
          </a:p>
        </p:txBody>
      </p:sp>
      <p:sp>
        <p:nvSpPr>
          <p:cNvPr id="190" name="모서리가 둥근 직사각형 189">
            <a:extLst>
              <a:ext uri="{FF2B5EF4-FFF2-40B4-BE49-F238E27FC236}">
                <a16:creationId xmlns:a16="http://schemas.microsoft.com/office/drawing/2014/main" id="{B5E6FC92-03A2-0506-518B-CEFACC1992D5}"/>
              </a:ext>
            </a:extLst>
          </p:cNvPr>
          <p:cNvSpPr/>
          <p:nvPr/>
        </p:nvSpPr>
        <p:spPr>
          <a:xfrm>
            <a:off x="2616200" y="5256003"/>
            <a:ext cx="4127605" cy="1311443"/>
          </a:xfrm>
          <a:prstGeom prst="roundRect">
            <a:avLst>
              <a:gd name="adj" fmla="val 5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ko-KR" alt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비율 단위</a:t>
            </a:r>
            <a:endParaRPr kumimoji="1" lang="ko-KR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91" name="모서리가 둥근 직사각형 190">
            <a:extLst>
              <a:ext uri="{FF2B5EF4-FFF2-40B4-BE49-F238E27FC236}">
                <a16:creationId xmlns:a16="http://schemas.microsoft.com/office/drawing/2014/main" id="{0622E4EA-DE8D-0CF1-6835-0C3756889943}"/>
              </a:ext>
            </a:extLst>
          </p:cNvPr>
          <p:cNvSpPr/>
          <p:nvPr/>
        </p:nvSpPr>
        <p:spPr>
          <a:xfrm>
            <a:off x="967582" y="5256003"/>
            <a:ext cx="1547984" cy="1311443"/>
          </a:xfrm>
          <a:prstGeom prst="roundRect">
            <a:avLst>
              <a:gd name="adj" fmla="val 5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ko-KR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%</a:t>
            </a:r>
            <a:r>
              <a:rPr kumimoji="1" lang="ko-KR" alt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단위</a:t>
            </a:r>
            <a:endParaRPr kumimoji="1" lang="ko-KR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D4BF639-72B6-42F1-7697-C5E615FD685E}"/>
              </a:ext>
            </a:extLst>
          </p:cNvPr>
          <p:cNvSpPr txBox="1"/>
          <p:nvPr/>
        </p:nvSpPr>
        <p:spPr>
          <a:xfrm>
            <a:off x="1068440" y="5491055"/>
            <a:ext cx="564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n-ea"/>
              </a:rPr>
              <a:t>col1</a:t>
            </a:r>
          </a:p>
          <a:p>
            <a:r>
              <a:rPr kumimoji="1" lang="en-US" altLang="ko-KR" sz="1000" b="1" dirty="0">
                <a:latin typeface="+mn-ea"/>
              </a:rPr>
              <a:t>col1_5</a:t>
            </a:r>
          </a:p>
          <a:p>
            <a:r>
              <a:rPr kumimoji="1" lang="en-US" altLang="ko-KR" sz="1000" b="1" dirty="0">
                <a:latin typeface="+mn-ea"/>
              </a:rPr>
              <a:t>col2</a:t>
            </a:r>
          </a:p>
          <a:p>
            <a:r>
              <a:rPr kumimoji="1" lang="en-US" altLang="ko-KR" sz="1000" b="1" dirty="0">
                <a:latin typeface="+mn-ea"/>
              </a:rPr>
              <a:t>col2_5</a:t>
            </a:r>
          </a:p>
          <a:p>
            <a:r>
              <a:rPr kumimoji="1" lang="en-US" altLang="ko-KR" sz="1000" b="1" dirty="0">
                <a:latin typeface="+mn-ea"/>
              </a:rPr>
              <a:t>…</a:t>
            </a:r>
          </a:p>
          <a:p>
            <a:r>
              <a:rPr kumimoji="1" lang="en-US" altLang="ko-KR" sz="1000" b="1" dirty="0">
                <a:latin typeface="+mn-ea"/>
              </a:rPr>
              <a:t>col10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387F156-656C-AD34-9227-A4E995EC6A7F}"/>
              </a:ext>
            </a:extLst>
          </p:cNvPr>
          <p:cNvSpPr txBox="1"/>
          <p:nvPr/>
        </p:nvSpPr>
        <p:spPr>
          <a:xfrm>
            <a:off x="1869853" y="5491055"/>
            <a:ext cx="5036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1000" dirty="0">
                <a:latin typeface="+mn-ea"/>
              </a:rPr>
              <a:t>10%</a:t>
            </a:r>
          </a:p>
          <a:p>
            <a:pPr algn="r"/>
            <a:r>
              <a:rPr kumimoji="1" lang="en-US" altLang="ko-KR" sz="1000" dirty="0">
                <a:latin typeface="+mn-ea"/>
              </a:rPr>
              <a:t>15%</a:t>
            </a:r>
          </a:p>
          <a:p>
            <a:pPr algn="r"/>
            <a:r>
              <a:rPr kumimoji="1" lang="en-US" altLang="ko-KR" sz="1000" dirty="0">
                <a:latin typeface="+mn-ea"/>
              </a:rPr>
              <a:t>20%</a:t>
            </a:r>
          </a:p>
          <a:p>
            <a:pPr algn="r"/>
            <a:r>
              <a:rPr kumimoji="1" lang="en-US" altLang="ko-KR" sz="1000" dirty="0">
                <a:latin typeface="+mn-ea"/>
              </a:rPr>
              <a:t>25%</a:t>
            </a:r>
          </a:p>
          <a:p>
            <a:pPr algn="r"/>
            <a:r>
              <a:rPr kumimoji="1" lang="en-US" altLang="ko-KR" sz="1000" dirty="0">
                <a:latin typeface="+mn-ea"/>
              </a:rPr>
              <a:t>…</a:t>
            </a:r>
          </a:p>
          <a:p>
            <a:pPr algn="r"/>
            <a:r>
              <a:rPr kumimoji="1" lang="en-US" altLang="ko-KR" sz="1000" dirty="0">
                <a:latin typeface="+mn-ea"/>
              </a:rPr>
              <a:t>100%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1231B90-FA3B-EE96-B4A1-51FBC30BFA0F}"/>
              </a:ext>
            </a:extLst>
          </p:cNvPr>
          <p:cNvSpPr txBox="1"/>
          <p:nvPr/>
        </p:nvSpPr>
        <p:spPr>
          <a:xfrm>
            <a:off x="2699250" y="5491055"/>
            <a:ext cx="490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n-ea"/>
              </a:rPr>
              <a:t>col_1</a:t>
            </a:r>
          </a:p>
          <a:p>
            <a:r>
              <a:rPr kumimoji="1" lang="en-US" altLang="ko-KR" sz="1000" b="1" dirty="0">
                <a:latin typeface="+mn-ea"/>
              </a:rPr>
              <a:t>col_2</a:t>
            </a:r>
          </a:p>
          <a:p>
            <a:r>
              <a:rPr kumimoji="1" lang="en-US" altLang="ko-KR" sz="1000" b="1" dirty="0">
                <a:latin typeface="+mn-ea"/>
              </a:rPr>
              <a:t>col_3</a:t>
            </a:r>
          </a:p>
          <a:p>
            <a:r>
              <a:rPr kumimoji="1" lang="en-US" altLang="ko-KR" sz="1000" b="1" dirty="0">
                <a:latin typeface="+mn-ea"/>
              </a:rPr>
              <a:t>col_4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436F7B3-29B1-29B8-90BA-DB1A3370E5E7}"/>
              </a:ext>
            </a:extLst>
          </p:cNvPr>
          <p:cNvSpPr txBox="1"/>
          <p:nvPr/>
        </p:nvSpPr>
        <p:spPr>
          <a:xfrm>
            <a:off x="3277495" y="5491055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+mn-ea"/>
              </a:rPr>
              <a:t>1</a:t>
            </a:r>
            <a:r>
              <a:rPr kumimoji="1" lang="ko-KR" altLang="en-US" sz="1000" dirty="0">
                <a:latin typeface="+mn-ea"/>
              </a:rPr>
              <a:t>배수</a:t>
            </a:r>
            <a:endParaRPr kumimoji="1" lang="en-US" altLang="ko-KR" sz="1000" dirty="0">
              <a:latin typeface="+mn-ea"/>
            </a:endParaRPr>
          </a:p>
          <a:p>
            <a:r>
              <a:rPr kumimoji="1" lang="en-US" altLang="ko-KR" sz="1000" dirty="0">
                <a:latin typeface="+mn-ea"/>
              </a:rPr>
              <a:t>2</a:t>
            </a:r>
            <a:r>
              <a:rPr kumimoji="1" lang="ko-KR" altLang="en-US" sz="1000" dirty="0">
                <a:latin typeface="+mn-ea"/>
              </a:rPr>
              <a:t>배수</a:t>
            </a:r>
            <a:endParaRPr kumimoji="1" lang="en-US" altLang="ko-KR" sz="1000" dirty="0">
              <a:latin typeface="+mn-ea"/>
            </a:endParaRPr>
          </a:p>
          <a:p>
            <a:r>
              <a:rPr kumimoji="1" lang="en-US" altLang="ko-KR" sz="1000" dirty="0">
                <a:latin typeface="+mn-ea"/>
              </a:rPr>
              <a:t>3</a:t>
            </a:r>
            <a:r>
              <a:rPr kumimoji="1" lang="ko-KR" altLang="en-US" sz="1000" dirty="0">
                <a:latin typeface="+mn-ea"/>
              </a:rPr>
              <a:t>배수</a:t>
            </a:r>
            <a:endParaRPr kumimoji="1" lang="en-US" altLang="ko-KR" sz="1000" dirty="0">
              <a:latin typeface="+mn-ea"/>
            </a:endParaRPr>
          </a:p>
          <a:p>
            <a:r>
              <a:rPr kumimoji="1" lang="en-US" altLang="ko-KR" sz="1000" dirty="0">
                <a:latin typeface="+mn-ea"/>
              </a:rPr>
              <a:t>4</a:t>
            </a:r>
            <a:r>
              <a:rPr kumimoji="1" lang="ko-KR" altLang="en-US" sz="1000" dirty="0">
                <a:latin typeface="+mn-ea"/>
              </a:rPr>
              <a:t>배수</a:t>
            </a:r>
            <a:endParaRPr kumimoji="1"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661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23E9FAC0-CFF0-F871-7716-3604D386CF1E}"/>
              </a:ext>
            </a:extLst>
          </p:cNvPr>
          <p:cNvSpPr txBox="1"/>
          <p:nvPr/>
        </p:nvSpPr>
        <p:spPr>
          <a:xfrm>
            <a:off x="11230872" y="1041899"/>
            <a:ext cx="95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</a:rPr>
              <a:t>콘텐츠 사이즈</a:t>
            </a:r>
            <a:endParaRPr kumimoji="1"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</a:rPr>
              <a:t>고정</a:t>
            </a:r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D54A3-EEAF-7D76-2BF3-EB15924102B4}"/>
              </a:ext>
            </a:extLst>
          </p:cNvPr>
          <p:cNvSpPr txBox="1"/>
          <p:nvPr/>
        </p:nvSpPr>
        <p:spPr>
          <a:xfrm>
            <a:off x="967581" y="664250"/>
            <a:ext cx="6312305" cy="2393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b="1" dirty="0"/>
              <a:t>&lt;div class=“</a:t>
            </a:r>
            <a:r>
              <a:rPr kumimoji="1" lang="en-US" altLang="ko-KR" sz="1400" b="1" dirty="0" err="1">
                <a:solidFill>
                  <a:srgbClr val="C00000"/>
                </a:solidFill>
              </a:rPr>
              <a:t>rowSection</a:t>
            </a:r>
            <a:r>
              <a:rPr kumimoji="1" lang="en-US" altLang="ko-KR" sz="1400" b="1" dirty="0"/>
              <a:t>”&gt;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b="1" dirty="0"/>
              <a:t>        &lt;div class=“</a:t>
            </a:r>
            <a:r>
              <a:rPr kumimoji="1" lang="en-US" altLang="ko-KR" sz="1400" b="1" dirty="0" err="1"/>
              <a:t>rowFix</a:t>
            </a:r>
            <a:r>
              <a:rPr kumimoji="1" lang="en-US" altLang="ko-KR" sz="1400" b="1" dirty="0"/>
              <a:t>”&gt;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b="1" dirty="0"/>
              <a:t>                &lt;div class=“</a:t>
            </a:r>
            <a:r>
              <a:rPr kumimoji="1" lang="en-US" altLang="ko-KR" sz="1400" b="1" dirty="0" err="1">
                <a:solidFill>
                  <a:srgbClr val="C00000"/>
                </a:solidFill>
              </a:rPr>
              <a:t>colSection</a:t>
            </a:r>
            <a:r>
              <a:rPr kumimoji="1" lang="en-US" altLang="ko-KR" sz="1400" b="1" dirty="0"/>
              <a:t>”&gt;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b="1" dirty="0"/>
              <a:t>                        &lt;div class=“col_1”&gt;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&lt;div class=“</a:t>
            </a:r>
            <a:r>
              <a:rPr kumimoji="1"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conBox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”&gt;&lt;/div&gt;</a:t>
            </a:r>
            <a:r>
              <a:rPr kumimoji="1" lang="en-US" altLang="ko-KR" sz="1400" b="1" dirty="0"/>
              <a:t>&lt;/div&gt;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b="1" dirty="0"/>
              <a:t>                        &lt;div class=“col_1”&gt;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&lt;div class=“</a:t>
            </a:r>
            <a:r>
              <a:rPr kumimoji="1"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conBox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”&gt;&lt;/div&gt;</a:t>
            </a:r>
            <a:r>
              <a:rPr kumimoji="1" lang="en-US" altLang="ko-KR" sz="1400" b="1" dirty="0"/>
              <a:t>&lt;/div&gt;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b="1" dirty="0"/>
              <a:t>	&lt;/div&gt;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b="1" dirty="0"/>
              <a:t>        &lt;/div&gt;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b="1" dirty="0"/>
              <a:t>        &lt;div class=“</a:t>
            </a:r>
            <a:r>
              <a:rPr kumimoji="1" lang="en-US" altLang="ko-KR" sz="1400" b="1" dirty="0" err="1"/>
              <a:t>rowRespon</a:t>
            </a:r>
            <a:r>
              <a:rPr kumimoji="1" lang="en-US" altLang="ko-KR" sz="1400" b="1" dirty="0"/>
              <a:t>”&gt;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&lt;div class=“</a:t>
            </a:r>
            <a:r>
              <a:rPr kumimoji="1"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conBox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”&gt;&lt;/div&gt;</a:t>
            </a:r>
            <a:r>
              <a:rPr kumimoji="1" lang="en-US" altLang="ko-KR" sz="1400" b="1" dirty="0"/>
              <a:t>&lt;/div&gt;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b="1" dirty="0"/>
              <a:t>&lt;/div&gt;</a:t>
            </a:r>
            <a:endParaRPr kumimoji="1"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D4415-B1DD-F1AD-CB03-B5BA3A13C080}"/>
              </a:ext>
            </a:extLst>
          </p:cNvPr>
          <p:cNvSpPr txBox="1"/>
          <p:nvPr/>
        </p:nvSpPr>
        <p:spPr>
          <a:xfrm>
            <a:off x="0" y="5221"/>
            <a:ext cx="87915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Layout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9E1CE-9612-0278-9E2F-F611A5065AE4}"/>
              </a:ext>
            </a:extLst>
          </p:cNvPr>
          <p:cNvSpPr txBox="1"/>
          <p:nvPr/>
        </p:nvSpPr>
        <p:spPr>
          <a:xfrm>
            <a:off x="142623" y="634032"/>
            <a:ext cx="800219" cy="461665"/>
          </a:xfrm>
          <a:prstGeom prst="rect">
            <a:avLst/>
          </a:prstGeom>
          <a:solidFill>
            <a:schemeClr val="accent5"/>
          </a:solidFill>
        </p:spPr>
        <p:txBody>
          <a:bodyPr wrap="square" lIns="72000" rIns="0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세로</a:t>
            </a:r>
            <a:r>
              <a:rPr kumimoji="1" lang="en-US" altLang="ko-KR" sz="1200" dirty="0">
                <a:solidFill>
                  <a:schemeClr val="bg1"/>
                </a:solidFill>
              </a:rPr>
              <a:t>/</a:t>
            </a:r>
            <a:r>
              <a:rPr kumimoji="1" lang="ko-KR" altLang="en-US" sz="1200" dirty="0">
                <a:solidFill>
                  <a:schemeClr val="bg1"/>
                </a:solidFill>
              </a:rPr>
              <a:t>가로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ko-KR" altLang="en-US" sz="1200" dirty="0">
                <a:solidFill>
                  <a:schemeClr val="bg1"/>
                </a:solidFill>
              </a:rPr>
              <a:t>분할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DB2C9E-F770-6EDA-5AE9-4F4C84135749}"/>
              </a:ext>
            </a:extLst>
          </p:cNvPr>
          <p:cNvSpPr txBox="1"/>
          <p:nvPr/>
        </p:nvSpPr>
        <p:spPr>
          <a:xfrm>
            <a:off x="903890" y="3919129"/>
            <a:ext cx="6843989" cy="2652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b="1" dirty="0"/>
              <a:t>&lt;div class=“</a:t>
            </a:r>
            <a:r>
              <a:rPr kumimoji="1" lang="en-US" altLang="ko-KR" sz="1400" b="1" dirty="0" err="1">
                <a:solidFill>
                  <a:srgbClr val="C00000"/>
                </a:solidFill>
              </a:rPr>
              <a:t>colSection</a:t>
            </a:r>
            <a:r>
              <a:rPr kumimoji="1" lang="en-US" altLang="ko-KR" sz="1400" b="1" dirty="0"/>
              <a:t>”&gt;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b="1" dirty="0"/>
              <a:t>        &lt;div class=“col3_5”&gt;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b="1" dirty="0"/>
              <a:t>                &lt;div class=“</a:t>
            </a:r>
            <a:r>
              <a:rPr kumimoji="1" lang="en-US" altLang="ko-KR" sz="1400" b="1" dirty="0" err="1">
                <a:solidFill>
                  <a:srgbClr val="C00000"/>
                </a:solidFill>
              </a:rPr>
              <a:t>rowSection</a:t>
            </a:r>
            <a:r>
              <a:rPr kumimoji="1" lang="en-US" altLang="ko-KR" sz="1400" b="1" dirty="0"/>
              <a:t>”&gt;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b="1" dirty="0"/>
              <a:t>                        &lt;div class=“</a:t>
            </a:r>
            <a:r>
              <a:rPr kumimoji="1" lang="en-US" altLang="ko-KR" sz="1400" b="1" dirty="0" err="1"/>
              <a:t>rowRespon</a:t>
            </a:r>
            <a:r>
              <a:rPr kumimoji="1" lang="en-US" altLang="ko-KR" sz="1400" b="1" dirty="0"/>
              <a:t>”&gt;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&lt;div class=“</a:t>
            </a:r>
            <a:r>
              <a:rPr kumimoji="1"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conBox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”&gt;&lt;/div&gt;</a:t>
            </a:r>
            <a:r>
              <a:rPr kumimoji="1" lang="en-US" altLang="ko-KR" sz="1400" b="1" dirty="0"/>
              <a:t>&lt;/div&gt;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b="1" dirty="0"/>
              <a:t>                        &lt;div class=“</a:t>
            </a:r>
            <a:r>
              <a:rPr kumimoji="1" lang="en-US" altLang="ko-KR" sz="1400" b="1" dirty="0" err="1"/>
              <a:t>rowRespon</a:t>
            </a:r>
            <a:r>
              <a:rPr kumimoji="1" lang="en-US" altLang="ko-KR" sz="1400" b="1" dirty="0"/>
              <a:t>”&gt;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&lt;div class=“</a:t>
            </a:r>
            <a:r>
              <a:rPr kumimoji="1"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conBox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”&gt;&lt;/div&gt;</a:t>
            </a:r>
            <a:r>
              <a:rPr kumimoji="1" lang="en-US" altLang="ko-KR" sz="1400" b="1" dirty="0"/>
              <a:t>&lt;/div&gt;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b="1" dirty="0"/>
              <a:t>                        &lt;div class=“</a:t>
            </a:r>
            <a:r>
              <a:rPr kumimoji="1" lang="en-US" altLang="ko-KR" sz="1400" b="1" dirty="0" err="1"/>
              <a:t>rowRespon</a:t>
            </a:r>
            <a:r>
              <a:rPr kumimoji="1" lang="en-US" altLang="ko-KR" sz="1400" b="1" dirty="0"/>
              <a:t>”&gt;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&lt;div class=“</a:t>
            </a:r>
            <a:r>
              <a:rPr kumimoji="1"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conBox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”&gt;&lt;/div&gt;</a:t>
            </a:r>
            <a:r>
              <a:rPr kumimoji="1" lang="en-US" altLang="ko-KR" sz="1400" b="1" dirty="0"/>
              <a:t>&lt;/div&gt;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b="1" dirty="0"/>
              <a:t>	&lt;/div&gt;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b="1" dirty="0"/>
              <a:t>        &lt;/div&gt;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b="1" dirty="0"/>
              <a:t>        &lt;div class=“col6_5”&gt;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&lt;div class=“</a:t>
            </a:r>
            <a:r>
              <a:rPr kumimoji="1"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conBox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”&gt;&lt;/div&gt;</a:t>
            </a:r>
            <a:r>
              <a:rPr kumimoji="1" lang="en-US" altLang="ko-KR" sz="1400" b="1" dirty="0"/>
              <a:t>&lt;/div&gt;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b="1" dirty="0"/>
              <a:t>&lt;/div&gt;</a:t>
            </a:r>
            <a:endParaRPr kumimoji="1"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BD3273-F0F1-DE54-EC2B-E051DDD42C1D}"/>
              </a:ext>
            </a:extLst>
          </p:cNvPr>
          <p:cNvSpPr txBox="1"/>
          <p:nvPr/>
        </p:nvSpPr>
        <p:spPr>
          <a:xfrm>
            <a:off x="78932" y="3888911"/>
            <a:ext cx="800219" cy="461665"/>
          </a:xfrm>
          <a:prstGeom prst="rect">
            <a:avLst/>
          </a:prstGeom>
          <a:solidFill>
            <a:schemeClr val="accent5"/>
          </a:solidFill>
        </p:spPr>
        <p:txBody>
          <a:bodyPr wrap="square" lIns="72000" rIns="0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가로</a:t>
            </a:r>
            <a:r>
              <a:rPr kumimoji="1" lang="en-US" altLang="ko-KR" sz="1200" dirty="0">
                <a:solidFill>
                  <a:schemeClr val="bg1"/>
                </a:solidFill>
              </a:rPr>
              <a:t>/</a:t>
            </a:r>
            <a:r>
              <a:rPr kumimoji="1" lang="ko-KR" altLang="en-US" sz="1200" dirty="0">
                <a:solidFill>
                  <a:schemeClr val="bg1"/>
                </a:solidFill>
              </a:rPr>
              <a:t>세로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ko-KR" altLang="en-US" sz="1200" dirty="0">
                <a:solidFill>
                  <a:schemeClr val="bg1"/>
                </a:solidFill>
              </a:rPr>
              <a:t>분할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C18B10A-56E0-08B0-49FB-9DC43A432FBE}"/>
              </a:ext>
            </a:extLst>
          </p:cNvPr>
          <p:cNvCxnSpPr>
            <a:cxnSpLocks/>
          </p:cNvCxnSpPr>
          <p:nvPr/>
        </p:nvCxnSpPr>
        <p:spPr>
          <a:xfrm>
            <a:off x="967581" y="3435118"/>
            <a:ext cx="1122113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381B3CD-E6AB-D124-8B26-74EB1332ED29}"/>
              </a:ext>
            </a:extLst>
          </p:cNvPr>
          <p:cNvSpPr/>
          <p:nvPr/>
        </p:nvSpPr>
        <p:spPr>
          <a:xfrm>
            <a:off x="8567098" y="1030067"/>
            <a:ext cx="1240800" cy="382054"/>
          </a:xfrm>
          <a:prstGeom prst="roundRect">
            <a:avLst>
              <a:gd name="adj" fmla="val 72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col_1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8B4C8B33-EA86-5EF1-A846-A3AF6E45BEB2}"/>
              </a:ext>
            </a:extLst>
          </p:cNvPr>
          <p:cNvSpPr/>
          <p:nvPr/>
        </p:nvSpPr>
        <p:spPr>
          <a:xfrm>
            <a:off x="9901160" y="1030067"/>
            <a:ext cx="1240800" cy="382054"/>
          </a:xfrm>
          <a:prstGeom prst="roundRect">
            <a:avLst>
              <a:gd name="adj" fmla="val 72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col_1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6D4FA371-0D2C-9A4E-A7BF-5A769E11FEB0}"/>
              </a:ext>
            </a:extLst>
          </p:cNvPr>
          <p:cNvSpPr/>
          <p:nvPr/>
        </p:nvSpPr>
        <p:spPr>
          <a:xfrm>
            <a:off x="8563013" y="1500786"/>
            <a:ext cx="2565515" cy="1047616"/>
          </a:xfrm>
          <a:prstGeom prst="roundRect">
            <a:avLst>
              <a:gd name="adj" fmla="val 408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>
                <a:solidFill>
                  <a:schemeClr val="tx1"/>
                </a:solidFill>
              </a:rPr>
              <a:t>rowRespon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F8F83081-A1BA-CF62-8A2F-F56C4ABC5BFD}"/>
              </a:ext>
            </a:extLst>
          </p:cNvPr>
          <p:cNvSpPr/>
          <p:nvPr/>
        </p:nvSpPr>
        <p:spPr>
          <a:xfrm>
            <a:off x="7906215" y="981307"/>
            <a:ext cx="3267307" cy="468352"/>
          </a:xfrm>
          <a:prstGeom prst="roundRect">
            <a:avLst>
              <a:gd name="adj" fmla="val 7277"/>
            </a:avLst>
          </a:prstGeom>
          <a:noFill/>
          <a:ln w="635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rowFix</a:t>
            </a:r>
            <a:endParaRPr kumimoji="1"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9B040F-23BC-E1F5-49A8-A3621442B88F}"/>
              </a:ext>
            </a:extLst>
          </p:cNvPr>
          <p:cNvSpPr txBox="1"/>
          <p:nvPr/>
        </p:nvSpPr>
        <p:spPr>
          <a:xfrm>
            <a:off x="9058296" y="625741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1E8A736-76C6-7947-1D2D-BA68F300A68A}"/>
              </a:ext>
            </a:extLst>
          </p:cNvPr>
          <p:cNvCxnSpPr>
            <a:cxnSpLocks/>
          </p:cNvCxnSpPr>
          <p:nvPr/>
        </p:nvCxnSpPr>
        <p:spPr>
          <a:xfrm>
            <a:off x="8605394" y="874249"/>
            <a:ext cx="1227116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58D8811-79F3-FA3B-4A3E-747F518F201F}"/>
              </a:ext>
            </a:extLst>
          </p:cNvPr>
          <p:cNvCxnSpPr>
            <a:cxnSpLocks/>
          </p:cNvCxnSpPr>
          <p:nvPr/>
        </p:nvCxnSpPr>
        <p:spPr>
          <a:xfrm>
            <a:off x="9898405" y="874249"/>
            <a:ext cx="1227116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D5BE76B-5FF0-F38D-F177-53F7C062D072}"/>
              </a:ext>
            </a:extLst>
          </p:cNvPr>
          <p:cNvSpPr txBox="1"/>
          <p:nvPr/>
        </p:nvSpPr>
        <p:spPr>
          <a:xfrm>
            <a:off x="10392358" y="625741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1FFC791-0C11-4366-192C-2CD6F13F969A}"/>
              </a:ext>
            </a:extLst>
          </p:cNvPr>
          <p:cNvCxnSpPr>
            <a:cxnSpLocks/>
          </p:cNvCxnSpPr>
          <p:nvPr/>
        </p:nvCxnSpPr>
        <p:spPr>
          <a:xfrm>
            <a:off x="11239355" y="1036940"/>
            <a:ext cx="0" cy="368114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C23D838-02E3-DD67-82D6-6221EB2B4C54}"/>
              </a:ext>
            </a:extLst>
          </p:cNvPr>
          <p:cNvCxnSpPr>
            <a:cxnSpLocks/>
          </p:cNvCxnSpPr>
          <p:nvPr/>
        </p:nvCxnSpPr>
        <p:spPr>
          <a:xfrm>
            <a:off x="11239355" y="1549896"/>
            <a:ext cx="0" cy="99850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B6220EB-1D75-9491-290E-5980B8878720}"/>
              </a:ext>
            </a:extLst>
          </p:cNvPr>
          <p:cNvSpPr txBox="1"/>
          <p:nvPr/>
        </p:nvSpPr>
        <p:spPr>
          <a:xfrm>
            <a:off x="11230872" y="1893943"/>
            <a:ext cx="6542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kumimoji="1"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E816CC6-1164-3B52-2421-5EBE32403DEB}"/>
              </a:ext>
            </a:extLst>
          </p:cNvPr>
          <p:cNvCxnSpPr>
            <a:cxnSpLocks/>
          </p:cNvCxnSpPr>
          <p:nvPr/>
        </p:nvCxnSpPr>
        <p:spPr>
          <a:xfrm>
            <a:off x="8605394" y="2658444"/>
            <a:ext cx="2520127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3656334-3C9B-BFDC-4A42-9E5D29645A92}"/>
              </a:ext>
            </a:extLst>
          </p:cNvPr>
          <p:cNvSpPr txBox="1"/>
          <p:nvPr/>
        </p:nvSpPr>
        <p:spPr>
          <a:xfrm>
            <a:off x="9586725" y="2677565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15C2E83D-A28A-23B6-830D-C1CE11AB2412}"/>
              </a:ext>
            </a:extLst>
          </p:cNvPr>
          <p:cNvSpPr/>
          <p:nvPr/>
        </p:nvSpPr>
        <p:spPr>
          <a:xfrm>
            <a:off x="8563013" y="4157323"/>
            <a:ext cx="904372" cy="572520"/>
          </a:xfrm>
          <a:prstGeom prst="roundRect">
            <a:avLst>
              <a:gd name="adj" fmla="val 72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ko-KR" sz="1100" dirty="0" err="1">
                <a:solidFill>
                  <a:schemeClr val="tx1"/>
                </a:solidFill>
              </a:rPr>
              <a:t>rowRespon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8629E905-960F-0599-0160-58ADEAB978BE}"/>
              </a:ext>
            </a:extLst>
          </p:cNvPr>
          <p:cNvSpPr/>
          <p:nvPr/>
        </p:nvSpPr>
        <p:spPr>
          <a:xfrm>
            <a:off x="8563013" y="4809030"/>
            <a:ext cx="904372" cy="572520"/>
          </a:xfrm>
          <a:prstGeom prst="roundRect">
            <a:avLst>
              <a:gd name="adj" fmla="val 72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ko-KR" sz="1100" dirty="0" err="1">
                <a:solidFill>
                  <a:schemeClr val="tx1"/>
                </a:solidFill>
              </a:rPr>
              <a:t>rowRespon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24794E71-A07D-0C8A-FC62-AECE8C5D173F}"/>
              </a:ext>
            </a:extLst>
          </p:cNvPr>
          <p:cNvSpPr/>
          <p:nvPr/>
        </p:nvSpPr>
        <p:spPr>
          <a:xfrm>
            <a:off x="8563013" y="5460739"/>
            <a:ext cx="904372" cy="572520"/>
          </a:xfrm>
          <a:prstGeom prst="roundRect">
            <a:avLst>
              <a:gd name="adj" fmla="val 72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ko-KR" sz="1100" dirty="0" err="1">
                <a:solidFill>
                  <a:schemeClr val="tx1"/>
                </a:solidFill>
              </a:rPr>
              <a:t>rowRespon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8D801127-6016-07AD-2B9A-C6210317A850}"/>
              </a:ext>
            </a:extLst>
          </p:cNvPr>
          <p:cNvSpPr/>
          <p:nvPr/>
        </p:nvSpPr>
        <p:spPr>
          <a:xfrm>
            <a:off x="9556595" y="4157322"/>
            <a:ext cx="1568926" cy="1875889"/>
          </a:xfrm>
          <a:prstGeom prst="roundRect">
            <a:avLst>
              <a:gd name="adj" fmla="val 4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col6_5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C09B7BB-CD44-F76D-8623-073B227BD544}"/>
              </a:ext>
            </a:extLst>
          </p:cNvPr>
          <p:cNvCxnSpPr>
            <a:cxnSpLocks/>
          </p:cNvCxnSpPr>
          <p:nvPr/>
        </p:nvCxnSpPr>
        <p:spPr>
          <a:xfrm>
            <a:off x="8373233" y="4186498"/>
            <a:ext cx="0" cy="54334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3EA2477-9CBF-8A95-426F-7FD7DFCB8B69}"/>
              </a:ext>
            </a:extLst>
          </p:cNvPr>
          <p:cNvSpPr txBox="1"/>
          <p:nvPr/>
        </p:nvSpPr>
        <p:spPr>
          <a:xfrm>
            <a:off x="8076730" y="4316625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207631C-0699-F201-6184-2CC9B4CF816A}"/>
              </a:ext>
            </a:extLst>
          </p:cNvPr>
          <p:cNvCxnSpPr>
            <a:cxnSpLocks/>
          </p:cNvCxnSpPr>
          <p:nvPr/>
        </p:nvCxnSpPr>
        <p:spPr>
          <a:xfrm>
            <a:off x="8373233" y="4810967"/>
            <a:ext cx="0" cy="54334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14057AF-0CE2-8647-16F8-21D82D0BBEDC}"/>
              </a:ext>
            </a:extLst>
          </p:cNvPr>
          <p:cNvSpPr txBox="1"/>
          <p:nvPr/>
        </p:nvSpPr>
        <p:spPr>
          <a:xfrm>
            <a:off x="8076730" y="4968332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BF8D48E-52F0-398E-213C-66444DD1C721}"/>
              </a:ext>
            </a:extLst>
          </p:cNvPr>
          <p:cNvCxnSpPr>
            <a:cxnSpLocks/>
          </p:cNvCxnSpPr>
          <p:nvPr/>
        </p:nvCxnSpPr>
        <p:spPr>
          <a:xfrm>
            <a:off x="8373233" y="5457738"/>
            <a:ext cx="0" cy="54334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3D18622-5BF0-96BE-7070-316FA7107D1A}"/>
              </a:ext>
            </a:extLst>
          </p:cNvPr>
          <p:cNvSpPr txBox="1"/>
          <p:nvPr/>
        </p:nvSpPr>
        <p:spPr>
          <a:xfrm>
            <a:off x="8076730" y="5620041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97648B36-F00B-4C6D-A8C7-95DFFF5EDD97}"/>
              </a:ext>
            </a:extLst>
          </p:cNvPr>
          <p:cNvSpPr/>
          <p:nvPr/>
        </p:nvSpPr>
        <p:spPr>
          <a:xfrm>
            <a:off x="8497228" y="3818631"/>
            <a:ext cx="1003611" cy="2297151"/>
          </a:xfrm>
          <a:prstGeom prst="roundRect">
            <a:avLst>
              <a:gd name="adj" fmla="val 7771"/>
            </a:avLst>
          </a:prstGeom>
          <a:noFill/>
          <a:ln w="635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col3_5</a:t>
            </a:r>
            <a:endParaRPr kumimoji="1"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573B24B-03DC-F97E-779F-276E771B744C}"/>
              </a:ext>
            </a:extLst>
          </p:cNvPr>
          <p:cNvCxnSpPr>
            <a:cxnSpLocks/>
          </p:cNvCxnSpPr>
          <p:nvPr/>
        </p:nvCxnSpPr>
        <p:spPr>
          <a:xfrm>
            <a:off x="8605394" y="6237985"/>
            <a:ext cx="861991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61A2D258-8C5D-EAE8-4B29-D5D9D2FEE048}"/>
              </a:ext>
            </a:extLst>
          </p:cNvPr>
          <p:cNvCxnSpPr>
            <a:cxnSpLocks/>
          </p:cNvCxnSpPr>
          <p:nvPr/>
        </p:nvCxnSpPr>
        <p:spPr>
          <a:xfrm>
            <a:off x="9620155" y="6237985"/>
            <a:ext cx="1505366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D090DF8-195C-A08E-CB88-83FC6774C857}"/>
              </a:ext>
            </a:extLst>
          </p:cNvPr>
          <p:cNvSpPr txBox="1"/>
          <p:nvPr/>
        </p:nvSpPr>
        <p:spPr>
          <a:xfrm>
            <a:off x="8787396" y="6247649"/>
            <a:ext cx="455606" cy="232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</a:rPr>
              <a:t>35%</a:t>
            </a:r>
            <a:endParaRPr kumimoji="1"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DCC505C-417C-587F-6FB0-131D8C25B3D9}"/>
              </a:ext>
            </a:extLst>
          </p:cNvPr>
          <p:cNvSpPr txBox="1"/>
          <p:nvPr/>
        </p:nvSpPr>
        <p:spPr>
          <a:xfrm>
            <a:off x="10113255" y="6247649"/>
            <a:ext cx="455606" cy="232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</a:rPr>
              <a:t>65%</a:t>
            </a:r>
            <a:endParaRPr kumimoji="1"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6372638-61FD-09EF-6EF1-3432479E0658}"/>
              </a:ext>
            </a:extLst>
          </p:cNvPr>
          <p:cNvCxnSpPr>
            <a:cxnSpLocks/>
          </p:cNvCxnSpPr>
          <p:nvPr/>
        </p:nvCxnSpPr>
        <p:spPr>
          <a:xfrm>
            <a:off x="11239355" y="4159282"/>
            <a:ext cx="0" cy="184180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A757EEC-54DC-09D0-E84B-F43EB08B7269}"/>
              </a:ext>
            </a:extLst>
          </p:cNvPr>
          <p:cNvSpPr txBox="1"/>
          <p:nvPr/>
        </p:nvSpPr>
        <p:spPr>
          <a:xfrm>
            <a:off x="11230872" y="4979850"/>
            <a:ext cx="6542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endParaRPr kumimoji="1"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39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7D4415-B1DD-F1AD-CB03-B5BA3A13C080}"/>
              </a:ext>
            </a:extLst>
          </p:cNvPr>
          <p:cNvSpPr txBox="1"/>
          <p:nvPr/>
        </p:nvSpPr>
        <p:spPr>
          <a:xfrm>
            <a:off x="0" y="5221"/>
            <a:ext cx="288091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Detail View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–</a:t>
            </a:r>
            <a:r>
              <a:rPr kumimoji="1" lang="ko-KR" altLang="en-US" dirty="0">
                <a:solidFill>
                  <a:schemeClr val="bg1"/>
                </a:solidFill>
              </a:rPr>
              <a:t> 사이즈 고정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DE0E2-66EA-A950-2D81-8641483B35E5}"/>
              </a:ext>
            </a:extLst>
          </p:cNvPr>
          <p:cNvSpPr txBox="1"/>
          <p:nvPr/>
        </p:nvSpPr>
        <p:spPr>
          <a:xfrm>
            <a:off x="1979666" y="1112327"/>
            <a:ext cx="3299878" cy="110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/>
              <a:t>&lt;div class=“</a:t>
            </a:r>
            <a:r>
              <a:rPr kumimoji="1" lang="en-US" altLang="ko-KR" sz="1400" dirty="0" err="1">
                <a:solidFill>
                  <a:srgbClr val="FF0000"/>
                </a:solidFill>
              </a:rPr>
              <a:t>rowDetail</a:t>
            </a:r>
            <a:r>
              <a:rPr kumimoji="1" lang="en-US" altLang="ko-KR" sz="1400" dirty="0"/>
              <a:t>”&gt;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/>
              <a:t>        &lt;div class=“</a:t>
            </a:r>
            <a:r>
              <a:rPr kumimoji="1" lang="en-US" altLang="ko-KR" sz="1400" dirty="0" err="1">
                <a:solidFill>
                  <a:schemeClr val="accent1"/>
                </a:solidFill>
              </a:rPr>
              <a:t>listWrap</a:t>
            </a:r>
            <a:r>
              <a:rPr kumimoji="1" lang="en-US" altLang="ko-KR" sz="1400" dirty="0"/>
              <a:t>”&gt;&lt;/div&gt;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/>
              <a:t>        &lt;div class=“</a:t>
            </a:r>
            <a:r>
              <a:rPr kumimoji="1" lang="en-US" altLang="ko-KR" sz="1400" dirty="0" err="1">
                <a:solidFill>
                  <a:schemeClr val="accent1"/>
                </a:solidFill>
              </a:rPr>
              <a:t>detailWrap</a:t>
            </a:r>
            <a:r>
              <a:rPr kumimoji="1" lang="en-US" altLang="ko-KR" sz="1400" dirty="0"/>
              <a:t>”&gt;&lt;/div&gt;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/>
              <a:t>&lt;/div&gt;</a:t>
            </a:r>
            <a:endParaRPr kumimoji="1"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6D2EF-D011-3951-5080-DEB11D216125}"/>
              </a:ext>
            </a:extLst>
          </p:cNvPr>
          <p:cNvSpPr txBox="1"/>
          <p:nvPr/>
        </p:nvSpPr>
        <p:spPr>
          <a:xfrm>
            <a:off x="142623" y="634032"/>
            <a:ext cx="800219" cy="276999"/>
          </a:xfrm>
          <a:prstGeom prst="rect">
            <a:avLst/>
          </a:prstGeom>
          <a:solidFill>
            <a:schemeClr val="accent5"/>
          </a:solidFill>
        </p:spPr>
        <p:txBody>
          <a:bodyPr wrap="square" lIns="72000" rIns="0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세로보기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5A8089-AAA4-89D1-254F-D67C0D91D7F1}"/>
              </a:ext>
            </a:extLst>
          </p:cNvPr>
          <p:cNvSpPr txBox="1"/>
          <p:nvPr/>
        </p:nvSpPr>
        <p:spPr>
          <a:xfrm>
            <a:off x="78932" y="3888911"/>
            <a:ext cx="800219" cy="276999"/>
          </a:xfrm>
          <a:prstGeom prst="rect">
            <a:avLst/>
          </a:prstGeom>
          <a:solidFill>
            <a:schemeClr val="accent5"/>
          </a:solidFill>
        </p:spPr>
        <p:txBody>
          <a:bodyPr wrap="square" lIns="72000" rIns="0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가로보기</a:t>
            </a: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F39440F0-E71D-6C72-E467-0217B58799C4}"/>
              </a:ext>
            </a:extLst>
          </p:cNvPr>
          <p:cNvCxnSpPr>
            <a:cxnSpLocks/>
          </p:cNvCxnSpPr>
          <p:nvPr/>
        </p:nvCxnSpPr>
        <p:spPr>
          <a:xfrm>
            <a:off x="967581" y="3206518"/>
            <a:ext cx="1122113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6AF400-CB46-BED8-9CC0-61F20AF20975}"/>
              </a:ext>
            </a:extLst>
          </p:cNvPr>
          <p:cNvSpPr txBox="1"/>
          <p:nvPr/>
        </p:nvSpPr>
        <p:spPr>
          <a:xfrm>
            <a:off x="1979666" y="4492623"/>
            <a:ext cx="3299878" cy="110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/>
              <a:t>&lt;div class=“</a:t>
            </a:r>
            <a:r>
              <a:rPr kumimoji="1" lang="en-US" altLang="ko-KR" sz="1400" dirty="0" err="1">
                <a:solidFill>
                  <a:srgbClr val="FF0000"/>
                </a:solidFill>
              </a:rPr>
              <a:t>colDetail</a:t>
            </a:r>
            <a:r>
              <a:rPr kumimoji="1" lang="en-US" altLang="ko-KR" sz="1400" dirty="0"/>
              <a:t>”&gt;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/>
              <a:t>        &lt;div class=“</a:t>
            </a:r>
            <a:r>
              <a:rPr kumimoji="1" lang="en-US" altLang="ko-KR" sz="1400" dirty="0" err="1">
                <a:solidFill>
                  <a:schemeClr val="accent1"/>
                </a:solidFill>
              </a:rPr>
              <a:t>listWrap</a:t>
            </a:r>
            <a:r>
              <a:rPr kumimoji="1" lang="en-US" altLang="ko-KR" sz="1400" dirty="0"/>
              <a:t>”&gt;&lt;/div&gt;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/>
              <a:t>        &lt;div class=“</a:t>
            </a:r>
            <a:r>
              <a:rPr kumimoji="1" lang="en-US" altLang="ko-KR" sz="1400" dirty="0" err="1">
                <a:solidFill>
                  <a:schemeClr val="accent1"/>
                </a:solidFill>
              </a:rPr>
              <a:t>detailWrap</a:t>
            </a:r>
            <a:r>
              <a:rPr kumimoji="1" lang="en-US" altLang="ko-KR" sz="1400" dirty="0"/>
              <a:t>”&gt;&lt;/div&gt;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/>
              <a:t>&lt;/div&gt;</a:t>
            </a:r>
            <a:endParaRPr kumimoji="1" lang="ko-KR" altLang="en-US" sz="14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7E04E89-9096-98CB-5C4A-266D831746D7}"/>
              </a:ext>
            </a:extLst>
          </p:cNvPr>
          <p:cNvSpPr/>
          <p:nvPr/>
        </p:nvSpPr>
        <p:spPr>
          <a:xfrm>
            <a:off x="7648096" y="965414"/>
            <a:ext cx="2776591" cy="746642"/>
          </a:xfrm>
          <a:prstGeom prst="roundRect">
            <a:avLst>
              <a:gd name="adj" fmla="val 72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>
                <a:solidFill>
                  <a:schemeClr val="tx1"/>
                </a:solidFill>
              </a:rPr>
              <a:t>listWrap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69115CC2-6BE0-7CA6-1D6E-053509205735}"/>
              </a:ext>
            </a:extLst>
          </p:cNvPr>
          <p:cNvSpPr/>
          <p:nvPr/>
        </p:nvSpPr>
        <p:spPr>
          <a:xfrm>
            <a:off x="7648096" y="1798713"/>
            <a:ext cx="2776591" cy="746642"/>
          </a:xfrm>
          <a:prstGeom prst="roundRect">
            <a:avLst>
              <a:gd name="adj" fmla="val 7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>
                <a:solidFill>
                  <a:schemeClr val="tx1"/>
                </a:solidFill>
              </a:rPr>
              <a:t>DetailWrap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9571A650-C882-C9A4-914D-973B78125C21}"/>
              </a:ext>
            </a:extLst>
          </p:cNvPr>
          <p:cNvSpPr/>
          <p:nvPr/>
        </p:nvSpPr>
        <p:spPr>
          <a:xfrm>
            <a:off x="7560106" y="607997"/>
            <a:ext cx="2955494" cy="2046303"/>
          </a:xfrm>
          <a:prstGeom prst="roundRect">
            <a:avLst>
              <a:gd name="adj" fmla="val 4334"/>
            </a:avLst>
          </a:prstGeom>
          <a:noFill/>
          <a:ln w="635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rowDetail</a:t>
            </a:r>
            <a:endParaRPr kumimoji="1"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A1E6374-9A49-5489-D690-DE43FE4645E8}"/>
              </a:ext>
            </a:extLst>
          </p:cNvPr>
          <p:cNvSpPr/>
          <p:nvPr/>
        </p:nvSpPr>
        <p:spPr>
          <a:xfrm>
            <a:off x="7648096" y="4492623"/>
            <a:ext cx="1356203" cy="1579941"/>
          </a:xfrm>
          <a:prstGeom prst="roundRect">
            <a:avLst>
              <a:gd name="adj" fmla="val 72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>
                <a:solidFill>
                  <a:schemeClr val="tx1"/>
                </a:solidFill>
              </a:rPr>
              <a:t>listWrap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F46E32D-4407-98F4-3D41-3C742266A44F}"/>
              </a:ext>
            </a:extLst>
          </p:cNvPr>
          <p:cNvSpPr/>
          <p:nvPr/>
        </p:nvSpPr>
        <p:spPr>
          <a:xfrm>
            <a:off x="9067800" y="4492623"/>
            <a:ext cx="1356887" cy="1579942"/>
          </a:xfrm>
          <a:prstGeom prst="roundRect">
            <a:avLst>
              <a:gd name="adj" fmla="val 7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>
                <a:solidFill>
                  <a:schemeClr val="tx1"/>
                </a:solidFill>
              </a:rPr>
              <a:t>DetailWrap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B2716966-F61E-2F55-A4F4-7508FCBAEED5}"/>
              </a:ext>
            </a:extLst>
          </p:cNvPr>
          <p:cNvSpPr/>
          <p:nvPr/>
        </p:nvSpPr>
        <p:spPr>
          <a:xfrm>
            <a:off x="7560106" y="4135207"/>
            <a:ext cx="2955494" cy="2046303"/>
          </a:xfrm>
          <a:prstGeom prst="roundRect">
            <a:avLst>
              <a:gd name="adj" fmla="val 4334"/>
            </a:avLst>
          </a:prstGeom>
          <a:noFill/>
          <a:ln w="635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colDetail</a:t>
            </a:r>
            <a:endParaRPr kumimoji="1"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9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8D54A3-EEAF-7D76-2BF3-EB15924102B4}"/>
              </a:ext>
            </a:extLst>
          </p:cNvPr>
          <p:cNvSpPr txBox="1"/>
          <p:nvPr/>
        </p:nvSpPr>
        <p:spPr>
          <a:xfrm>
            <a:off x="1321215" y="1170510"/>
            <a:ext cx="3723070" cy="1833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400" dirty="0">
                <a:effectLst/>
                <a:latin typeface="+mn-ea"/>
              </a:rPr>
              <a:t>&lt;</a:t>
            </a:r>
            <a:r>
              <a:rPr lang="en" altLang="ko-KR" sz="1400" dirty="0" err="1">
                <a:effectLst/>
                <a:latin typeface="+mn-ea"/>
              </a:rPr>
              <a:t>splitpanes</a:t>
            </a:r>
            <a:r>
              <a:rPr lang="en" altLang="ko-KR" sz="1400" dirty="0">
                <a:effectLst/>
                <a:latin typeface="+mn-ea"/>
              </a:rPr>
              <a:t> </a:t>
            </a:r>
            <a:r>
              <a:rPr lang="en" altLang="ko-KR" sz="1400" dirty="0">
                <a:solidFill>
                  <a:srgbClr val="FF0000"/>
                </a:solidFill>
                <a:effectLst/>
                <a:latin typeface="+mn-ea"/>
              </a:rPr>
              <a:t>horizontal</a:t>
            </a:r>
            <a:r>
              <a:rPr lang="en" altLang="ko-KR" sz="1400" dirty="0">
                <a:effectLst/>
                <a:latin typeface="+mn-ea"/>
              </a:rPr>
              <a:t>&gt;</a:t>
            </a:r>
          </a:p>
          <a:p>
            <a:r>
              <a:rPr lang="en" altLang="ko-KR" sz="1400" dirty="0">
                <a:latin typeface="+mn-ea"/>
              </a:rPr>
              <a:t>    </a:t>
            </a:r>
            <a:r>
              <a:rPr lang="en" altLang="ko-KR" sz="1400" dirty="0">
                <a:effectLst/>
                <a:latin typeface="+mn-ea"/>
              </a:rPr>
              <a:t>&lt;pane </a:t>
            </a:r>
            <a:r>
              <a:rPr lang="en" altLang="ko-KR" sz="1400" dirty="0">
                <a:solidFill>
                  <a:srgbClr val="00B050"/>
                </a:solidFill>
                <a:effectLst/>
                <a:latin typeface="+mn-ea"/>
              </a:rPr>
              <a:t>min-size="20"</a:t>
            </a:r>
            <a:r>
              <a:rPr lang="en" altLang="ko-KR" sz="1400" dirty="0">
                <a:effectLst/>
                <a:latin typeface="+mn-ea"/>
              </a:rPr>
              <a:t>&gt;</a:t>
            </a:r>
          </a:p>
          <a:p>
            <a:r>
              <a:rPr kumimoji="1" lang="en" altLang="ko-KR" sz="1400" dirty="0">
                <a:latin typeface="+mn-ea"/>
              </a:rPr>
              <a:t>	 </a:t>
            </a:r>
            <a:r>
              <a:rPr kumimoji="1" lang="en-US" altLang="ko-KR" sz="1400" dirty="0">
                <a:latin typeface="+mn-ea"/>
              </a:rPr>
              <a:t>&lt;div class=“</a:t>
            </a:r>
            <a:r>
              <a:rPr kumimoji="1" lang="en-US" altLang="ko-KR" sz="1400" dirty="0" err="1">
                <a:solidFill>
                  <a:schemeClr val="accent1"/>
                </a:solidFill>
                <a:latin typeface="+mn-ea"/>
              </a:rPr>
              <a:t>listWrap</a:t>
            </a:r>
            <a:r>
              <a:rPr kumimoji="1" lang="en-US" altLang="ko-KR" sz="1400" dirty="0">
                <a:latin typeface="+mn-ea"/>
              </a:rPr>
              <a:t>”&gt;&lt;/div&gt;</a:t>
            </a:r>
          </a:p>
          <a:p>
            <a:r>
              <a:rPr kumimoji="1" lang="en-US" altLang="ko-KR" sz="1400" dirty="0">
                <a:latin typeface="+mn-ea"/>
              </a:rPr>
              <a:t>      &lt;/pane&gt;</a:t>
            </a:r>
          </a:p>
          <a:p>
            <a:r>
              <a:rPr lang="en" altLang="ko-KR" sz="1400" dirty="0">
                <a:effectLst/>
                <a:latin typeface="+mn-ea"/>
              </a:rPr>
              <a:t>    &lt;pane </a:t>
            </a:r>
            <a:r>
              <a:rPr lang="en" altLang="ko-KR" sz="1400" dirty="0">
                <a:solidFill>
                  <a:srgbClr val="00B050"/>
                </a:solidFill>
                <a:effectLst/>
                <a:latin typeface="+mn-ea"/>
              </a:rPr>
              <a:t>min-size="20” max-size=“50”</a:t>
            </a:r>
            <a:r>
              <a:rPr lang="en-US" altLang="ko-KR" sz="1400" dirty="0">
                <a:effectLst/>
                <a:latin typeface="+mn-ea"/>
              </a:rPr>
              <a:t>&gt;</a:t>
            </a:r>
            <a:endParaRPr lang="en" altLang="ko-KR" sz="1400" dirty="0">
              <a:effectLst/>
              <a:latin typeface="+mn-ea"/>
            </a:endParaRPr>
          </a:p>
          <a:p>
            <a:pPr lvl="2"/>
            <a:r>
              <a:rPr kumimoji="1" lang="en-US" altLang="ko-KR" sz="1400" dirty="0">
                <a:latin typeface="+mn-ea"/>
              </a:rPr>
              <a:t>&lt;div class=“</a:t>
            </a:r>
            <a:r>
              <a:rPr kumimoji="1" lang="en-US" altLang="ko-KR" sz="1400" dirty="0" err="1">
                <a:solidFill>
                  <a:schemeClr val="accent1"/>
                </a:solidFill>
                <a:latin typeface="+mn-ea"/>
              </a:rPr>
              <a:t>detailWrap</a:t>
            </a:r>
            <a:r>
              <a:rPr kumimoji="1" lang="en-US" altLang="ko-KR" sz="1400" dirty="0">
                <a:latin typeface="+mn-ea"/>
              </a:rPr>
              <a:t>”&gt;&lt;/div&gt;</a:t>
            </a:r>
          </a:p>
          <a:p>
            <a:r>
              <a:rPr kumimoji="1" lang="en-US" altLang="ko-KR" sz="1400" dirty="0">
                <a:latin typeface="+mn-ea"/>
              </a:rPr>
              <a:t>      &lt;/pane&gt;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latin typeface="+mn-ea"/>
              </a:rPr>
              <a:t>&lt;/</a:t>
            </a:r>
            <a:r>
              <a:rPr lang="en" altLang="ko-KR" sz="1400" dirty="0" err="1">
                <a:effectLst/>
                <a:latin typeface="+mn-ea"/>
              </a:rPr>
              <a:t>splitpanes</a:t>
            </a:r>
            <a:r>
              <a:rPr lang="en" altLang="ko-KR" sz="1400" dirty="0">
                <a:effectLst/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&gt;</a:t>
            </a:r>
            <a:endParaRPr kumimoji="1" lang="ko-KR" altLang="en-US" sz="1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D4415-B1DD-F1AD-CB03-B5BA3A13C080}"/>
              </a:ext>
            </a:extLst>
          </p:cNvPr>
          <p:cNvSpPr txBox="1"/>
          <p:nvPr/>
        </p:nvSpPr>
        <p:spPr>
          <a:xfrm>
            <a:off x="0" y="5221"/>
            <a:ext cx="288091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Detail View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–</a:t>
            </a:r>
            <a:r>
              <a:rPr kumimoji="1" lang="ko-KR" altLang="en-US" dirty="0">
                <a:solidFill>
                  <a:schemeClr val="bg1"/>
                </a:solidFill>
              </a:rPr>
              <a:t> 사이즈 조절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9E1CE-9612-0278-9E2F-F611A5065AE4}"/>
              </a:ext>
            </a:extLst>
          </p:cNvPr>
          <p:cNvSpPr txBox="1"/>
          <p:nvPr/>
        </p:nvSpPr>
        <p:spPr>
          <a:xfrm>
            <a:off x="142623" y="634032"/>
            <a:ext cx="800219" cy="276999"/>
          </a:xfrm>
          <a:prstGeom prst="rect">
            <a:avLst/>
          </a:prstGeom>
          <a:solidFill>
            <a:schemeClr val="accent5"/>
          </a:solidFill>
        </p:spPr>
        <p:txBody>
          <a:bodyPr wrap="square" lIns="72000" rIns="0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세로보기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BD3273-F0F1-DE54-EC2B-E051DDD42C1D}"/>
              </a:ext>
            </a:extLst>
          </p:cNvPr>
          <p:cNvSpPr txBox="1"/>
          <p:nvPr/>
        </p:nvSpPr>
        <p:spPr>
          <a:xfrm>
            <a:off x="78932" y="3888911"/>
            <a:ext cx="800219" cy="276999"/>
          </a:xfrm>
          <a:prstGeom prst="rect">
            <a:avLst/>
          </a:prstGeom>
          <a:solidFill>
            <a:schemeClr val="accent5"/>
          </a:solidFill>
        </p:spPr>
        <p:txBody>
          <a:bodyPr wrap="square" lIns="72000" rIns="0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가로보기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C18B10A-56E0-08B0-49FB-9DC43A432FBE}"/>
              </a:ext>
            </a:extLst>
          </p:cNvPr>
          <p:cNvCxnSpPr>
            <a:cxnSpLocks/>
          </p:cNvCxnSpPr>
          <p:nvPr/>
        </p:nvCxnSpPr>
        <p:spPr>
          <a:xfrm>
            <a:off x="942842" y="3758172"/>
            <a:ext cx="1122113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C3CF5B6-C1AE-DEC3-2BC5-84F108FC3D35}"/>
              </a:ext>
            </a:extLst>
          </p:cNvPr>
          <p:cNvSpPr/>
          <p:nvPr/>
        </p:nvSpPr>
        <p:spPr>
          <a:xfrm>
            <a:off x="7648096" y="1461490"/>
            <a:ext cx="2776591" cy="746642"/>
          </a:xfrm>
          <a:prstGeom prst="roundRect">
            <a:avLst>
              <a:gd name="adj" fmla="val 72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accent2"/>
                </a:solidFill>
              </a:rPr>
              <a:t>pane</a:t>
            </a:r>
          </a:p>
          <a:p>
            <a:pPr algn="ctr"/>
            <a:r>
              <a:rPr kumimoji="1" lang="en-US" altLang="ko-KR" sz="1100" dirty="0" err="1">
                <a:solidFill>
                  <a:schemeClr val="accent1"/>
                </a:solidFill>
              </a:rPr>
              <a:t>listWrap</a:t>
            </a:r>
            <a:endParaRPr kumimoji="1"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1904CE0-28D8-C74B-554B-9873A8085104}"/>
              </a:ext>
            </a:extLst>
          </p:cNvPr>
          <p:cNvSpPr/>
          <p:nvPr/>
        </p:nvSpPr>
        <p:spPr>
          <a:xfrm>
            <a:off x="7648096" y="2294789"/>
            <a:ext cx="2776591" cy="746642"/>
          </a:xfrm>
          <a:prstGeom prst="roundRect">
            <a:avLst>
              <a:gd name="adj" fmla="val 7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accent2"/>
                </a:solidFill>
              </a:rPr>
              <a:t>pane</a:t>
            </a:r>
            <a:r>
              <a:rPr kumimoji="1" lang="en-US" altLang="ko-KR" sz="1100" dirty="0">
                <a:solidFill>
                  <a:schemeClr val="tx1"/>
                </a:solidFill>
              </a:rPr>
              <a:t> class=“</a:t>
            </a:r>
            <a:r>
              <a:rPr kumimoji="1" lang="en-US" altLang="ko-KR" sz="1100" dirty="0">
                <a:solidFill>
                  <a:schemeClr val="accent1"/>
                </a:solidFill>
              </a:rPr>
              <a:t>detail</a:t>
            </a:r>
            <a:r>
              <a:rPr kumimoji="1" lang="en-US" altLang="ko-KR" sz="1100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kumimoji="1" lang="en-US" altLang="ko-KR" sz="1100" dirty="0" err="1">
                <a:solidFill>
                  <a:schemeClr val="accent1"/>
                </a:solidFill>
              </a:rPr>
              <a:t>DetailWrap</a:t>
            </a:r>
            <a:endParaRPr kumimoji="1"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7AE0261-E7D3-F216-1795-51CA7F459906}"/>
              </a:ext>
            </a:extLst>
          </p:cNvPr>
          <p:cNvSpPr/>
          <p:nvPr/>
        </p:nvSpPr>
        <p:spPr>
          <a:xfrm>
            <a:off x="7560106" y="1104073"/>
            <a:ext cx="2955494" cy="2046303"/>
          </a:xfrm>
          <a:prstGeom prst="roundRect">
            <a:avLst>
              <a:gd name="adj" fmla="val 4334"/>
            </a:avLst>
          </a:prstGeom>
          <a:noFill/>
          <a:ln w="635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splitpanes</a:t>
            </a:r>
            <a:r>
              <a:rPr kumimoji="1"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ko-KR" sz="1100" dirty="0" err="1">
                <a:solidFill>
                  <a:srgbClr val="C00000"/>
                </a:solidFill>
              </a:rPr>
              <a:t>hotizontal</a:t>
            </a:r>
            <a:endParaRPr kumimoji="1"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610CCBF-8114-4B8B-5BEE-C9F19F9C3FCD}"/>
              </a:ext>
            </a:extLst>
          </p:cNvPr>
          <p:cNvSpPr/>
          <p:nvPr/>
        </p:nvSpPr>
        <p:spPr>
          <a:xfrm>
            <a:off x="7648096" y="4492623"/>
            <a:ext cx="1356203" cy="1579941"/>
          </a:xfrm>
          <a:prstGeom prst="roundRect">
            <a:avLst>
              <a:gd name="adj" fmla="val 72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accent2"/>
                </a:solidFill>
              </a:rPr>
              <a:t>pane</a:t>
            </a:r>
          </a:p>
          <a:p>
            <a:pPr algn="ctr"/>
            <a:r>
              <a:rPr kumimoji="1" lang="en-US" altLang="ko-KR" sz="1100" dirty="0" err="1">
                <a:solidFill>
                  <a:schemeClr val="accent1"/>
                </a:solidFill>
              </a:rPr>
              <a:t>listWrap</a:t>
            </a:r>
            <a:endParaRPr kumimoji="1"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0B621EC-C8F1-B863-EA19-428451C18F2F}"/>
              </a:ext>
            </a:extLst>
          </p:cNvPr>
          <p:cNvSpPr/>
          <p:nvPr/>
        </p:nvSpPr>
        <p:spPr>
          <a:xfrm>
            <a:off x="9067800" y="4492623"/>
            <a:ext cx="1356887" cy="1579942"/>
          </a:xfrm>
          <a:prstGeom prst="roundRect">
            <a:avLst>
              <a:gd name="adj" fmla="val 7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accent2"/>
                </a:solidFill>
              </a:rPr>
              <a:t>pane</a:t>
            </a:r>
            <a:r>
              <a:rPr kumimoji="1" lang="en-US" altLang="ko-KR" sz="1100" dirty="0">
                <a:solidFill>
                  <a:schemeClr val="tx1"/>
                </a:solidFill>
              </a:rPr>
              <a:t> class=“</a:t>
            </a:r>
            <a:r>
              <a:rPr kumimoji="1" lang="en-US" altLang="ko-KR" sz="1100" dirty="0">
                <a:solidFill>
                  <a:schemeClr val="accent1"/>
                </a:solidFill>
              </a:rPr>
              <a:t>detail</a:t>
            </a:r>
            <a:r>
              <a:rPr kumimoji="1" lang="en-US" altLang="ko-KR" sz="1100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kumimoji="1" lang="en-US" altLang="ko-KR" sz="1100" dirty="0" err="1">
                <a:solidFill>
                  <a:schemeClr val="accent1"/>
                </a:solidFill>
              </a:rPr>
              <a:t>DetailWrap</a:t>
            </a:r>
            <a:endParaRPr kumimoji="1"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DFD91910-5280-0972-269B-336E7273B1AA}"/>
              </a:ext>
            </a:extLst>
          </p:cNvPr>
          <p:cNvSpPr/>
          <p:nvPr/>
        </p:nvSpPr>
        <p:spPr>
          <a:xfrm>
            <a:off x="7560106" y="4135207"/>
            <a:ext cx="2955494" cy="2046303"/>
          </a:xfrm>
          <a:prstGeom prst="roundRect">
            <a:avLst>
              <a:gd name="adj" fmla="val 4334"/>
            </a:avLst>
          </a:prstGeom>
          <a:noFill/>
          <a:ln w="635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splitpanes</a:t>
            </a:r>
            <a:endParaRPr kumimoji="1"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7D995-5DE7-0E28-AEF4-358F646EBC18}"/>
              </a:ext>
            </a:extLst>
          </p:cNvPr>
          <p:cNvSpPr txBox="1"/>
          <p:nvPr/>
        </p:nvSpPr>
        <p:spPr>
          <a:xfrm>
            <a:off x="1611804" y="4296697"/>
            <a:ext cx="3954865" cy="1833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400" dirty="0">
                <a:effectLst/>
                <a:latin typeface="+mn-ea"/>
              </a:rPr>
              <a:t>&lt;</a:t>
            </a:r>
            <a:r>
              <a:rPr lang="en" altLang="ko-KR" sz="1400" dirty="0" err="1">
                <a:effectLst/>
                <a:latin typeface="+mn-ea"/>
              </a:rPr>
              <a:t>splitpanes</a:t>
            </a:r>
            <a:r>
              <a:rPr lang="en" altLang="ko-KR" sz="1400" dirty="0">
                <a:effectLst/>
                <a:latin typeface="+mn-ea"/>
              </a:rPr>
              <a:t>&gt;</a:t>
            </a:r>
          </a:p>
          <a:p>
            <a:r>
              <a:rPr lang="en" altLang="ko-KR" sz="1400" dirty="0">
                <a:latin typeface="+mn-ea"/>
              </a:rPr>
              <a:t>    </a:t>
            </a:r>
            <a:r>
              <a:rPr lang="en" altLang="ko-KR" sz="1400" dirty="0">
                <a:effectLst/>
                <a:latin typeface="+mn-ea"/>
              </a:rPr>
              <a:t>&lt;pane </a:t>
            </a:r>
            <a:r>
              <a:rPr lang="en" altLang="ko-KR" sz="1400" dirty="0">
                <a:solidFill>
                  <a:srgbClr val="00B050"/>
                </a:solidFill>
                <a:effectLst/>
                <a:latin typeface="+mn-ea"/>
              </a:rPr>
              <a:t>min-size="20"</a:t>
            </a:r>
            <a:r>
              <a:rPr lang="en" altLang="ko-KR" sz="1400" dirty="0">
                <a:effectLst/>
                <a:latin typeface="+mn-ea"/>
              </a:rPr>
              <a:t>&gt;</a:t>
            </a:r>
          </a:p>
          <a:p>
            <a:r>
              <a:rPr lang="en" altLang="ko-KR" sz="1400" dirty="0">
                <a:latin typeface="+mn-ea"/>
              </a:rPr>
              <a:t>	</a:t>
            </a:r>
            <a:r>
              <a:rPr kumimoji="1" lang="en-US" altLang="ko-KR" sz="1400" dirty="0">
                <a:latin typeface="+mn-ea"/>
              </a:rPr>
              <a:t>&lt;div class=“</a:t>
            </a:r>
            <a:r>
              <a:rPr kumimoji="1" lang="en-US" altLang="ko-KR" sz="1400" dirty="0" err="1">
                <a:solidFill>
                  <a:schemeClr val="accent1"/>
                </a:solidFill>
                <a:latin typeface="+mn-ea"/>
              </a:rPr>
              <a:t>listWrap</a:t>
            </a:r>
            <a:r>
              <a:rPr kumimoji="1" lang="en-US" altLang="ko-KR" sz="1400" dirty="0">
                <a:latin typeface="+mn-ea"/>
              </a:rPr>
              <a:t>”&gt;&lt;/div&gt;       </a:t>
            </a:r>
          </a:p>
          <a:p>
            <a:r>
              <a:rPr kumimoji="1" lang="ko-KR" altLang="en-US" sz="1400" dirty="0">
                <a:latin typeface="+mn-ea"/>
              </a:rPr>
              <a:t>       </a:t>
            </a:r>
            <a:r>
              <a:rPr kumimoji="1" lang="en-US" altLang="ko-KR" sz="1400" dirty="0">
                <a:latin typeface="+mn-ea"/>
              </a:rPr>
              <a:t>&lt;/pane&gt;</a:t>
            </a:r>
          </a:p>
          <a:p>
            <a:r>
              <a:rPr lang="en" altLang="ko-KR" sz="1400" dirty="0">
                <a:effectLst/>
                <a:latin typeface="+mn-ea"/>
              </a:rPr>
              <a:t>    &lt;pane </a:t>
            </a:r>
            <a:r>
              <a:rPr lang="en" altLang="ko-KR" sz="1400" dirty="0">
                <a:solidFill>
                  <a:srgbClr val="00B050"/>
                </a:solidFill>
                <a:effectLst/>
                <a:latin typeface="+mn-ea"/>
              </a:rPr>
              <a:t>min-size="20” max-size=“50”</a:t>
            </a:r>
            <a:r>
              <a:rPr lang="en" altLang="ko-KR" sz="1400" dirty="0">
                <a:effectLst/>
                <a:latin typeface="+mn-ea"/>
              </a:rPr>
              <a:t>&gt;</a:t>
            </a:r>
          </a:p>
          <a:p>
            <a:r>
              <a:rPr kumimoji="1" lang="en" altLang="ko-KR" sz="1400" dirty="0">
                <a:latin typeface="+mn-ea"/>
              </a:rPr>
              <a:t>	</a:t>
            </a:r>
            <a:r>
              <a:rPr kumimoji="1" lang="en-US" altLang="ko-KR" sz="1400" dirty="0">
                <a:latin typeface="+mn-ea"/>
              </a:rPr>
              <a:t>&lt;div class=“</a:t>
            </a:r>
            <a:r>
              <a:rPr kumimoji="1" lang="en-US" altLang="ko-KR" sz="1400" dirty="0" err="1">
                <a:solidFill>
                  <a:schemeClr val="accent1"/>
                </a:solidFill>
                <a:latin typeface="+mn-ea"/>
              </a:rPr>
              <a:t>detailWrap</a:t>
            </a:r>
            <a:r>
              <a:rPr kumimoji="1" lang="en-US" altLang="ko-KR" sz="1400" dirty="0">
                <a:latin typeface="+mn-ea"/>
              </a:rPr>
              <a:t>”&gt;&lt;/div&gt;</a:t>
            </a:r>
          </a:p>
          <a:p>
            <a:r>
              <a:rPr kumimoji="1" lang="ko-KR" altLang="en-US" sz="1400" dirty="0">
                <a:latin typeface="+mn-ea"/>
              </a:rPr>
              <a:t>       </a:t>
            </a:r>
            <a:r>
              <a:rPr kumimoji="1" lang="en-US" altLang="ko-KR" sz="1400" dirty="0">
                <a:latin typeface="+mn-ea"/>
              </a:rPr>
              <a:t>&lt;/pane&gt;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latin typeface="+mn-ea"/>
              </a:rPr>
              <a:t>&lt;/</a:t>
            </a:r>
            <a:r>
              <a:rPr lang="en" altLang="ko-KR" sz="1400" dirty="0" err="1">
                <a:effectLst/>
                <a:latin typeface="+mn-ea"/>
              </a:rPr>
              <a:t>splitpanes</a:t>
            </a:r>
            <a:r>
              <a:rPr lang="en" altLang="ko-KR" sz="1400" dirty="0">
                <a:effectLst/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&gt;</a:t>
            </a:r>
            <a:endParaRPr kumimoji="1" lang="ko-KR" altLang="en-US" sz="1400" dirty="0"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5058700-58CF-02B2-3059-0F8F7B80E012}"/>
              </a:ext>
            </a:extLst>
          </p:cNvPr>
          <p:cNvSpPr/>
          <p:nvPr/>
        </p:nvSpPr>
        <p:spPr>
          <a:xfrm>
            <a:off x="942842" y="3504229"/>
            <a:ext cx="115614" cy="1156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264240-9037-C270-A056-6FE1F2EB93C4}"/>
              </a:ext>
            </a:extLst>
          </p:cNvPr>
          <p:cNvSpPr txBox="1"/>
          <p:nvPr/>
        </p:nvSpPr>
        <p:spPr>
          <a:xfrm>
            <a:off x="1058456" y="3418925"/>
            <a:ext cx="74414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err="1">
                <a:solidFill>
                  <a:srgbClr val="00B050"/>
                </a:solidFill>
                <a:latin typeface="+mn-ea"/>
              </a:rPr>
              <a:t>필수값</a:t>
            </a:r>
            <a:r>
              <a:rPr kumimoji="1" lang="ko-KR" altLang="en-US" sz="1100" dirty="0">
                <a:solidFill>
                  <a:srgbClr val="00B050"/>
                </a:solidFill>
                <a:latin typeface="+mn-ea"/>
              </a:rPr>
              <a:t> 요소 아님</a:t>
            </a:r>
            <a:r>
              <a:rPr kumimoji="1" lang="en-US" altLang="ko-KR" sz="1100" dirty="0">
                <a:solidFill>
                  <a:srgbClr val="00B050"/>
                </a:solidFill>
                <a:latin typeface="+mn-ea"/>
              </a:rPr>
              <a:t>,</a:t>
            </a:r>
            <a:r>
              <a:rPr kumimoji="1" lang="ko-KR" altLang="en-US" sz="1100" dirty="0">
                <a:solidFill>
                  <a:srgbClr val="00B050"/>
                </a:solidFill>
                <a:latin typeface="+mn-ea"/>
              </a:rPr>
              <a:t> 상황에 맞게 수치 입력</a:t>
            </a:r>
            <a:r>
              <a:rPr kumimoji="1" lang="en-US" altLang="ko-KR" sz="1100" dirty="0">
                <a:solidFill>
                  <a:srgbClr val="00B050"/>
                </a:solidFill>
                <a:latin typeface="+mn-ea"/>
              </a:rPr>
              <a:t> ex)min-size=“20” : </a:t>
            </a:r>
            <a:r>
              <a:rPr kumimoji="1" lang="ko-KR" altLang="en-US" sz="1100" dirty="0">
                <a:solidFill>
                  <a:srgbClr val="00B050"/>
                </a:solidFill>
                <a:latin typeface="+mn-ea"/>
              </a:rPr>
              <a:t>최소사이즈 </a:t>
            </a:r>
            <a:r>
              <a:rPr kumimoji="1" lang="en-US" altLang="ko-KR" sz="1100" dirty="0">
                <a:solidFill>
                  <a:srgbClr val="00B050"/>
                </a:solidFill>
                <a:latin typeface="+mn-ea"/>
              </a:rPr>
              <a:t>20%</a:t>
            </a:r>
            <a:r>
              <a:rPr kumimoji="1" lang="ko-KR" altLang="en-US" sz="1100" dirty="0">
                <a:solidFill>
                  <a:srgbClr val="00B050"/>
                </a:solidFill>
                <a:latin typeface="+mn-ea"/>
              </a:rPr>
              <a:t>  </a:t>
            </a:r>
            <a:r>
              <a:rPr kumimoji="1" lang="en-US" altLang="ko-KR" sz="1100" dirty="0">
                <a:solidFill>
                  <a:srgbClr val="00B050"/>
                </a:solidFill>
                <a:latin typeface="+mn-ea"/>
              </a:rPr>
              <a:t>//</a:t>
            </a:r>
            <a:r>
              <a:rPr kumimoji="1" lang="ko-KR" altLang="en-US" sz="1100" dirty="0">
                <a:solidFill>
                  <a:srgbClr val="00B050"/>
                </a:solidFill>
                <a:latin typeface="+mn-ea"/>
              </a:rPr>
              <a:t>  </a:t>
            </a:r>
            <a:r>
              <a:rPr kumimoji="1" lang="en-US" altLang="ko-KR" sz="1100" dirty="0">
                <a:solidFill>
                  <a:srgbClr val="00B050"/>
                </a:solidFill>
                <a:latin typeface="+mn-ea"/>
              </a:rPr>
              <a:t>max-size=“50” : </a:t>
            </a:r>
            <a:r>
              <a:rPr kumimoji="1" lang="ko-KR" altLang="en-US" sz="1100" dirty="0">
                <a:solidFill>
                  <a:srgbClr val="00B050"/>
                </a:solidFill>
                <a:latin typeface="+mn-ea"/>
              </a:rPr>
              <a:t>최대 사이즈</a:t>
            </a:r>
            <a:r>
              <a:rPr kumimoji="1" lang="en-US" altLang="ko-KR" sz="1100" dirty="0">
                <a:solidFill>
                  <a:srgbClr val="00B050"/>
                </a:solidFill>
                <a:latin typeface="+mn-ea"/>
              </a:rPr>
              <a:t>50%</a:t>
            </a:r>
            <a:endParaRPr kumimoji="1" lang="ko-KR" altLang="en-US" sz="1100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135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668</Words>
  <Application>Microsoft Macintosh PowerPoint</Application>
  <PresentationFormat>와이드스크린</PresentationFormat>
  <Paragraphs>176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a79512</dc:creator>
  <cp:lastModifiedBy>a79512</cp:lastModifiedBy>
  <cp:revision>15</cp:revision>
  <dcterms:created xsi:type="dcterms:W3CDTF">2022-09-28T07:49:13Z</dcterms:created>
  <dcterms:modified xsi:type="dcterms:W3CDTF">2022-10-04T05:21:19Z</dcterms:modified>
</cp:coreProperties>
</file>