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2"/>
  </p:notesMasterIdLst>
  <p:sldIdLst>
    <p:sldId id="259" r:id="rId5"/>
    <p:sldId id="312" r:id="rId6"/>
    <p:sldId id="318" r:id="rId7"/>
    <p:sldId id="338" r:id="rId8"/>
    <p:sldId id="344" r:id="rId9"/>
    <p:sldId id="349" r:id="rId10"/>
    <p:sldId id="351"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a:srgbClr val="006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4200C-7C69-4BCB-862A-FF78F9A15A83}" v="7" dt="2025-02-20T10:20:12.17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8" autoAdjust="0"/>
    <p:restoredTop sz="95204" autoAdjust="0"/>
  </p:normalViewPr>
  <p:slideViewPr>
    <p:cSldViewPr snapToGrid="0" snapToObjects="1">
      <p:cViewPr varScale="1">
        <p:scale>
          <a:sx n="103" d="100"/>
          <a:sy n="103" d="100"/>
        </p:scale>
        <p:origin x="1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ratos Koufis" userId="199332f7-51ed-4e40-9cf4-45252b9ad13f" providerId="ADAL" clId="{F774200C-7C69-4BCB-862A-FF78F9A15A83}"/>
    <pc:docChg chg="custSel addSld delSld modSld sldOrd">
      <pc:chgData name="Stratos Koufis" userId="199332f7-51ed-4e40-9cf4-45252b9ad13f" providerId="ADAL" clId="{F774200C-7C69-4BCB-862A-FF78F9A15A83}" dt="2025-02-20T10:35:07.790" v="446" actId="1076"/>
      <pc:docMkLst>
        <pc:docMk/>
      </pc:docMkLst>
      <pc:sldChg chg="del">
        <pc:chgData name="Stratos Koufis" userId="199332f7-51ed-4e40-9cf4-45252b9ad13f" providerId="ADAL" clId="{F774200C-7C69-4BCB-862A-FF78F9A15A83}" dt="2025-02-20T08:42:59.978" v="2" actId="47"/>
        <pc:sldMkLst>
          <pc:docMk/>
          <pc:sldMk cId="1222350625" sldId="310"/>
        </pc:sldMkLst>
      </pc:sldChg>
      <pc:sldChg chg="ord">
        <pc:chgData name="Stratos Koufis" userId="199332f7-51ed-4e40-9cf4-45252b9ad13f" providerId="ADAL" clId="{F774200C-7C69-4BCB-862A-FF78F9A15A83}" dt="2025-02-20T08:42:55.273" v="1"/>
        <pc:sldMkLst>
          <pc:docMk/>
          <pc:sldMk cId="1106586747" sldId="312"/>
        </pc:sldMkLst>
      </pc:sldChg>
      <pc:sldChg chg="del">
        <pc:chgData name="Stratos Koufis" userId="199332f7-51ed-4e40-9cf4-45252b9ad13f" providerId="ADAL" clId="{F774200C-7C69-4BCB-862A-FF78F9A15A83}" dt="2025-02-20T09:58:51.472" v="54" actId="47"/>
        <pc:sldMkLst>
          <pc:docMk/>
          <pc:sldMk cId="2691910758" sldId="316"/>
        </pc:sldMkLst>
      </pc:sldChg>
      <pc:sldChg chg="del">
        <pc:chgData name="Stratos Koufis" userId="199332f7-51ed-4e40-9cf4-45252b9ad13f" providerId="ADAL" clId="{F774200C-7C69-4BCB-862A-FF78F9A15A83}" dt="2025-02-20T09:58:54.227" v="57" actId="47"/>
        <pc:sldMkLst>
          <pc:docMk/>
          <pc:sldMk cId="1207792391" sldId="317"/>
        </pc:sldMkLst>
      </pc:sldChg>
      <pc:sldChg chg="ord">
        <pc:chgData name="Stratos Koufis" userId="199332f7-51ed-4e40-9cf4-45252b9ad13f" providerId="ADAL" clId="{F774200C-7C69-4BCB-862A-FF78F9A15A83}" dt="2025-02-20T08:43:03.928" v="5"/>
        <pc:sldMkLst>
          <pc:docMk/>
          <pc:sldMk cId="2061849985" sldId="318"/>
        </pc:sldMkLst>
      </pc:sldChg>
      <pc:sldChg chg="del">
        <pc:chgData name="Stratos Koufis" userId="199332f7-51ed-4e40-9cf4-45252b9ad13f" providerId="ADAL" clId="{F774200C-7C69-4BCB-862A-FF78F9A15A83}" dt="2025-02-20T09:58:49.202" v="51" actId="47"/>
        <pc:sldMkLst>
          <pc:docMk/>
          <pc:sldMk cId="3067815768" sldId="319"/>
        </pc:sldMkLst>
      </pc:sldChg>
      <pc:sldChg chg="del">
        <pc:chgData name="Stratos Koufis" userId="199332f7-51ed-4e40-9cf4-45252b9ad13f" providerId="ADAL" clId="{F774200C-7C69-4BCB-862A-FF78F9A15A83}" dt="2025-02-20T08:43:01.870" v="3" actId="47"/>
        <pc:sldMkLst>
          <pc:docMk/>
          <pc:sldMk cId="2691611718" sldId="329"/>
        </pc:sldMkLst>
      </pc:sldChg>
      <pc:sldChg chg="del">
        <pc:chgData name="Stratos Koufis" userId="199332f7-51ed-4e40-9cf4-45252b9ad13f" providerId="ADAL" clId="{F774200C-7C69-4BCB-862A-FF78F9A15A83}" dt="2025-02-20T09:58:53.232" v="56" actId="47"/>
        <pc:sldMkLst>
          <pc:docMk/>
          <pc:sldMk cId="3939829685" sldId="330"/>
        </pc:sldMkLst>
      </pc:sldChg>
      <pc:sldChg chg="del">
        <pc:chgData name="Stratos Koufis" userId="199332f7-51ed-4e40-9cf4-45252b9ad13f" providerId="ADAL" clId="{F774200C-7C69-4BCB-862A-FF78F9A15A83}" dt="2025-02-20T09:58:50.727" v="53" actId="47"/>
        <pc:sldMkLst>
          <pc:docMk/>
          <pc:sldMk cId="3725081953" sldId="331"/>
        </pc:sldMkLst>
      </pc:sldChg>
      <pc:sldChg chg="del">
        <pc:chgData name="Stratos Koufis" userId="199332f7-51ed-4e40-9cf4-45252b9ad13f" providerId="ADAL" clId="{F774200C-7C69-4BCB-862A-FF78F9A15A83}" dt="2025-02-20T09:58:50.003" v="52" actId="47"/>
        <pc:sldMkLst>
          <pc:docMk/>
          <pc:sldMk cId="2444989966" sldId="332"/>
        </pc:sldMkLst>
      </pc:sldChg>
      <pc:sldChg chg="del">
        <pc:chgData name="Stratos Koufis" userId="199332f7-51ed-4e40-9cf4-45252b9ad13f" providerId="ADAL" clId="{F774200C-7C69-4BCB-862A-FF78F9A15A83}" dt="2025-02-20T09:58:42.267" v="45" actId="47"/>
        <pc:sldMkLst>
          <pc:docMk/>
          <pc:sldMk cId="3883489117" sldId="333"/>
        </pc:sldMkLst>
      </pc:sldChg>
      <pc:sldChg chg="del">
        <pc:chgData name="Stratos Koufis" userId="199332f7-51ed-4e40-9cf4-45252b9ad13f" providerId="ADAL" clId="{F774200C-7C69-4BCB-862A-FF78F9A15A83}" dt="2025-02-20T09:58:41.095" v="44" actId="47"/>
        <pc:sldMkLst>
          <pc:docMk/>
          <pc:sldMk cId="4012282432" sldId="334"/>
        </pc:sldMkLst>
      </pc:sldChg>
      <pc:sldChg chg="del">
        <pc:chgData name="Stratos Koufis" userId="199332f7-51ed-4e40-9cf4-45252b9ad13f" providerId="ADAL" clId="{F774200C-7C69-4BCB-862A-FF78F9A15A83}" dt="2025-02-20T09:58:39.232" v="42" actId="47"/>
        <pc:sldMkLst>
          <pc:docMk/>
          <pc:sldMk cId="3819874427" sldId="336"/>
        </pc:sldMkLst>
      </pc:sldChg>
      <pc:sldChg chg="del">
        <pc:chgData name="Stratos Koufis" userId="199332f7-51ed-4e40-9cf4-45252b9ad13f" providerId="ADAL" clId="{F774200C-7C69-4BCB-862A-FF78F9A15A83}" dt="2025-02-20T09:58:40.421" v="43" actId="47"/>
        <pc:sldMkLst>
          <pc:docMk/>
          <pc:sldMk cId="233503771" sldId="337"/>
        </pc:sldMkLst>
      </pc:sldChg>
      <pc:sldChg chg="addSp modSp mod">
        <pc:chgData name="Stratos Koufis" userId="199332f7-51ed-4e40-9cf4-45252b9ad13f" providerId="ADAL" clId="{F774200C-7C69-4BCB-862A-FF78F9A15A83}" dt="2025-02-20T10:35:07.790" v="446" actId="1076"/>
        <pc:sldMkLst>
          <pc:docMk/>
          <pc:sldMk cId="585365540" sldId="338"/>
        </pc:sldMkLst>
        <pc:spChg chg="mod">
          <ac:chgData name="Stratos Koufis" userId="199332f7-51ed-4e40-9cf4-45252b9ad13f" providerId="ADAL" clId="{F774200C-7C69-4BCB-862A-FF78F9A15A83}" dt="2025-02-20T09:53:54.163" v="29" actId="20577"/>
          <ac:spMkLst>
            <pc:docMk/>
            <pc:sldMk cId="585365540" sldId="338"/>
            <ac:spMk id="5" creationId="{43B127D9-A48D-3DFD-9BDA-C50F206EBBD8}"/>
          </ac:spMkLst>
        </pc:spChg>
        <pc:spChg chg="mod">
          <ac:chgData name="Stratos Koufis" userId="199332f7-51ed-4e40-9cf4-45252b9ad13f" providerId="ADAL" clId="{F774200C-7C69-4BCB-862A-FF78F9A15A83}" dt="2025-02-20T10:34:11.480" v="341" actId="20577"/>
          <ac:spMkLst>
            <pc:docMk/>
            <pc:sldMk cId="585365540" sldId="338"/>
            <ac:spMk id="6" creationId="{DE9529C7-6953-B272-8DAE-496357CCC32F}"/>
          </ac:spMkLst>
        </pc:spChg>
        <pc:spChg chg="mod">
          <ac:chgData name="Stratos Koufis" userId="199332f7-51ed-4e40-9cf4-45252b9ad13f" providerId="ADAL" clId="{F774200C-7C69-4BCB-862A-FF78F9A15A83}" dt="2025-02-20T10:35:07.790" v="446" actId="1076"/>
          <ac:spMkLst>
            <pc:docMk/>
            <pc:sldMk cId="585365540" sldId="338"/>
            <ac:spMk id="7" creationId="{97D6EF7E-31CA-01B2-2A2A-239EB0858C57}"/>
          </ac:spMkLst>
        </pc:spChg>
        <pc:picChg chg="add mod">
          <ac:chgData name="Stratos Koufis" userId="199332f7-51ed-4e40-9cf4-45252b9ad13f" providerId="ADAL" clId="{F774200C-7C69-4BCB-862A-FF78F9A15A83}" dt="2025-02-20T08:46:38.468" v="18" actId="688"/>
          <ac:picMkLst>
            <pc:docMk/>
            <pc:sldMk cId="585365540" sldId="338"/>
            <ac:picMk id="11" creationId="{79B1D06A-FDF9-058E-7315-CC187131D32E}"/>
          </ac:picMkLst>
        </pc:picChg>
        <pc:cxnChg chg="add mod">
          <ac:chgData name="Stratos Koufis" userId="199332f7-51ed-4e40-9cf4-45252b9ad13f" providerId="ADAL" clId="{F774200C-7C69-4BCB-862A-FF78F9A15A83}" dt="2025-02-20T08:46:34.493" v="16" actId="14100"/>
          <ac:cxnSpMkLst>
            <pc:docMk/>
            <pc:sldMk cId="585365540" sldId="338"/>
            <ac:cxnSpMk id="13" creationId="{536226CE-474D-7578-DEB8-E0E1C13DB05A}"/>
          </ac:cxnSpMkLst>
        </pc:cxnChg>
      </pc:sldChg>
      <pc:sldChg chg="del">
        <pc:chgData name="Stratos Koufis" userId="199332f7-51ed-4e40-9cf4-45252b9ad13f" providerId="ADAL" clId="{F774200C-7C69-4BCB-862A-FF78F9A15A83}" dt="2025-02-20T09:58:47.385" v="49" actId="47"/>
        <pc:sldMkLst>
          <pc:docMk/>
          <pc:sldMk cId="3199608473" sldId="339"/>
        </pc:sldMkLst>
      </pc:sldChg>
      <pc:sldChg chg="del">
        <pc:chgData name="Stratos Koufis" userId="199332f7-51ed-4e40-9cf4-45252b9ad13f" providerId="ADAL" clId="{F774200C-7C69-4BCB-862A-FF78F9A15A83}" dt="2025-02-20T09:58:46.405" v="48" actId="47"/>
        <pc:sldMkLst>
          <pc:docMk/>
          <pc:sldMk cId="3005851334" sldId="340"/>
        </pc:sldMkLst>
      </pc:sldChg>
      <pc:sldChg chg="del">
        <pc:chgData name="Stratos Koufis" userId="199332f7-51ed-4e40-9cf4-45252b9ad13f" providerId="ADAL" clId="{F774200C-7C69-4BCB-862A-FF78F9A15A83}" dt="2025-02-20T09:58:45.650" v="47" actId="47"/>
        <pc:sldMkLst>
          <pc:docMk/>
          <pc:sldMk cId="390535187" sldId="341"/>
        </pc:sldMkLst>
      </pc:sldChg>
      <pc:sldChg chg="del">
        <pc:chgData name="Stratos Koufis" userId="199332f7-51ed-4e40-9cf4-45252b9ad13f" providerId="ADAL" clId="{F774200C-7C69-4BCB-862A-FF78F9A15A83}" dt="2025-02-20T09:58:44.755" v="46" actId="47"/>
        <pc:sldMkLst>
          <pc:docMk/>
          <pc:sldMk cId="3215251627" sldId="342"/>
        </pc:sldMkLst>
      </pc:sldChg>
      <pc:sldChg chg="del">
        <pc:chgData name="Stratos Koufis" userId="199332f7-51ed-4e40-9cf4-45252b9ad13f" providerId="ADAL" clId="{F774200C-7C69-4BCB-862A-FF78F9A15A83}" dt="2025-02-20T09:58:48.114" v="50" actId="47"/>
        <pc:sldMkLst>
          <pc:docMk/>
          <pc:sldMk cId="2756151554" sldId="343"/>
        </pc:sldMkLst>
      </pc:sldChg>
      <pc:sldChg chg="addSp delSp modSp mod">
        <pc:chgData name="Stratos Koufis" userId="199332f7-51ed-4e40-9cf4-45252b9ad13f" providerId="ADAL" clId="{F774200C-7C69-4BCB-862A-FF78F9A15A83}" dt="2025-02-20T09:57:59.491" v="41" actId="1582"/>
        <pc:sldMkLst>
          <pc:docMk/>
          <pc:sldMk cId="525432183" sldId="344"/>
        </pc:sldMkLst>
        <pc:spChg chg="add del">
          <ac:chgData name="Stratos Koufis" userId="199332f7-51ed-4e40-9cf4-45252b9ad13f" providerId="ADAL" clId="{F774200C-7C69-4BCB-862A-FF78F9A15A83}" dt="2025-02-20T09:56:45.341" v="31" actId="478"/>
          <ac:spMkLst>
            <pc:docMk/>
            <pc:sldMk cId="525432183" sldId="344"/>
            <ac:spMk id="3" creationId="{309E567A-CD10-C396-71F9-BA5E2D75CF65}"/>
          </ac:spMkLst>
        </pc:spChg>
        <pc:spChg chg="add del mod">
          <ac:chgData name="Stratos Koufis" userId="199332f7-51ed-4e40-9cf4-45252b9ad13f" providerId="ADAL" clId="{F774200C-7C69-4BCB-862A-FF78F9A15A83}" dt="2025-02-20T09:57:05.160" v="35" actId="478"/>
          <ac:spMkLst>
            <pc:docMk/>
            <pc:sldMk cId="525432183" sldId="344"/>
            <ac:spMk id="5" creationId="{3FD97ED6-F34C-4473-8D63-98BE04E20EC3}"/>
          </ac:spMkLst>
        </pc:spChg>
        <pc:spChg chg="add mod">
          <ac:chgData name="Stratos Koufis" userId="199332f7-51ed-4e40-9cf4-45252b9ad13f" providerId="ADAL" clId="{F774200C-7C69-4BCB-862A-FF78F9A15A83}" dt="2025-02-20T09:57:59.491" v="41" actId="1582"/>
          <ac:spMkLst>
            <pc:docMk/>
            <pc:sldMk cId="525432183" sldId="344"/>
            <ac:spMk id="6" creationId="{535AD9AE-BD76-6A85-F734-791718CFB393}"/>
          </ac:spMkLst>
        </pc:spChg>
      </pc:sldChg>
      <pc:sldChg chg="modSp new del mod">
        <pc:chgData name="Stratos Koufis" userId="199332f7-51ed-4e40-9cf4-45252b9ad13f" providerId="ADAL" clId="{F774200C-7C69-4BCB-862A-FF78F9A15A83}" dt="2025-02-20T10:17:15.849" v="94" actId="47"/>
        <pc:sldMkLst>
          <pc:docMk/>
          <pc:sldMk cId="76801556" sldId="345"/>
        </pc:sldMkLst>
        <pc:spChg chg="mod">
          <ac:chgData name="Stratos Koufis" userId="199332f7-51ed-4e40-9cf4-45252b9ad13f" providerId="ADAL" clId="{F774200C-7C69-4BCB-862A-FF78F9A15A83}" dt="2025-02-20T10:17:04.726" v="92"/>
          <ac:spMkLst>
            <pc:docMk/>
            <pc:sldMk cId="76801556" sldId="345"/>
            <ac:spMk id="2" creationId="{3D4298BF-F480-27DF-EB94-9160193807D0}"/>
          </ac:spMkLst>
        </pc:spChg>
      </pc:sldChg>
      <pc:sldChg chg="del">
        <pc:chgData name="Stratos Koufis" userId="199332f7-51ed-4e40-9cf4-45252b9ad13f" providerId="ADAL" clId="{F774200C-7C69-4BCB-862A-FF78F9A15A83}" dt="2025-02-20T09:58:52.449" v="55" actId="47"/>
        <pc:sldMkLst>
          <pc:docMk/>
          <pc:sldMk cId="3693384448" sldId="345"/>
        </pc:sldMkLst>
      </pc:sldChg>
      <pc:sldChg chg="addSp modSp add mod">
        <pc:chgData name="Stratos Koufis" userId="199332f7-51ed-4e40-9cf4-45252b9ad13f" providerId="ADAL" clId="{F774200C-7C69-4BCB-862A-FF78F9A15A83}" dt="2025-02-20T10:19:10.024" v="136" actId="207"/>
        <pc:sldMkLst>
          <pc:docMk/>
          <pc:sldMk cId="3516715855" sldId="349"/>
        </pc:sldMkLst>
        <pc:spChg chg="mod">
          <ac:chgData name="Stratos Koufis" userId="199332f7-51ed-4e40-9cf4-45252b9ad13f" providerId="ADAL" clId="{F774200C-7C69-4BCB-862A-FF78F9A15A83}" dt="2025-02-20T10:18:37.495" v="134" actId="1076"/>
          <ac:spMkLst>
            <pc:docMk/>
            <pc:sldMk cId="3516715855" sldId="349"/>
            <ac:spMk id="3" creationId="{7FD7E06B-0BAD-F45C-C894-4CCCA235C24A}"/>
          </ac:spMkLst>
        </pc:spChg>
        <pc:spChg chg="add mod">
          <ac:chgData name="Stratos Koufis" userId="199332f7-51ed-4e40-9cf4-45252b9ad13f" providerId="ADAL" clId="{F774200C-7C69-4BCB-862A-FF78F9A15A83}" dt="2025-02-20T10:19:10.024" v="136" actId="207"/>
          <ac:spMkLst>
            <pc:docMk/>
            <pc:sldMk cId="3516715855" sldId="349"/>
            <ac:spMk id="5" creationId="{EAF16A8A-C265-F223-29C7-5A9EB4FF23EB}"/>
          </ac:spMkLst>
        </pc:spChg>
        <pc:picChg chg="add mod">
          <ac:chgData name="Stratos Koufis" userId="199332f7-51ed-4e40-9cf4-45252b9ad13f" providerId="ADAL" clId="{F774200C-7C69-4BCB-862A-FF78F9A15A83}" dt="2025-02-20T10:17:57.839" v="98" actId="1076"/>
          <ac:picMkLst>
            <pc:docMk/>
            <pc:sldMk cId="3516715855" sldId="349"/>
            <ac:picMk id="1026" creationId="{8D1ECC97-3626-0E09-808F-2E2E0080515E}"/>
          </ac:picMkLst>
        </pc:picChg>
        <pc:picChg chg="mod">
          <ac:chgData name="Stratos Koufis" userId="199332f7-51ed-4e40-9cf4-45252b9ad13f" providerId="ADAL" clId="{F774200C-7C69-4BCB-862A-FF78F9A15A83}" dt="2025-02-20T10:17:54.466" v="95" actId="1076"/>
          <ac:picMkLst>
            <pc:docMk/>
            <pc:sldMk cId="3516715855" sldId="349"/>
            <ac:picMk id="2050" creationId="{E82B01D3-9B2B-0F69-FDC9-289B30F37222}"/>
          </ac:picMkLst>
        </pc:picChg>
      </pc:sldChg>
      <pc:sldChg chg="new del">
        <pc:chgData name="Stratos Koufis" userId="199332f7-51ed-4e40-9cf4-45252b9ad13f" providerId="ADAL" clId="{F774200C-7C69-4BCB-862A-FF78F9A15A83}" dt="2025-02-20T10:20:14.174" v="139" actId="47"/>
        <pc:sldMkLst>
          <pc:docMk/>
          <pc:sldMk cId="2791580684" sldId="350"/>
        </pc:sldMkLst>
      </pc:sldChg>
      <pc:sldChg chg="add">
        <pc:chgData name="Stratos Koufis" userId="199332f7-51ed-4e40-9cf4-45252b9ad13f" providerId="ADAL" clId="{F774200C-7C69-4BCB-862A-FF78F9A15A83}" dt="2025-02-20T10:20:12.175" v="138"/>
        <pc:sldMkLst>
          <pc:docMk/>
          <pc:sldMk cId="673228856" sldId="3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Introduce myshelf</a:t>
            </a:r>
          </a:p>
        </p:txBody>
      </p:sp>
    </p:spTree>
    <p:extLst>
      <p:ext uri="{BB962C8B-B14F-4D97-AF65-F5344CB8AC3E}">
        <p14:creationId xmlns:p14="http://schemas.microsoft.com/office/powerpoint/2010/main" val="2529563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t>Process explanation</a:t>
            </a:r>
          </a:p>
          <a:p>
            <a:r>
              <a:rPr lang="en-GB"/>
              <a:t>Particle velocity important</a:t>
            </a:r>
          </a:p>
        </p:txBody>
      </p:sp>
    </p:spTree>
    <p:extLst>
      <p:ext uri="{BB962C8B-B14F-4D97-AF65-F5344CB8AC3E}">
        <p14:creationId xmlns:p14="http://schemas.microsoft.com/office/powerpoint/2010/main" val="128147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168391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0" name="Groep 9"/>
          <p:cNvGrpSpPr/>
          <p:nvPr/>
        </p:nvGrpSpPr>
        <p:grpSpPr>
          <a:xfrm>
            <a:off x="2982511" y="-1228655"/>
            <a:ext cx="6226977" cy="490402"/>
            <a:chOff x="0" y="0"/>
            <a:chExt cx="6226976" cy="490400"/>
          </a:xfrm>
        </p:grpSpPr>
        <p:sp>
          <p:nvSpPr>
            <p:cNvPr id="2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39" name="Groep 8"/>
            <p:cNvGrpSpPr/>
            <p:nvPr/>
          </p:nvGrpSpPr>
          <p:grpSpPr>
            <a:xfrm>
              <a:off x="0" y="0"/>
              <a:ext cx="6226975" cy="211381"/>
              <a:chOff x="0" y="0"/>
              <a:chExt cx="6226974" cy="211380"/>
            </a:xfrm>
          </p:grpSpPr>
          <p:sp>
            <p:nvSpPr>
              <p:cNvPr id="2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 + Beeld</a:t>
            </a: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r>
              <a:rPr lang="en-US"/>
              <a:t>Click icon to add picture</a:t>
            </a:r>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68" r:id="rId5"/>
    <p:sldLayoutId id="2147483669" r:id="rId6"/>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2" name="Ondertitel 23"/>
          <p:cNvSpPr txBox="1">
            <a:spLocks noGrp="1"/>
          </p:cNvSpPr>
          <p:nvPr>
            <p:ph type="body" sz="quarter" idx="1"/>
          </p:nvPr>
        </p:nvSpPr>
        <p:spPr>
          <a:xfrm>
            <a:off x="698500" y="4883660"/>
            <a:ext cx="3729203" cy="248473"/>
          </a:xfrm>
          <a:prstGeom prst="rect">
            <a:avLst/>
          </a:prstGeom>
        </p:spPr>
        <p:txBody>
          <a:bodyPr/>
          <a:lstStyle/>
          <a:p>
            <a:r>
              <a:rPr lang="en-GB" dirty="0"/>
              <a:t>Stratos Koufis</a:t>
            </a:r>
          </a:p>
          <a:p>
            <a:endParaRPr lang="en-GB" dirty="0"/>
          </a:p>
        </p:txBody>
      </p:sp>
      <p:sp>
        <p:nvSpPr>
          <p:cNvPr id="3153" name="Tijdelijke aanduiding voor tekst 18"/>
          <p:cNvSpPr>
            <a:spLocks noGrp="1"/>
          </p:cNvSpPr>
          <p:nvPr>
            <p:ph type="body" idx="22"/>
          </p:nvPr>
        </p:nvSpPr>
        <p:spPr>
          <a:xfrm>
            <a:off x="833085" y="-938001"/>
            <a:ext cx="10099640" cy="292540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t>Monitoring the cold spray process through airborne acoustic emission analysis</a:t>
            </a:r>
            <a:endParaRPr lang="en-US"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r>
              <a:t> </a:t>
            </a:r>
          </a:p>
        </p:txBody>
      </p:sp>
      <p:pic>
        <p:nvPicPr>
          <p:cNvPr id="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6886" y="5079200"/>
            <a:ext cx="3557089" cy="133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1A432431-F8AE-EAC9-8089-A5FBAB487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0234" y="4523136"/>
            <a:ext cx="2205410" cy="22054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cold spray process</a:t>
            </a:r>
          </a:p>
        </p:txBody>
      </p:sp>
      <p:pic>
        <p:nvPicPr>
          <p:cNvPr id="4" name="Picture 3"/>
          <p:cNvPicPr>
            <a:picLocks noChangeAspect="1"/>
          </p:cNvPicPr>
          <p:nvPr/>
        </p:nvPicPr>
        <p:blipFill rotWithShape="1">
          <a:blip r:embed="rId3">
            <a:clrChange>
              <a:clrFrom>
                <a:srgbClr val="FFFFFF"/>
              </a:clrFrom>
              <a:clrTo>
                <a:srgbClr val="FFFFFF">
                  <a:alpha val="0"/>
                </a:srgbClr>
              </a:clrTo>
            </a:clrChange>
          </a:blip>
          <a:srcRect t="55735" b="4403"/>
          <a:stretch/>
        </p:blipFill>
        <p:spPr>
          <a:xfrm>
            <a:off x="1596090" y="1231900"/>
            <a:ext cx="8744850" cy="2714343"/>
          </a:xfrm>
          <a:prstGeom prst="rect">
            <a:avLst/>
          </a:prstGeom>
        </p:spPr>
      </p:pic>
      <p:sp>
        <p:nvSpPr>
          <p:cNvPr id="3" name="Text Placeholder 2">
            <a:extLst>
              <a:ext uri="{FF2B5EF4-FFF2-40B4-BE49-F238E27FC236}">
                <a16:creationId xmlns:a16="http://schemas.microsoft.com/office/drawing/2014/main" id="{EE126D1D-AD06-FB19-6270-F811D5F815F4}"/>
              </a:ext>
            </a:extLst>
          </p:cNvPr>
          <p:cNvSpPr>
            <a:spLocks noGrp="1"/>
          </p:cNvSpPr>
          <p:nvPr>
            <p:ph type="body" idx="1"/>
          </p:nvPr>
        </p:nvSpPr>
        <p:spPr>
          <a:xfrm>
            <a:off x="947882" y="3796143"/>
            <a:ext cx="10773500" cy="2087419"/>
          </a:xfrm>
        </p:spPr>
        <p:txBody>
          <a:bodyPr>
            <a:normAutofit fontScale="85000" lnSpcReduction="20000"/>
          </a:bodyPr>
          <a:lstStyle/>
          <a:p>
            <a:pPr marL="0" indent="0">
              <a:buNone/>
            </a:pPr>
            <a:r>
              <a:rPr lang="en-GB" b="1"/>
              <a:t>Process parameters</a:t>
            </a:r>
          </a:p>
          <a:p>
            <a:pPr marL="0" indent="0">
              <a:buNone/>
            </a:pPr>
            <a:endParaRPr lang="en-GB" b="1"/>
          </a:p>
          <a:p>
            <a:r>
              <a:rPr lang="en-GB"/>
              <a:t>Pressure</a:t>
            </a:r>
          </a:p>
          <a:p>
            <a:r>
              <a:rPr lang="en-GB"/>
              <a:t>Temperature</a:t>
            </a:r>
          </a:p>
          <a:p>
            <a:r>
              <a:rPr lang="en-GB"/>
              <a:t>Powder feed rate</a:t>
            </a:r>
          </a:p>
          <a:p>
            <a:r>
              <a:rPr lang="en-GB"/>
              <a:t>Standoff distance</a:t>
            </a:r>
          </a:p>
          <a:p>
            <a:r>
              <a:rPr lang="en-GB"/>
              <a:t>Tool path</a:t>
            </a:r>
          </a:p>
          <a:p>
            <a:pPr>
              <a:buFont typeface="Wingdings" panose="05000000000000000000" pitchFamily="2" charset="2"/>
              <a:buChar char="v"/>
            </a:pPr>
            <a:endParaRPr lang="en-GB"/>
          </a:p>
          <a:p>
            <a:pPr marL="0" indent="0">
              <a:buNone/>
            </a:pPr>
            <a:endParaRPr lang="en-GB"/>
          </a:p>
        </p:txBody>
      </p:sp>
      <p:sp>
        <p:nvSpPr>
          <p:cNvPr id="5" name="Right Brace 4">
            <a:extLst>
              <a:ext uri="{FF2B5EF4-FFF2-40B4-BE49-F238E27FC236}">
                <a16:creationId xmlns:a16="http://schemas.microsoft.com/office/drawing/2014/main" id="{2EEAE8F1-35DB-75ED-694C-C12391881B8B}"/>
              </a:ext>
            </a:extLst>
          </p:cNvPr>
          <p:cNvSpPr/>
          <p:nvPr/>
        </p:nvSpPr>
        <p:spPr>
          <a:xfrm>
            <a:off x="2660073" y="4294908"/>
            <a:ext cx="323272" cy="1099127"/>
          </a:xfrm>
          <a:prstGeom prst="rightBrace">
            <a:avLst>
              <a:gd name="adj1" fmla="val 8333"/>
              <a:gd name="adj2" fmla="val 49044"/>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endParaRPr>
          </a:p>
        </p:txBody>
      </p:sp>
      <p:sp>
        <p:nvSpPr>
          <p:cNvPr id="6" name="Rectangle 5">
            <a:extLst>
              <a:ext uri="{FF2B5EF4-FFF2-40B4-BE49-F238E27FC236}">
                <a16:creationId xmlns:a16="http://schemas.microsoft.com/office/drawing/2014/main" id="{EAB412FE-B711-DB61-AA07-5FFC13EE42A8}"/>
              </a:ext>
            </a:extLst>
          </p:cNvPr>
          <p:cNvSpPr/>
          <p:nvPr/>
        </p:nvSpPr>
        <p:spPr>
          <a:xfrm>
            <a:off x="3251200" y="4655187"/>
            <a:ext cx="2438400" cy="369330"/>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0" u="none" strike="noStrike" cap="none" spc="0" normalizeH="0" baseline="0">
                <a:ln>
                  <a:noFill/>
                </a:ln>
                <a:solidFill>
                  <a:srgbClr val="000000"/>
                </a:solidFill>
                <a:effectLst/>
                <a:uFillTx/>
                <a:latin typeface="Arial"/>
                <a:ea typeface="Arial"/>
                <a:cs typeface="Arial"/>
                <a:sym typeface="Arial"/>
              </a:rPr>
              <a:t>Impact velocity</a:t>
            </a:r>
          </a:p>
        </p:txBody>
      </p:sp>
    </p:spTree>
    <p:extLst>
      <p:ext uri="{BB962C8B-B14F-4D97-AF65-F5344CB8AC3E}">
        <p14:creationId xmlns:p14="http://schemas.microsoft.com/office/powerpoint/2010/main" val="110658674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384E-F5E8-2FC2-DD4D-5A41824FA244}"/>
              </a:ext>
            </a:extLst>
          </p:cNvPr>
          <p:cNvSpPr>
            <a:spLocks noGrp="1"/>
          </p:cNvSpPr>
          <p:nvPr>
            <p:ph type="title"/>
          </p:nvPr>
        </p:nvSpPr>
        <p:spPr/>
        <p:txBody>
          <a:bodyPr/>
          <a:lstStyle/>
          <a:p>
            <a:r>
              <a:rPr lang="en-GB"/>
              <a:t>Process monitoring </a:t>
            </a:r>
          </a:p>
        </p:txBody>
      </p:sp>
      <p:pic>
        <p:nvPicPr>
          <p:cNvPr id="5" name="Picture 4">
            <a:extLst>
              <a:ext uri="{FF2B5EF4-FFF2-40B4-BE49-F238E27FC236}">
                <a16:creationId xmlns:a16="http://schemas.microsoft.com/office/drawing/2014/main" id="{52A154A1-2D01-FB1E-75C4-3A896B48D385}"/>
              </a:ext>
            </a:extLst>
          </p:cNvPr>
          <p:cNvPicPr>
            <a:picLocks noChangeAspect="1"/>
          </p:cNvPicPr>
          <p:nvPr/>
        </p:nvPicPr>
        <p:blipFill>
          <a:blip r:embed="rId3"/>
          <a:stretch>
            <a:fillRect/>
          </a:stretch>
        </p:blipFill>
        <p:spPr>
          <a:xfrm>
            <a:off x="6240565" y="2166152"/>
            <a:ext cx="5470391" cy="2291056"/>
          </a:xfrm>
          <a:prstGeom prst="rect">
            <a:avLst/>
          </a:prstGeom>
        </p:spPr>
      </p:pic>
      <p:sp>
        <p:nvSpPr>
          <p:cNvPr id="6" name="Rectangle 5">
            <a:extLst>
              <a:ext uri="{FF2B5EF4-FFF2-40B4-BE49-F238E27FC236}">
                <a16:creationId xmlns:a16="http://schemas.microsoft.com/office/drawing/2014/main" id="{3169C6A0-64F9-8710-91B5-33EC80958676}"/>
              </a:ext>
            </a:extLst>
          </p:cNvPr>
          <p:cNvSpPr/>
          <p:nvPr/>
        </p:nvSpPr>
        <p:spPr>
          <a:xfrm>
            <a:off x="481044" y="2110434"/>
            <a:ext cx="4696287" cy="1200327"/>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800" b="1" i="0" u="none" strike="noStrike" cap="none" spc="0" normalizeH="0" baseline="0">
                <a:ln>
                  <a:noFill/>
                </a:ln>
                <a:solidFill>
                  <a:srgbClr val="000000"/>
                </a:solidFill>
                <a:effectLst/>
                <a:uFillTx/>
                <a:latin typeface="Arial"/>
                <a:ea typeface="Arial"/>
                <a:cs typeface="Arial"/>
                <a:sym typeface="Arial"/>
              </a:rPr>
              <a:t>Particle velocimetry techniques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1800" i="0" u="none" strike="noStrike" cap="none" spc="0" normalizeH="0" baseline="0">
                <a:ln>
                  <a:noFill/>
                </a:ln>
                <a:solidFill>
                  <a:srgbClr val="000000"/>
                </a:solidFill>
                <a:effectLst/>
                <a:uFillTx/>
                <a:latin typeface="Arial"/>
                <a:ea typeface="Arial"/>
                <a:cs typeface="Arial"/>
                <a:sym typeface="Arial"/>
              </a:rPr>
              <a:t>M</a:t>
            </a:r>
            <a:r>
              <a:rPr lang="en-GB"/>
              <a:t>easure velocity, particle density</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GB" sz="1800" i="0" u="none" strike="noStrike" cap="none" spc="0" normalizeH="0" baseline="0">
                <a:ln>
                  <a:noFill/>
                </a:ln>
                <a:solidFill>
                  <a:srgbClr val="000000"/>
                </a:solidFill>
                <a:effectLst/>
                <a:uFillTx/>
                <a:latin typeface="Arial"/>
                <a:ea typeface="Arial"/>
                <a:cs typeface="Arial"/>
                <a:sym typeface="Arial"/>
              </a:rPr>
              <a:t>Bulky equipment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a:t>Interrupt spray to measure </a:t>
            </a:r>
            <a:r>
              <a:rPr lang="en-GB">
                <a:sym typeface="Wingdings" panose="05000000000000000000" pitchFamily="2" charset="2"/>
              </a:rPr>
              <a:t> waste</a:t>
            </a:r>
            <a:endParaRPr kumimoji="0" lang="en-GB" sz="180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618499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30066D-8A8A-CAAB-31D8-5F021431335F}"/>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10410" r="26672" b="8132"/>
          <a:stretch/>
        </p:blipFill>
        <p:spPr>
          <a:xfrm rot="5400000">
            <a:off x="1373613" y="1490994"/>
            <a:ext cx="3369555" cy="1976405"/>
          </a:xfrm>
          <a:prstGeom prst="rect">
            <a:avLst/>
          </a:prstGeom>
        </p:spPr>
      </p:pic>
      <p:cxnSp>
        <p:nvCxnSpPr>
          <p:cNvPr id="4" name="Straight Arrow Connector 3">
            <a:extLst>
              <a:ext uri="{FF2B5EF4-FFF2-40B4-BE49-F238E27FC236}">
                <a16:creationId xmlns:a16="http://schemas.microsoft.com/office/drawing/2014/main" id="{9FAF10B0-456A-D74E-4A98-7B28592ED50C}"/>
              </a:ext>
            </a:extLst>
          </p:cNvPr>
          <p:cNvCxnSpPr>
            <a:cxnSpLocks/>
          </p:cNvCxnSpPr>
          <p:nvPr/>
        </p:nvCxnSpPr>
        <p:spPr>
          <a:xfrm>
            <a:off x="3312917" y="3429000"/>
            <a:ext cx="0" cy="146330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43B127D9-A48D-3DFD-9BDA-C50F206EBBD8}"/>
              </a:ext>
            </a:extLst>
          </p:cNvPr>
          <p:cNvSpPr/>
          <p:nvPr/>
        </p:nvSpPr>
        <p:spPr>
          <a:xfrm>
            <a:off x="3312917" y="3987327"/>
            <a:ext cx="2925958" cy="8201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SOD= 20, 30, 40 , 50,</a:t>
            </a:r>
            <a:r>
              <a:rPr lang="el-GR">
                <a:solidFill>
                  <a:schemeClr val="tx1"/>
                </a:solidFill>
              </a:rPr>
              <a:t> </a:t>
            </a:r>
            <a:r>
              <a:rPr lang="en-GB">
                <a:solidFill>
                  <a:schemeClr val="tx1"/>
                </a:solidFill>
              </a:rPr>
              <a:t>∞ </a:t>
            </a:r>
          </a:p>
          <a:p>
            <a:pPr algn="ctr"/>
            <a:endParaRPr lang="en-GB">
              <a:solidFill>
                <a:schemeClr val="tx1"/>
              </a:solidFill>
            </a:endParaRPr>
          </a:p>
        </p:txBody>
      </p:sp>
      <p:sp>
        <p:nvSpPr>
          <p:cNvPr id="6" name="Rectangle 5">
            <a:extLst>
              <a:ext uri="{FF2B5EF4-FFF2-40B4-BE49-F238E27FC236}">
                <a16:creationId xmlns:a16="http://schemas.microsoft.com/office/drawing/2014/main" id="{DE9529C7-6953-B272-8DAE-496357CCC32F}"/>
              </a:ext>
            </a:extLst>
          </p:cNvPr>
          <p:cNvSpPr/>
          <p:nvPr/>
        </p:nvSpPr>
        <p:spPr>
          <a:xfrm>
            <a:off x="7848781" y="794419"/>
            <a:ext cx="3585930" cy="51067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For different </a:t>
            </a:r>
            <a:r>
              <a:rPr lang="en-GB">
                <a:solidFill>
                  <a:srgbClr val="FF0000"/>
                </a:solidFill>
              </a:rPr>
              <a:t>P,T</a:t>
            </a:r>
          </a:p>
          <a:p>
            <a:pPr algn="ctr"/>
            <a:endParaRPr lang="en-GB">
              <a:solidFill>
                <a:schemeClr val="tx1"/>
              </a:solidFill>
            </a:endParaRPr>
          </a:p>
          <a:p>
            <a:pPr algn="ctr"/>
            <a:r>
              <a:rPr lang="el-GR">
                <a:solidFill>
                  <a:schemeClr val="tx1"/>
                </a:solidFill>
              </a:rPr>
              <a:t>21</a:t>
            </a:r>
            <a:r>
              <a:rPr lang="en-GB">
                <a:solidFill>
                  <a:schemeClr val="tx1"/>
                </a:solidFill>
              </a:rPr>
              <a:t> experiments  @ SOD = ∞</a:t>
            </a:r>
          </a:p>
          <a:p>
            <a:pPr algn="ctr"/>
            <a:r>
              <a:rPr lang="en-GB">
                <a:solidFill>
                  <a:schemeClr val="tx1"/>
                </a:solidFill>
              </a:rPr>
              <a:t>5 experiments @ SOD = 20 mm</a:t>
            </a:r>
          </a:p>
          <a:p>
            <a:pPr algn="ctr"/>
            <a:r>
              <a:rPr lang="el-GR">
                <a:solidFill>
                  <a:schemeClr val="tx1"/>
                </a:solidFill>
              </a:rPr>
              <a:t>7</a:t>
            </a:r>
            <a:r>
              <a:rPr lang="en-GB">
                <a:solidFill>
                  <a:schemeClr val="tx1"/>
                </a:solidFill>
              </a:rPr>
              <a:t> experiments @ SOD = 30 mm</a:t>
            </a:r>
          </a:p>
          <a:p>
            <a:pPr algn="ctr"/>
            <a:r>
              <a:rPr lang="en-GB">
                <a:solidFill>
                  <a:schemeClr val="tx1"/>
                </a:solidFill>
              </a:rPr>
              <a:t>4 experiments @ SOD = 40 mm</a:t>
            </a:r>
          </a:p>
          <a:p>
            <a:pPr algn="ctr"/>
            <a:r>
              <a:rPr lang="en-GB">
                <a:solidFill>
                  <a:schemeClr val="tx1"/>
                </a:solidFill>
              </a:rPr>
              <a:t>5 experiments @ SOD = 50 mm</a:t>
            </a:r>
          </a:p>
          <a:p>
            <a:pPr algn="ctr"/>
            <a:endParaRPr lang="en-GB">
              <a:solidFill>
                <a:schemeClr val="tx1"/>
              </a:solidFill>
            </a:endParaRPr>
          </a:p>
          <a:p>
            <a:pPr algn="ctr"/>
            <a:r>
              <a:rPr lang="en-GB">
                <a:solidFill>
                  <a:schemeClr val="tx1"/>
                </a:solidFill>
              </a:rPr>
              <a:t>Velocity measured for all experiments</a:t>
            </a:r>
          </a:p>
          <a:p>
            <a:pPr algn="ctr"/>
            <a:r>
              <a:rPr lang="en-GB">
                <a:solidFill>
                  <a:schemeClr val="tx1"/>
                </a:solidFill>
              </a:rPr>
              <a:t>(raw signal, .csv files)</a:t>
            </a:r>
          </a:p>
          <a:p>
            <a:pPr algn="ctr"/>
            <a:endParaRPr lang="en-GB">
              <a:solidFill>
                <a:schemeClr val="tx1"/>
              </a:solidFill>
            </a:endParaRPr>
          </a:p>
          <a:p>
            <a:pPr algn="ctr"/>
            <a:endParaRPr lang="en-GB">
              <a:solidFill>
                <a:schemeClr val="tx1"/>
              </a:solidFill>
            </a:endParaRPr>
          </a:p>
          <a:p>
            <a:pPr algn="ctr"/>
            <a:endParaRPr lang="en-GB">
              <a:solidFill>
                <a:schemeClr val="tx1"/>
              </a:solidFill>
            </a:endParaRPr>
          </a:p>
          <a:p>
            <a:pPr algn="ctr"/>
            <a:endParaRPr lang="en-GB">
              <a:solidFill>
                <a:schemeClr val="tx1"/>
              </a:solidFill>
            </a:endParaRPr>
          </a:p>
          <a:p>
            <a:pPr algn="ctr"/>
            <a:endParaRPr lang="en-GB">
              <a:solidFill>
                <a:schemeClr val="tx1"/>
              </a:solidFill>
            </a:endParaRPr>
          </a:p>
        </p:txBody>
      </p:sp>
      <p:sp>
        <p:nvSpPr>
          <p:cNvPr id="7" name="Rectangle 6">
            <a:extLst>
              <a:ext uri="{FF2B5EF4-FFF2-40B4-BE49-F238E27FC236}">
                <a16:creationId xmlns:a16="http://schemas.microsoft.com/office/drawing/2014/main" id="{97D6EF7E-31CA-01B2-2A2A-239EB0858C57}"/>
              </a:ext>
            </a:extLst>
          </p:cNvPr>
          <p:cNvSpPr/>
          <p:nvPr/>
        </p:nvSpPr>
        <p:spPr>
          <a:xfrm>
            <a:off x="4089723" y="5284797"/>
            <a:ext cx="7720552" cy="15575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GB">
                <a:solidFill>
                  <a:schemeClr val="tx1"/>
                </a:solidFill>
              </a:rPr>
              <a:t>How to relate AAE to the particle velocity measured from the camera.</a:t>
            </a:r>
          </a:p>
          <a:p>
            <a:pPr marL="285750" indent="-285750" algn="ctr">
              <a:buFont typeface="Arial" panose="020B0604020202020204" pitchFamily="34" charset="0"/>
              <a:buChar char="•"/>
            </a:pPr>
            <a:r>
              <a:rPr lang="en-GB">
                <a:solidFill>
                  <a:schemeClr val="tx1"/>
                </a:solidFill>
              </a:rPr>
              <a:t>How to build a robust model that predicts velocity minimizing the amount of data required.</a:t>
            </a:r>
          </a:p>
          <a:p>
            <a:pPr marL="285750" indent="-285750" algn="ctr">
              <a:buFont typeface="Arial" panose="020B0604020202020204" pitchFamily="34" charset="0"/>
              <a:buChar char="•"/>
            </a:pPr>
            <a:endParaRPr lang="en-GB">
              <a:solidFill>
                <a:schemeClr val="tx1"/>
              </a:solidFill>
            </a:endParaRPr>
          </a:p>
        </p:txBody>
      </p:sp>
      <p:pic>
        <p:nvPicPr>
          <p:cNvPr id="8" name="Picture 7">
            <a:extLst>
              <a:ext uri="{FF2B5EF4-FFF2-40B4-BE49-F238E27FC236}">
                <a16:creationId xmlns:a16="http://schemas.microsoft.com/office/drawing/2014/main" id="{4B32F8B7-40E3-DBD5-9B9D-C5927344B6D5}"/>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60513" t="10410" r="26672" b="8132"/>
          <a:stretch/>
        </p:blipFill>
        <p:spPr>
          <a:xfrm rot="5577609">
            <a:off x="2777847" y="3461811"/>
            <a:ext cx="588859" cy="1976405"/>
          </a:xfrm>
          <a:prstGeom prst="rect">
            <a:avLst/>
          </a:prstGeom>
        </p:spPr>
      </p:pic>
      <p:sp>
        <p:nvSpPr>
          <p:cNvPr id="9" name="Title 1">
            <a:extLst>
              <a:ext uri="{FF2B5EF4-FFF2-40B4-BE49-F238E27FC236}">
                <a16:creationId xmlns:a16="http://schemas.microsoft.com/office/drawing/2014/main" id="{38ED14AB-29AC-1FFC-69C3-49041443A321}"/>
              </a:ext>
            </a:extLst>
          </p:cNvPr>
          <p:cNvSpPr txBox="1">
            <a:spLocks/>
          </p:cNvSpPr>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a:lstStyle>
          <a:p>
            <a:r>
              <a:rPr lang="en-GB"/>
              <a:t>Experimental Setup</a:t>
            </a:r>
          </a:p>
        </p:txBody>
      </p:sp>
      <p:sp>
        <p:nvSpPr>
          <p:cNvPr id="2" name="Rectangle 1">
            <a:extLst>
              <a:ext uri="{FF2B5EF4-FFF2-40B4-BE49-F238E27FC236}">
                <a16:creationId xmlns:a16="http://schemas.microsoft.com/office/drawing/2014/main" id="{069D6803-3996-0325-EE96-9593C08EE511}"/>
              </a:ext>
            </a:extLst>
          </p:cNvPr>
          <p:cNvSpPr/>
          <p:nvPr/>
        </p:nvSpPr>
        <p:spPr>
          <a:xfrm>
            <a:off x="1862140" y="4879362"/>
            <a:ext cx="2392500" cy="214835"/>
          </a:xfrm>
          <a:prstGeom prst="rect">
            <a:avLst/>
          </a:prstGeom>
          <a:solidFill>
            <a:schemeClr val="accent3"/>
          </a:solidFill>
          <a:ln/>
        </p:spPr>
        <p:style>
          <a:lnRef idx="2">
            <a:schemeClr val="accent3"/>
          </a:lnRef>
          <a:fillRef idx="1">
            <a:schemeClr val="lt1"/>
          </a:fillRef>
          <a:effectRef idx="0">
            <a:schemeClr val="accent3"/>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pic>
        <p:nvPicPr>
          <p:cNvPr id="11" name="Graphic 10" descr="Radio microphone with solid fill">
            <a:extLst>
              <a:ext uri="{FF2B5EF4-FFF2-40B4-BE49-F238E27FC236}">
                <a16:creationId xmlns:a16="http://schemas.microsoft.com/office/drawing/2014/main" id="{79B1D06A-FDF9-058E-7315-CC187131D3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340586">
            <a:off x="2199935" y="2141243"/>
            <a:ext cx="914400" cy="914400"/>
          </a:xfrm>
          <a:prstGeom prst="rect">
            <a:avLst/>
          </a:prstGeom>
        </p:spPr>
      </p:pic>
      <p:cxnSp>
        <p:nvCxnSpPr>
          <p:cNvPr id="13" name="Straight Connector 12">
            <a:extLst>
              <a:ext uri="{FF2B5EF4-FFF2-40B4-BE49-F238E27FC236}">
                <a16:creationId xmlns:a16="http://schemas.microsoft.com/office/drawing/2014/main" id="{536226CE-474D-7578-DEB8-E0E1C13DB05A}"/>
              </a:ext>
            </a:extLst>
          </p:cNvPr>
          <p:cNvCxnSpPr>
            <a:cxnSpLocks/>
          </p:cNvCxnSpPr>
          <p:nvPr/>
        </p:nvCxnSpPr>
        <p:spPr>
          <a:xfrm flipV="1">
            <a:off x="2490788" y="2023872"/>
            <a:ext cx="374332" cy="219266"/>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36554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4FBC-51E2-D335-3A5A-A270EB1506DA}"/>
              </a:ext>
            </a:extLst>
          </p:cNvPr>
          <p:cNvSpPr>
            <a:spLocks noGrp="1"/>
          </p:cNvSpPr>
          <p:nvPr>
            <p:ph type="title"/>
          </p:nvPr>
        </p:nvSpPr>
        <p:spPr/>
        <p:txBody>
          <a:bodyPr/>
          <a:lstStyle/>
          <a:p>
            <a:r>
              <a:rPr lang="en-GB"/>
              <a:t>Process monitoring</a:t>
            </a:r>
          </a:p>
        </p:txBody>
      </p:sp>
      <p:sp>
        <p:nvSpPr>
          <p:cNvPr id="4" name="Arrow: Pentagon 3">
            <a:extLst>
              <a:ext uri="{FF2B5EF4-FFF2-40B4-BE49-F238E27FC236}">
                <a16:creationId xmlns:a16="http://schemas.microsoft.com/office/drawing/2014/main" id="{9FB66E9E-2058-0270-07F9-0701C032EB09}"/>
              </a:ext>
            </a:extLst>
          </p:cNvPr>
          <p:cNvSpPr/>
          <p:nvPr/>
        </p:nvSpPr>
        <p:spPr>
          <a:xfrm>
            <a:off x="72914" y="2974024"/>
            <a:ext cx="1793631" cy="923328"/>
          </a:xfrm>
          <a:prstGeom prst="homePlate">
            <a:avLst/>
          </a:prstGeom>
          <a:solidFill>
            <a:srgbClr val="00A6D6"/>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a:ln>
                  <a:noFill/>
                </a:ln>
                <a:solidFill>
                  <a:srgbClr val="000000"/>
                </a:solidFill>
                <a:effectLst/>
                <a:uFillTx/>
                <a:latin typeface="Arial"/>
                <a:ea typeface="Arial"/>
                <a:cs typeface="Arial"/>
                <a:sym typeface="Arial"/>
              </a:rPr>
              <a:t>Process governing parameters</a:t>
            </a:r>
          </a:p>
        </p:txBody>
      </p:sp>
      <p:sp>
        <p:nvSpPr>
          <p:cNvPr id="14" name="Arrow: Pentagon 13">
            <a:extLst>
              <a:ext uri="{FF2B5EF4-FFF2-40B4-BE49-F238E27FC236}">
                <a16:creationId xmlns:a16="http://schemas.microsoft.com/office/drawing/2014/main" id="{DA12C222-533D-24E2-0ABB-51CECBA75648}"/>
              </a:ext>
            </a:extLst>
          </p:cNvPr>
          <p:cNvSpPr/>
          <p:nvPr/>
        </p:nvSpPr>
        <p:spPr>
          <a:xfrm>
            <a:off x="2019432" y="2996214"/>
            <a:ext cx="1793631" cy="923328"/>
          </a:xfrm>
          <a:prstGeom prst="homePlate">
            <a:avLst/>
          </a:prstGeom>
          <a:solidFill>
            <a:srgbClr val="00A6D6"/>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a:ln>
                  <a:noFill/>
                </a:ln>
                <a:solidFill>
                  <a:srgbClr val="000000"/>
                </a:solidFill>
                <a:effectLst/>
                <a:uFillTx/>
                <a:latin typeface="Arial"/>
                <a:ea typeface="Arial"/>
                <a:cs typeface="Arial"/>
                <a:sym typeface="Arial"/>
              </a:rPr>
              <a:t>Sensor selection </a:t>
            </a:r>
          </a:p>
        </p:txBody>
      </p:sp>
      <p:sp>
        <p:nvSpPr>
          <p:cNvPr id="15" name="Arrow: Pentagon 14">
            <a:extLst>
              <a:ext uri="{FF2B5EF4-FFF2-40B4-BE49-F238E27FC236}">
                <a16:creationId xmlns:a16="http://schemas.microsoft.com/office/drawing/2014/main" id="{9ABF5E9C-1C92-991D-599F-D8B972195D88}"/>
              </a:ext>
            </a:extLst>
          </p:cNvPr>
          <p:cNvSpPr/>
          <p:nvPr/>
        </p:nvSpPr>
        <p:spPr>
          <a:xfrm>
            <a:off x="3965950" y="2996214"/>
            <a:ext cx="1793631" cy="923328"/>
          </a:xfrm>
          <a:prstGeom prst="homePlate">
            <a:avLst/>
          </a:prstGeom>
          <a:solidFill>
            <a:srgbClr val="00A6D6"/>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a:ln>
                  <a:noFill/>
                </a:ln>
                <a:solidFill>
                  <a:srgbClr val="000000"/>
                </a:solidFill>
                <a:effectLst/>
                <a:uFillTx/>
                <a:latin typeface="Arial"/>
                <a:ea typeface="Arial"/>
                <a:cs typeface="Arial"/>
                <a:sym typeface="Arial"/>
              </a:rPr>
              <a:t>Data acquisition</a:t>
            </a:r>
          </a:p>
        </p:txBody>
      </p:sp>
      <p:sp>
        <p:nvSpPr>
          <p:cNvPr id="16" name="Arrow: Pentagon 15">
            <a:extLst>
              <a:ext uri="{FF2B5EF4-FFF2-40B4-BE49-F238E27FC236}">
                <a16:creationId xmlns:a16="http://schemas.microsoft.com/office/drawing/2014/main" id="{5AC49BFD-F54A-B578-FE7C-ACF1C3D6781A}"/>
              </a:ext>
            </a:extLst>
          </p:cNvPr>
          <p:cNvSpPr/>
          <p:nvPr/>
        </p:nvSpPr>
        <p:spPr>
          <a:xfrm>
            <a:off x="5912468" y="2967336"/>
            <a:ext cx="1793631" cy="923328"/>
          </a:xfrm>
          <a:prstGeom prst="homePlate">
            <a:avLst/>
          </a:prstGeom>
          <a:solidFill>
            <a:srgbClr val="00A6D6"/>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GB"/>
              <a:t>Signal processing</a:t>
            </a: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
        <p:nvSpPr>
          <p:cNvPr id="17" name="Arrow: Pentagon 16">
            <a:extLst>
              <a:ext uri="{FF2B5EF4-FFF2-40B4-BE49-F238E27FC236}">
                <a16:creationId xmlns:a16="http://schemas.microsoft.com/office/drawing/2014/main" id="{E17FEFA3-021E-8CE7-D22B-7636BA5FE45A}"/>
              </a:ext>
            </a:extLst>
          </p:cNvPr>
          <p:cNvSpPr/>
          <p:nvPr/>
        </p:nvSpPr>
        <p:spPr>
          <a:xfrm>
            <a:off x="7859592" y="2974024"/>
            <a:ext cx="1793631" cy="923328"/>
          </a:xfrm>
          <a:prstGeom prst="homePlate">
            <a:avLst/>
          </a:prstGeom>
          <a:solidFill>
            <a:srgbClr val="00A6D6"/>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GB"/>
              <a:t>Feature extraction</a:t>
            </a: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
        <p:nvSpPr>
          <p:cNvPr id="18" name="Arrow: Pentagon 17">
            <a:extLst>
              <a:ext uri="{FF2B5EF4-FFF2-40B4-BE49-F238E27FC236}">
                <a16:creationId xmlns:a16="http://schemas.microsoft.com/office/drawing/2014/main" id="{C4A1F7C0-FC25-3947-3FF4-76A69B08A027}"/>
              </a:ext>
            </a:extLst>
          </p:cNvPr>
          <p:cNvSpPr/>
          <p:nvPr/>
        </p:nvSpPr>
        <p:spPr>
          <a:xfrm>
            <a:off x="9805623" y="2967336"/>
            <a:ext cx="2092728" cy="923328"/>
          </a:xfrm>
          <a:prstGeom prst="homePlate">
            <a:avLst/>
          </a:prstGeom>
          <a:solidFill>
            <a:srgbClr val="00A6D6"/>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lang="en-GB"/>
              <a:t>ML</a:t>
            </a:r>
          </a:p>
          <a:p>
            <a:pPr marL="0" marR="0" indent="0" algn="ctr" defTabSz="914400" rtl="0" fontAlgn="auto" latinLnBrk="0" hangingPunct="0">
              <a:lnSpc>
                <a:spcPct val="100000"/>
              </a:lnSpc>
              <a:spcBef>
                <a:spcPts val="0"/>
              </a:spcBef>
              <a:spcAft>
                <a:spcPts val="0"/>
              </a:spcAft>
              <a:buClrTx/>
              <a:buSzTx/>
              <a:buFontTx/>
              <a:buNone/>
              <a:tabLst/>
            </a:pPr>
            <a:r>
              <a:rPr kumimoji="0" lang="en-GB" sz="1800" b="0" i="0" u="none" strike="noStrike" cap="none" spc="0" normalizeH="0" baseline="0">
                <a:ln>
                  <a:noFill/>
                </a:ln>
                <a:solidFill>
                  <a:srgbClr val="000000"/>
                </a:solidFill>
                <a:effectLst/>
                <a:uFillTx/>
                <a:latin typeface="Arial"/>
                <a:ea typeface="Arial"/>
                <a:cs typeface="Arial"/>
                <a:sym typeface="Arial"/>
              </a:rPr>
              <a:t>Training/Testing</a:t>
            </a:r>
          </a:p>
        </p:txBody>
      </p:sp>
      <p:sp>
        <p:nvSpPr>
          <p:cNvPr id="6" name="Rectangle 5">
            <a:extLst>
              <a:ext uri="{FF2B5EF4-FFF2-40B4-BE49-F238E27FC236}">
                <a16:creationId xmlns:a16="http://schemas.microsoft.com/office/drawing/2014/main" id="{535AD9AE-BD76-6A85-F734-791718CFB393}"/>
              </a:ext>
            </a:extLst>
          </p:cNvPr>
          <p:cNvSpPr/>
          <p:nvPr/>
        </p:nvSpPr>
        <p:spPr>
          <a:xfrm>
            <a:off x="5840179" y="2514600"/>
            <a:ext cx="3884846" cy="1743075"/>
          </a:xfrm>
          <a:prstGeom prst="rect">
            <a:avLst/>
          </a:prstGeom>
          <a:noFill/>
          <a:ln w="28575" cap="flat">
            <a:solidFill>
              <a:schemeClr val="accent6"/>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52543218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394C5-6FDA-8C14-1816-CB7FC9032A59}"/>
              </a:ext>
            </a:extLst>
          </p:cNvPr>
          <p:cNvSpPr>
            <a:spLocks noGrp="1"/>
          </p:cNvSpPr>
          <p:nvPr>
            <p:ph type="title"/>
          </p:nvPr>
        </p:nvSpPr>
        <p:spPr/>
        <p:txBody>
          <a:bodyPr/>
          <a:lstStyle/>
          <a:p>
            <a:r>
              <a:rPr lang="en-GB"/>
              <a:t>Discrete Fourier transform (DFT)</a:t>
            </a:r>
          </a:p>
        </p:txBody>
      </p:sp>
      <p:sp>
        <p:nvSpPr>
          <p:cNvPr id="3" name="Text Placeholder 2">
            <a:extLst>
              <a:ext uri="{FF2B5EF4-FFF2-40B4-BE49-F238E27FC236}">
                <a16:creationId xmlns:a16="http://schemas.microsoft.com/office/drawing/2014/main" id="{7FD7E06B-0BAD-F45C-C894-4CCCA235C24A}"/>
              </a:ext>
            </a:extLst>
          </p:cNvPr>
          <p:cNvSpPr>
            <a:spLocks noGrp="1"/>
          </p:cNvSpPr>
          <p:nvPr>
            <p:ph type="body" idx="1"/>
          </p:nvPr>
        </p:nvSpPr>
        <p:spPr>
          <a:xfrm>
            <a:off x="709250" y="5105897"/>
            <a:ext cx="10773500" cy="1010604"/>
          </a:xfrm>
        </p:spPr>
        <p:txBody>
          <a:bodyPr/>
          <a:lstStyle/>
          <a:p>
            <a:r>
              <a:rPr lang="en-US"/>
              <a:t>The Discrete Fourier Transform (DFT) is a mathematical technique that transforms a discrete-time signal from the time domain into the frequency domain.</a:t>
            </a:r>
          </a:p>
          <a:p>
            <a:r>
              <a:rPr lang="en-GB"/>
              <a:t>STFT</a:t>
            </a:r>
            <a:r>
              <a:rPr lang="en-US"/>
              <a:t> if windows are used. </a:t>
            </a:r>
            <a:endParaRPr lang="en-GB"/>
          </a:p>
        </p:txBody>
      </p:sp>
      <p:pic>
        <p:nvPicPr>
          <p:cNvPr id="2050" name="Picture 2" descr="DFT">
            <a:extLst>
              <a:ext uri="{FF2B5EF4-FFF2-40B4-BE49-F238E27FC236}">
                <a16:creationId xmlns:a16="http://schemas.microsoft.com/office/drawing/2014/main" id="{E82B01D3-9B2B-0F69-FDC9-289B30F37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066599"/>
            <a:ext cx="5505651" cy="3871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04A30CE-2D1F-DB4D-003D-54EDE63BB7BC}"/>
              </a:ext>
            </a:extLst>
          </p:cNvPr>
          <p:cNvSpPr/>
          <p:nvPr/>
        </p:nvSpPr>
        <p:spPr>
          <a:xfrm>
            <a:off x="9134375" y="6470699"/>
            <a:ext cx="2964581" cy="307775"/>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GB" sz="1400" i="1"/>
              <a:t>Image source: </a:t>
            </a:r>
            <a:r>
              <a:rPr kumimoji="0" lang="en-GB" sz="1400" b="0" i="1" u="none" strike="noStrike" cap="none" spc="0" normalizeH="0" baseline="0">
                <a:ln>
                  <a:noFill/>
                </a:ln>
                <a:solidFill>
                  <a:srgbClr val="000000"/>
                </a:solidFill>
                <a:effectLst/>
                <a:uFillTx/>
                <a:latin typeface="Arial"/>
                <a:ea typeface="Arial"/>
                <a:cs typeface="Arial"/>
                <a:sym typeface="Arial"/>
              </a:rPr>
              <a:t>berkley.edu</a:t>
            </a:r>
          </a:p>
        </p:txBody>
      </p:sp>
      <p:pic>
        <p:nvPicPr>
          <p:cNvPr id="1026" name="Picture 2" descr="Explaining DFT Formula">
            <a:extLst>
              <a:ext uri="{FF2B5EF4-FFF2-40B4-BE49-F238E27FC236}">
                <a16:creationId xmlns:a16="http://schemas.microsoft.com/office/drawing/2014/main" id="{8D1ECC97-3626-0E09-808F-2E2E00805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075" y="2152650"/>
            <a:ext cx="327660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AF16A8A-C265-F223-29C7-5A9EB4FF23EB}"/>
              </a:ext>
            </a:extLst>
          </p:cNvPr>
          <p:cNvSpPr/>
          <p:nvPr/>
        </p:nvSpPr>
        <p:spPr>
          <a:xfrm>
            <a:off x="9563100" y="2457450"/>
            <a:ext cx="1117600" cy="698500"/>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51671585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C4CA-8CDD-8770-334C-412EAD60691A}"/>
              </a:ext>
            </a:extLst>
          </p:cNvPr>
          <p:cNvSpPr>
            <a:spLocks noGrp="1"/>
          </p:cNvSpPr>
          <p:nvPr>
            <p:ph type="title"/>
          </p:nvPr>
        </p:nvSpPr>
        <p:spPr/>
        <p:txBody>
          <a:bodyPr/>
          <a:lstStyle/>
          <a:p>
            <a:r>
              <a:rPr lang="en-GB"/>
              <a:t>Feature extraction</a:t>
            </a:r>
          </a:p>
        </p:txBody>
      </p:sp>
      <p:sp>
        <p:nvSpPr>
          <p:cNvPr id="3" name="Text Placeholder 2">
            <a:extLst>
              <a:ext uri="{FF2B5EF4-FFF2-40B4-BE49-F238E27FC236}">
                <a16:creationId xmlns:a16="http://schemas.microsoft.com/office/drawing/2014/main" id="{5AA2DF62-BC94-642C-5F85-8A2F8C2FDE48}"/>
              </a:ext>
            </a:extLst>
          </p:cNvPr>
          <p:cNvSpPr>
            <a:spLocks noGrp="1"/>
          </p:cNvSpPr>
          <p:nvPr>
            <p:ph type="body" idx="1"/>
          </p:nvPr>
        </p:nvSpPr>
        <p:spPr/>
        <p:txBody>
          <a:bodyPr/>
          <a:lstStyle/>
          <a:p>
            <a:r>
              <a:rPr lang="en-GB"/>
              <a:t>Time domain (raw signal)</a:t>
            </a:r>
          </a:p>
          <a:p>
            <a:r>
              <a:rPr lang="en-GB"/>
              <a:t>Frequency domain (e.g. DFT)</a:t>
            </a:r>
          </a:p>
          <a:p>
            <a:r>
              <a:rPr lang="en-GB"/>
              <a:t>Time – Frequency domain</a:t>
            </a:r>
          </a:p>
          <a:p>
            <a:endParaRPr lang="en-GB"/>
          </a:p>
          <a:p>
            <a:pPr marL="0" indent="0">
              <a:buNone/>
            </a:pPr>
            <a:r>
              <a:rPr lang="en-GB"/>
              <a:t>Feature extraction to reduce dimensionality and preserve the most important information:</a:t>
            </a:r>
            <a:br>
              <a:rPr lang="en-GB"/>
            </a:br>
            <a:endParaRPr lang="en-GB"/>
          </a:p>
          <a:p>
            <a:pPr marL="0" indent="0">
              <a:buNone/>
            </a:pPr>
            <a:r>
              <a:rPr lang="en-GB"/>
              <a:t>Examples: </a:t>
            </a:r>
          </a:p>
          <a:p>
            <a:endParaRPr lang="en-GB"/>
          </a:p>
        </p:txBody>
      </p:sp>
      <p:pic>
        <p:nvPicPr>
          <p:cNvPr id="5" name="Picture 4">
            <a:extLst>
              <a:ext uri="{FF2B5EF4-FFF2-40B4-BE49-F238E27FC236}">
                <a16:creationId xmlns:a16="http://schemas.microsoft.com/office/drawing/2014/main" id="{C498B46B-BE0D-ECE4-2233-05106336B7E2}"/>
              </a:ext>
            </a:extLst>
          </p:cNvPr>
          <p:cNvPicPr>
            <a:picLocks noChangeAspect="1"/>
          </p:cNvPicPr>
          <p:nvPr/>
        </p:nvPicPr>
        <p:blipFill>
          <a:blip r:embed="rId2"/>
          <a:stretch>
            <a:fillRect/>
          </a:stretch>
        </p:blipFill>
        <p:spPr>
          <a:xfrm>
            <a:off x="2034661" y="3429000"/>
            <a:ext cx="2672093" cy="1220453"/>
          </a:xfrm>
          <a:prstGeom prst="rect">
            <a:avLst/>
          </a:prstGeom>
        </p:spPr>
      </p:pic>
      <p:pic>
        <p:nvPicPr>
          <p:cNvPr id="7" name="Picture 6">
            <a:extLst>
              <a:ext uri="{FF2B5EF4-FFF2-40B4-BE49-F238E27FC236}">
                <a16:creationId xmlns:a16="http://schemas.microsoft.com/office/drawing/2014/main" id="{EC659241-2D8C-C808-716A-A190E40B6D1B}"/>
              </a:ext>
            </a:extLst>
          </p:cNvPr>
          <p:cNvPicPr>
            <a:picLocks noChangeAspect="1"/>
          </p:cNvPicPr>
          <p:nvPr/>
        </p:nvPicPr>
        <p:blipFill>
          <a:blip r:embed="rId3"/>
          <a:stretch>
            <a:fillRect/>
          </a:stretch>
        </p:blipFill>
        <p:spPr>
          <a:xfrm>
            <a:off x="5919538" y="3429000"/>
            <a:ext cx="3657035" cy="1324290"/>
          </a:xfrm>
          <a:prstGeom prst="rect">
            <a:avLst/>
          </a:prstGeom>
        </p:spPr>
      </p:pic>
      <p:pic>
        <p:nvPicPr>
          <p:cNvPr id="9" name="Picture 8">
            <a:extLst>
              <a:ext uri="{FF2B5EF4-FFF2-40B4-BE49-F238E27FC236}">
                <a16:creationId xmlns:a16="http://schemas.microsoft.com/office/drawing/2014/main" id="{A56CB1BB-4D8F-6529-3886-6109B959DAA4}"/>
              </a:ext>
            </a:extLst>
          </p:cNvPr>
          <p:cNvPicPr>
            <a:picLocks noChangeAspect="1"/>
          </p:cNvPicPr>
          <p:nvPr/>
        </p:nvPicPr>
        <p:blipFill>
          <a:blip r:embed="rId4"/>
          <a:stretch>
            <a:fillRect/>
          </a:stretch>
        </p:blipFill>
        <p:spPr>
          <a:xfrm>
            <a:off x="2887579" y="4893251"/>
            <a:ext cx="8149504" cy="1917531"/>
          </a:xfrm>
          <a:prstGeom prst="rect">
            <a:avLst/>
          </a:prstGeom>
        </p:spPr>
      </p:pic>
    </p:spTree>
    <p:extLst>
      <p:ext uri="{BB962C8B-B14F-4D97-AF65-F5344CB8AC3E}">
        <p14:creationId xmlns:p14="http://schemas.microsoft.com/office/powerpoint/2010/main" val="673228856"/>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asic stramien Powerpoint (compact)" id="{A4594E41-FC70-45C1-AC3A-131FE841D67E}" vid="{9D4A310D-94BF-4CCD-8336-0701D5A41E3A}"/>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4E5A045412924A97578DA815B0F48A" ma:contentTypeVersion="4" ma:contentTypeDescription="Create a new document." ma:contentTypeScope="" ma:versionID="1e82a67a7818d7fa579d0d204b55c3eb">
  <xsd:schema xmlns:xsd="http://www.w3.org/2001/XMLSchema" xmlns:xs="http://www.w3.org/2001/XMLSchema" xmlns:p="http://schemas.microsoft.com/office/2006/metadata/properties" xmlns:ns2="d5c61941-074b-4dd9-a578-057e07101d69" targetNamespace="http://schemas.microsoft.com/office/2006/metadata/properties" ma:root="true" ma:fieldsID="d9f4830ccbb227f4b1f5cafd37e689cc" ns2:_="">
    <xsd:import namespace="d5c61941-074b-4dd9-a578-057e07101d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c61941-074b-4dd9-a578-057e07101d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AE52AA-7DE9-4CCE-A862-D8D0D1E7B7D9}"/>
</file>

<file path=customXml/itemProps2.xml><?xml version="1.0" encoding="utf-8"?>
<ds:datastoreItem xmlns:ds="http://schemas.openxmlformats.org/officeDocument/2006/customXml" ds:itemID="{357F544C-4EA6-42D2-B10E-804023A44CA0}">
  <ds:schemaRefs>
    <ds:schemaRef ds:uri="http://schemas.microsoft.com/sharepoint/v3/contenttype/forms"/>
  </ds:schemaRefs>
</ds:datastoreItem>
</file>

<file path=customXml/itemProps3.xml><?xml version="1.0" encoding="utf-8"?>
<ds:datastoreItem xmlns:ds="http://schemas.openxmlformats.org/officeDocument/2006/customXml" ds:itemID="{7F2EC280-D4BD-4A1A-ADA5-612003BA70F3}">
  <ds:schemaRefs>
    <ds:schemaRef ds:uri="http://schemas.microsoft.com/office/2006/documentManagement/types"/>
    <ds:schemaRef ds:uri="http://purl.org/dc/elements/1.1/"/>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28f4d560-1c4d-4025-8947-044d285e17e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Basic stramien Powerpoint (compact)</Template>
  <TotalTime>1019</TotalTime>
  <Words>245</Words>
  <Application>Microsoft Office PowerPoint</Application>
  <PresentationFormat>Widescreen</PresentationFormat>
  <Paragraphs>56</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Roboto Slab Regular Regular</vt:lpstr>
      <vt:lpstr>Wingdings</vt:lpstr>
      <vt:lpstr>TU Delft</vt:lpstr>
      <vt:lpstr>PowerPoint Presentation</vt:lpstr>
      <vt:lpstr>The cold spray process</vt:lpstr>
      <vt:lpstr>Process monitoring </vt:lpstr>
      <vt:lpstr>PowerPoint Presentation</vt:lpstr>
      <vt:lpstr>Process monitoring</vt:lpstr>
      <vt:lpstr>Discrete Fourier transform (DFT)</vt:lpstr>
      <vt:lpstr>Feature extraction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Stratos Koufis</dc:creator>
  <cp:lastModifiedBy>Stratos Koufis</cp:lastModifiedBy>
  <cp:revision>16</cp:revision>
  <dcterms:created xsi:type="dcterms:W3CDTF">2022-06-21T07:41:45Z</dcterms:created>
  <dcterms:modified xsi:type="dcterms:W3CDTF">2025-02-20T10:35:16Z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0x010100184E5A045412924A97578DA815B0F48A</vt:lpwstr>
  </property>
</Properties>
</file>