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  <p:sldMasterId id="2147483768" r:id="rId3"/>
  </p:sldMasterIdLst>
  <p:sldIdLst>
    <p:sldId id="256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1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6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4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5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0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9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68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36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0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02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4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16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21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23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7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79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10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40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9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36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95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78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04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62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125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9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90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29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61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3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137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33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059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709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0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2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5BC8-C929-4753-8D78-865F599D82B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EB0863-7837-47FF-8680-6B174CC03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5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FB4-9304-4885-8A09-6ED8B227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8" y="181330"/>
            <a:ext cx="10114625" cy="141887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1Mg Homeopathic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214F-6E56-4DB0-A456-452F9FEB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65547" cy="222171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sz="3300" b="1" u="sng" dirty="0"/>
              <a:t>Prepared By:-</a:t>
            </a:r>
          </a:p>
          <a:p>
            <a:pPr algn="r"/>
            <a:r>
              <a:rPr lang="en-IN" dirty="0"/>
              <a:t>Vidya Shree (pd14_173)</a:t>
            </a:r>
          </a:p>
          <a:p>
            <a:pPr algn="r"/>
            <a:r>
              <a:rPr lang="en-IN" dirty="0"/>
              <a:t>Aishwarya Singh Gaur (pd14_191)</a:t>
            </a:r>
          </a:p>
          <a:p>
            <a:pPr algn="r"/>
            <a:r>
              <a:rPr lang="en-IN" dirty="0"/>
              <a:t>Sujit Jadhav (pd13_034)</a:t>
            </a:r>
          </a:p>
          <a:p>
            <a:pPr algn="r"/>
            <a:r>
              <a:rPr lang="en-IN" dirty="0" err="1"/>
              <a:t>Lavesh</a:t>
            </a:r>
            <a:r>
              <a:rPr lang="en-IN" dirty="0"/>
              <a:t> </a:t>
            </a:r>
            <a:r>
              <a:rPr lang="en-IN" dirty="0" err="1"/>
              <a:t>Ranpise</a:t>
            </a:r>
            <a:r>
              <a:rPr lang="en-IN" dirty="0"/>
              <a:t> (pd12_004)</a:t>
            </a:r>
          </a:p>
          <a:p>
            <a:pPr algn="r"/>
            <a:r>
              <a:rPr lang="en-IN" dirty="0"/>
              <a:t>Hardeep Singh (pd14_063)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0CD2B-FC5A-4612-8F04-868C3935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1763091"/>
            <a:ext cx="4476379" cy="29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A80E-445A-491A-8B38-A8F1551D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2BA1-559C-4C84-9FE2-B26C4048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1080"/>
            <a:ext cx="10058400" cy="1448014"/>
          </a:xfrm>
        </p:spPr>
        <p:txBody>
          <a:bodyPr/>
          <a:lstStyle/>
          <a:p>
            <a:r>
              <a:rPr lang="en-US" dirty="0"/>
              <a:t>SBL brand have the max number of reviews which are greater than 4 star.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F1953-5A8F-456D-A442-FC0AB5C3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1" y="204216"/>
            <a:ext cx="11315641" cy="38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3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AEB1-98BA-4B0C-BCA0-0D44B8D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CONCLUSIONS: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1B83-E5D1-4A83-9ED5-681DA437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SBL Brand is more 4 star review:</a:t>
            </a:r>
          </a:p>
          <a:p>
            <a:endParaRPr lang="en-US" dirty="0"/>
          </a:p>
          <a:p>
            <a:r>
              <a:rPr lang="en-US" dirty="0"/>
              <a:t>1) Since max number of medicine are related to skin related problem this means that there is demand for medicine related to skin problem.</a:t>
            </a:r>
          </a:p>
          <a:p>
            <a:r>
              <a:rPr lang="en-US" dirty="0"/>
              <a:t>2) The pricing of the product is very affordable and is also available in all ranges.</a:t>
            </a:r>
          </a:p>
          <a:p>
            <a:r>
              <a:rPr lang="en-US" dirty="0"/>
              <a:t>3) Since the discount is also reasonable ,maximum number of customer are purchasing it. </a:t>
            </a:r>
          </a:p>
        </p:txBody>
      </p:sp>
    </p:spTree>
    <p:extLst>
      <p:ext uri="{BB962C8B-B14F-4D97-AF65-F5344CB8AC3E}">
        <p14:creationId xmlns:p14="http://schemas.microsoft.com/office/powerpoint/2010/main" val="16886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986-12CD-4AE0-924E-12B90227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Problem Statement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9F30-7B7B-4BAA-B8B8-867D581E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81" y="1825625"/>
            <a:ext cx="10741241" cy="273749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this project we have to Scrape the homeopathic medicine data from online medicine delivery platform </a:t>
            </a:r>
            <a:r>
              <a:rPr lang="en-US" sz="2000" dirty="0">
                <a:effectLst/>
              </a:rPr>
              <a:t>1mg</a:t>
            </a:r>
            <a:r>
              <a:rPr lang="en-US" sz="2000" dirty="0"/>
              <a:t> using python library called </a:t>
            </a:r>
            <a:r>
              <a:rPr lang="en-US" sz="2000" dirty="0" err="1"/>
              <a:t>Beautifulsoup</a:t>
            </a:r>
            <a:r>
              <a:rPr lang="en-US" sz="2000" dirty="0"/>
              <a:t> and collect information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Name of the medicine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Brand name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 of the medicine bottle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MRP of the bottle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Selling price of the bottle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5404B-4DA9-471B-95FE-0A5A56A35D95}"/>
              </a:ext>
            </a:extLst>
          </p:cNvPr>
          <p:cNvSpPr txBox="1">
            <a:spLocks/>
          </p:cNvSpPr>
          <p:nvPr/>
        </p:nvSpPr>
        <p:spPr>
          <a:xfrm>
            <a:off x="5189737" y="2571457"/>
            <a:ext cx="6013882" cy="20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639FE-2266-47D5-880E-7556E44B179D}"/>
              </a:ext>
            </a:extLst>
          </p:cNvPr>
          <p:cNvSpPr txBox="1">
            <a:spLocks/>
          </p:cNvSpPr>
          <p:nvPr/>
        </p:nvSpPr>
        <p:spPr>
          <a:xfrm>
            <a:off x="988380" y="4884883"/>
            <a:ext cx="10741241" cy="848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After analyzing we have to create dashboard and from the insights we have to suggest best medicine for their store.</a:t>
            </a:r>
            <a:endParaRPr lang="en-IN" sz="2000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B47AD1-80A4-48C3-8E0A-D6C73C01A824}"/>
              </a:ext>
            </a:extLst>
          </p:cNvPr>
          <p:cNvSpPr txBox="1">
            <a:spLocks/>
          </p:cNvSpPr>
          <p:nvPr/>
        </p:nvSpPr>
        <p:spPr>
          <a:xfrm>
            <a:off x="4663734" y="2433167"/>
            <a:ext cx="5758649" cy="2218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1mg </a:t>
            </a:r>
            <a:r>
              <a:rPr lang="en-US" sz="2000" dirty="0" err="1"/>
              <a:t>url</a:t>
            </a:r>
            <a:r>
              <a:rPr lang="en-US" sz="2000" dirty="0"/>
              <a:t> where the medicine sold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Key Benefits area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User rating of the medicine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Number of people rated that product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65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90EE-F8AB-4092-BB22-E86C1A4B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Work Flow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5851-FCA5-4926-9BFE-7832C30D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69518"/>
            <a:ext cx="10058400" cy="2006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used </a:t>
            </a:r>
            <a:r>
              <a:rPr lang="en-US" dirty="0" err="1"/>
              <a:t>BeautifulSoup</a:t>
            </a:r>
            <a:r>
              <a:rPr lang="en-US" dirty="0"/>
              <a:t> library in python for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Data cleaning we have used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analysis we have used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created Dashboard using Excel.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B7405F-ED62-4A57-AEA9-59E3FCC2AE5E}"/>
              </a:ext>
            </a:extLst>
          </p:cNvPr>
          <p:cNvGrpSpPr/>
          <p:nvPr/>
        </p:nvGrpSpPr>
        <p:grpSpPr>
          <a:xfrm>
            <a:off x="1097280" y="1926454"/>
            <a:ext cx="9227450" cy="1065321"/>
            <a:chOff x="1097280" y="1926454"/>
            <a:chExt cx="8260376" cy="656947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B5427A9C-9A21-44D1-8569-945D690B5A44}"/>
                </a:ext>
              </a:extLst>
            </p:cNvPr>
            <p:cNvSpPr/>
            <p:nvPr/>
          </p:nvSpPr>
          <p:spPr>
            <a:xfrm>
              <a:off x="1097280" y="1926454"/>
              <a:ext cx="1477244" cy="65694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Collection Via Web Scraping</a:t>
              </a:r>
              <a:endParaRPr lang="en-IN" sz="1200" dirty="0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7B71AB7D-7EC4-4387-8E5D-03541128BBFA}"/>
                </a:ext>
              </a:extLst>
            </p:cNvPr>
            <p:cNvSpPr/>
            <p:nvPr/>
          </p:nvSpPr>
          <p:spPr>
            <a:xfrm>
              <a:off x="2721894" y="1926454"/>
              <a:ext cx="1477244" cy="65694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Cleaning </a:t>
              </a:r>
              <a:endParaRPr lang="en-IN" sz="1200" dirty="0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996EFB6E-F415-4768-B285-07748DC3C563}"/>
                </a:ext>
              </a:extLst>
            </p:cNvPr>
            <p:cNvSpPr/>
            <p:nvPr/>
          </p:nvSpPr>
          <p:spPr>
            <a:xfrm>
              <a:off x="4364263" y="1926454"/>
              <a:ext cx="1477244" cy="65694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Analysis </a:t>
              </a:r>
              <a:endParaRPr lang="en-IN" sz="12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4F6C587E-002B-47D6-A72F-C71CE6FD7800}"/>
                </a:ext>
              </a:extLst>
            </p:cNvPr>
            <p:cNvSpPr/>
            <p:nvPr/>
          </p:nvSpPr>
          <p:spPr>
            <a:xfrm>
              <a:off x="6078245" y="1926454"/>
              <a:ext cx="1477244" cy="65694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23E4CC52-80A0-42F3-A586-407B8ACA62D3}"/>
                </a:ext>
              </a:extLst>
            </p:cNvPr>
            <p:cNvSpPr/>
            <p:nvPr/>
          </p:nvSpPr>
          <p:spPr>
            <a:xfrm>
              <a:off x="7880412" y="1926454"/>
              <a:ext cx="1477244" cy="65694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Insights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92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DD4B-489D-4C2F-AB0A-DED247DE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0" y="2016372"/>
            <a:ext cx="8438965" cy="220939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+mn-lt"/>
              </a:rPr>
              <a:t>INSIGHTS:</a:t>
            </a:r>
            <a:endParaRPr lang="en-IN" sz="9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EBEF-A54A-437C-A111-8C98D982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64" y="4714043"/>
            <a:ext cx="10058400" cy="9055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Maximum number of medicine available is of Skin related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Least number of medicine available is for problems related for legs and hand.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7BA40-4E21-43E4-92F6-324B54C0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64" y="485372"/>
            <a:ext cx="10205600" cy="35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E776-C4B4-4693-BE32-E8A9A698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4225771"/>
            <a:ext cx="10058400" cy="1607811"/>
          </a:xfrm>
        </p:spPr>
        <p:txBody>
          <a:bodyPr/>
          <a:lstStyle/>
          <a:p>
            <a:r>
              <a:rPr lang="en-US" dirty="0"/>
              <a:t>On comparing the maximum price range of all benefit area, then the max price of medicine is for hair.</a:t>
            </a:r>
          </a:p>
          <a:p>
            <a:r>
              <a:rPr lang="en-US" dirty="0"/>
              <a:t>On comparing the minimum price range of all benefit area, then the min price of medicine is for skin and after that hair.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F53A3-DDEF-4386-9288-E3EF136C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193512"/>
            <a:ext cx="11505460" cy="38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9B7B-D375-44E3-BEBA-91588F0D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913" y="4404253"/>
            <a:ext cx="6357531" cy="22895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Max price is of Dr </a:t>
            </a:r>
            <a:r>
              <a:rPr lang="en-US" dirty="0" err="1"/>
              <a:t>batra</a:t>
            </a:r>
            <a:r>
              <a:rPr lang="en-US" dirty="0"/>
              <a:t>  brand.</a:t>
            </a:r>
          </a:p>
          <a:p>
            <a:r>
              <a:rPr lang="en-US" dirty="0"/>
              <a:t>Min price is of SBL brand.</a:t>
            </a:r>
          </a:p>
          <a:p>
            <a:r>
              <a:rPr lang="en-US" dirty="0"/>
              <a:t>Max avg price is of </a:t>
            </a:r>
            <a:r>
              <a:rPr lang="en-US" dirty="0" err="1"/>
              <a:t>Bjain</a:t>
            </a:r>
            <a:r>
              <a:rPr lang="en-US" dirty="0"/>
              <a:t> brand.</a:t>
            </a:r>
          </a:p>
          <a:p>
            <a:r>
              <a:rPr lang="en-US" dirty="0"/>
              <a:t>Max number of product is for SBL Brand.</a:t>
            </a:r>
          </a:p>
          <a:p>
            <a:r>
              <a:rPr lang="en-US" dirty="0"/>
              <a:t>Min number of product is for St, Essentia, Similia, Bio, REPL, </a:t>
            </a:r>
            <a:r>
              <a:rPr lang="en-US" dirty="0" err="1"/>
              <a:t>Boericke</a:t>
            </a:r>
            <a:r>
              <a:rPr lang="en-US" dirty="0"/>
              <a:t>, </a:t>
            </a:r>
            <a:r>
              <a:rPr lang="en-US" dirty="0" err="1"/>
              <a:t>Ralson</a:t>
            </a:r>
            <a:r>
              <a:rPr lang="en-US" dirty="0"/>
              <a:t>, </a:t>
            </a:r>
            <a:r>
              <a:rPr lang="en-US" dirty="0" err="1"/>
              <a:t>Bahola</a:t>
            </a:r>
            <a:r>
              <a:rPr lang="en-US" dirty="0"/>
              <a:t>, Germans.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503B2-C2B5-49E7-8329-A456E567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142"/>
            <a:ext cx="5511915" cy="210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49888-DA60-4B63-9EE7-C931970E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197"/>
            <a:ext cx="5643764" cy="2103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6539AF-3C72-4DE2-8E36-F0A8E9B6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764" y="72326"/>
            <a:ext cx="5511916" cy="21039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928FD-2CF0-4FD7-9E6B-0512C18D0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764" y="2216197"/>
            <a:ext cx="5725668" cy="2103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64EFB4-EAE1-4B48-BAA0-0D54508FE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7" y="4341584"/>
            <a:ext cx="5326757" cy="20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D5203-6730-4B9D-8A6D-CACA1152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7" y="1171852"/>
            <a:ext cx="11622822" cy="3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2BA1-559C-4C84-9FE2-B26C4048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43022"/>
            <a:ext cx="10058400" cy="896644"/>
          </a:xfrm>
        </p:spPr>
        <p:txBody>
          <a:bodyPr/>
          <a:lstStyle/>
          <a:p>
            <a:r>
              <a:rPr lang="en-US" dirty="0"/>
              <a:t>Rating is directly proportional to discount more the discount more the rating </a:t>
            </a:r>
            <a:r>
              <a:rPr lang="en-US" dirty="0" err="1"/>
              <a:t>i.e</a:t>
            </a:r>
            <a:r>
              <a:rPr lang="en-US" dirty="0"/>
              <a:t> more the purchaser of that product.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E0F7-67BF-4C69-9978-7EC0AD68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6" y="160826"/>
            <a:ext cx="10787153" cy="40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3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404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Trebuchet MS</vt:lpstr>
      <vt:lpstr>Wingdings</vt:lpstr>
      <vt:lpstr>Wingdings 3</vt:lpstr>
      <vt:lpstr>Parallax</vt:lpstr>
      <vt:lpstr>Retrospect</vt:lpstr>
      <vt:lpstr>Facet</vt:lpstr>
      <vt:lpstr>1Mg Homeopathic </vt:lpstr>
      <vt:lpstr>Problem Statement</vt:lpstr>
      <vt:lpstr>Work Flow</vt:lpstr>
      <vt:lpstr>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1Mg Homeopathic </dc:title>
  <dc:creator>Aishwarya Gaur</dc:creator>
  <cp:lastModifiedBy>HaRdY</cp:lastModifiedBy>
  <cp:revision>68</cp:revision>
  <dcterms:created xsi:type="dcterms:W3CDTF">2022-11-01T15:58:11Z</dcterms:created>
  <dcterms:modified xsi:type="dcterms:W3CDTF">2022-12-28T15:00:49Z</dcterms:modified>
</cp:coreProperties>
</file>