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1458" r:id="rId5"/>
    <p:sldId id="1459" r:id="rId6"/>
    <p:sldId id="1482" r:id="rId7"/>
    <p:sldId id="1463" r:id="rId8"/>
    <p:sldId id="1486" r:id="rId9"/>
    <p:sldId id="1487" r:id="rId10"/>
    <p:sldId id="1477" r:id="rId11"/>
    <p:sldId id="1488" r:id="rId12"/>
    <p:sldId id="1489" r:id="rId13"/>
    <p:sldId id="1475" r:id="rId14"/>
    <p:sldId id="1490" r:id="rId15"/>
    <p:sldId id="1491" r:id="rId16"/>
    <p:sldId id="1478" r:id="rId17"/>
    <p:sldId id="1479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" id="{EF0C7B2E-3F70-4737-8419-2F88A7F66E61}">
          <p14:sldIdLst/>
        </p14:section>
        <p14:section name="Capas e Separadores" id="{1F13D805-E5E2-4831-8DD5-DB1C83968A02}">
          <p14:sldIdLst>
            <p14:sldId id="1458"/>
            <p14:sldId id="1459"/>
          </p14:sldIdLst>
        </p14:section>
        <p14:section name="Texto" id="{8B32355B-E7A3-424F-90AB-5588540102A0}">
          <p14:sldIdLst>
            <p14:sldId id="1482"/>
            <p14:sldId id="1463"/>
            <p14:sldId id="1486"/>
            <p14:sldId id="1487"/>
            <p14:sldId id="1477"/>
            <p14:sldId id="1488"/>
            <p14:sldId id="1489"/>
          </p14:sldIdLst>
        </p14:section>
        <p14:section name="Gráficos e Tabelas" id="{37EA14A7-BB79-4EF3-95E3-32397CBFF921}">
          <p14:sldIdLst>
            <p14:sldId id="1475"/>
          </p14:sldIdLst>
        </p14:section>
        <p14:section name="Contactos" id="{A820F8B7-1610-437F-9D13-57A60463C47C}">
          <p14:sldIdLst>
            <p14:sldId id="1490"/>
            <p14:sldId id="1491"/>
            <p14:sldId id="1478"/>
            <p14:sldId id="14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03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orient="horz" pos="2341" userDrawn="1">
          <p15:clr>
            <a:srgbClr val="A4A3A4"/>
          </p15:clr>
        </p15:guide>
        <p15:guide id="4" orient="horz" pos="2487" userDrawn="1">
          <p15:clr>
            <a:srgbClr val="A4A3A4"/>
          </p15:clr>
        </p15:guide>
        <p15:guide id="5" orient="horz" pos="2840" userDrawn="1">
          <p15:clr>
            <a:srgbClr val="A4A3A4"/>
          </p15:clr>
        </p15:guide>
        <p15:guide id="6" orient="horz" pos="2907" userDrawn="1">
          <p15:clr>
            <a:srgbClr val="A4A3A4"/>
          </p15:clr>
        </p15:guide>
        <p15:guide id="7" orient="horz" pos="1774" userDrawn="1">
          <p15:clr>
            <a:srgbClr val="A4A3A4"/>
          </p15:clr>
        </p15:guide>
        <p15:guide id="8" orient="horz" pos="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28C2"/>
    <a:srgbClr val="BFBFBF"/>
    <a:srgbClr val="F18B00"/>
    <a:srgbClr val="E21F1B"/>
    <a:srgbClr val="8517AC"/>
    <a:srgbClr val="14BFB8"/>
    <a:srgbClr val="25B748"/>
    <a:srgbClr val="FB6A2A"/>
    <a:srgbClr val="F2F2F2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2000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03"/>
        <p:guide pos="461"/>
        <p:guide orient="horz" pos="2341"/>
        <p:guide orient="horz" pos="2487"/>
        <p:guide orient="horz" pos="2840"/>
        <p:guide orient="horz" pos="2907"/>
        <p:guide orient="horz" pos="1774"/>
        <p:guide orient="horz" pos="18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037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mza.sohail\Downloads\Schedule_activity%20(Recover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504012506759295E-2"/>
          <c:y val="3.3154555049021039E-2"/>
          <c:w val="0.95299197498648136"/>
          <c:h val="0.793153548783355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Encryption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Guest</c:v>
                </c:pt>
                <c:pt idx="1">
                  <c:v>Basic</c:v>
                </c:pt>
                <c:pt idx="2">
                  <c:v>Advanced </c:v>
                </c:pt>
                <c:pt idx="3">
                  <c:v>Admin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3.8999999999999998E-3</c:v>
                </c:pt>
                <c:pt idx="1">
                  <c:v>1.29E-2</c:v>
                </c:pt>
                <c:pt idx="2">
                  <c:v>1.5900000000000001E-2</c:v>
                </c:pt>
                <c:pt idx="3">
                  <c:v>1.0200000000000001E-2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252-44B7-9CE0-078E72D1B4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Decryption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Guest</c:v>
                </c:pt>
                <c:pt idx="1">
                  <c:v>Basic</c:v>
                </c:pt>
                <c:pt idx="2">
                  <c:v>Advanced </c:v>
                </c:pt>
                <c:pt idx="3">
                  <c:v>Admin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1.1900000000000001E-2</c:v>
                </c:pt>
                <c:pt idx="1">
                  <c:v>3.4200000000000001E-2</c:v>
                </c:pt>
                <c:pt idx="2">
                  <c:v>1.8700000000000001E-2</c:v>
                </c:pt>
                <c:pt idx="3">
                  <c:v>2.35E-2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252-44B7-9CE0-078E72D1B4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67161512"/>
        <c:axId val="367164648"/>
      </c:barChart>
      <c:catAx>
        <c:axId val="367161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164648"/>
        <c:crosses val="autoZero"/>
        <c:auto val="1"/>
        <c:lblAlgn val="ctr"/>
        <c:lblOffset val="100"/>
        <c:noMultiLvlLbl val="0"/>
      </c:catAx>
      <c:valAx>
        <c:axId val="367164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161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1"/>
          <c:order val="0"/>
          <c:tx>
            <c:v>Start Date</c:v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Sheet1!$A$8:$A$22</c:f>
              <c:strCache>
                <c:ptCount val="15"/>
                <c:pt idx="0">
                  <c:v>Initial Meeting</c:v>
                </c:pt>
                <c:pt idx="1">
                  <c:v>Project Registration</c:v>
                </c:pt>
                <c:pt idx="2">
                  <c:v>Read PRICES &amp; Teacher Meeting</c:v>
                </c:pt>
                <c:pt idx="3">
                  <c:v>Finalize Algorithms</c:v>
                </c:pt>
                <c:pt idx="4">
                  <c:v>Review Test Cases</c:v>
                </c:pt>
                <c:pt idx="5">
                  <c:v>Refine Test Cases &amp; Documentation</c:v>
                </c:pt>
                <c:pt idx="6">
                  <c:v>Review Thesis Draft</c:v>
                </c:pt>
                <c:pt idx="7">
                  <c:v>Presentation Registration</c:v>
                </c:pt>
                <c:pt idx="8">
                  <c:v>Finalize Thesis &amp; Start Presentation</c:v>
                </c:pt>
                <c:pt idx="9">
                  <c:v>Review Slides &amp; Thesis</c:v>
                </c:pt>
                <c:pt idx="10">
                  <c:v>Change Presentation According to ISCTE Theme</c:v>
                </c:pt>
                <c:pt idx="11">
                  <c:v>Finalize Thesis &amp; Presentation</c:v>
                </c:pt>
                <c:pt idx="12">
                  <c:v>Final Review</c:v>
                </c:pt>
                <c:pt idx="13">
                  <c:v>Submit Project</c:v>
                </c:pt>
                <c:pt idx="14">
                  <c:v>Presentation Day</c:v>
                </c:pt>
              </c:strCache>
            </c:strRef>
          </c:cat>
          <c:val>
            <c:numRef>
              <c:f>Sheet1!$B$8:$B$22</c:f>
              <c:numCache>
                <c:formatCode>d\-mmm\-yy</c:formatCode>
                <c:ptCount val="15"/>
                <c:pt idx="0">
                  <c:v>45603</c:v>
                </c:pt>
                <c:pt idx="1">
                  <c:v>45604</c:v>
                </c:pt>
                <c:pt idx="2">
                  <c:v>45604</c:v>
                </c:pt>
                <c:pt idx="3">
                  <c:v>45608</c:v>
                </c:pt>
                <c:pt idx="4">
                  <c:v>45629</c:v>
                </c:pt>
                <c:pt idx="5">
                  <c:v>45643</c:v>
                </c:pt>
                <c:pt idx="6">
                  <c:v>45670</c:v>
                </c:pt>
                <c:pt idx="7">
                  <c:v>45691</c:v>
                </c:pt>
                <c:pt idx="8">
                  <c:v>45692</c:v>
                </c:pt>
                <c:pt idx="9">
                  <c:v>45694</c:v>
                </c:pt>
                <c:pt idx="10">
                  <c:v>45698</c:v>
                </c:pt>
                <c:pt idx="11">
                  <c:v>45699</c:v>
                </c:pt>
                <c:pt idx="12">
                  <c:v>45701</c:v>
                </c:pt>
                <c:pt idx="13">
                  <c:v>45706</c:v>
                </c:pt>
                <c:pt idx="14">
                  <c:v>45708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566-4CAD-ACBF-0D3D70649313}"/>
            </c:ext>
          </c:extLst>
        </c:ser>
        <c:ser>
          <c:idx val="0"/>
          <c:order val="1"/>
          <c:tx>
            <c:v>Duration</c:v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Sheet1!$A$8:$A$22</c:f>
              <c:strCache>
                <c:ptCount val="15"/>
                <c:pt idx="0">
                  <c:v>Initial Meeting</c:v>
                </c:pt>
                <c:pt idx="1">
                  <c:v>Project Registration</c:v>
                </c:pt>
                <c:pt idx="2">
                  <c:v>Read PRICES &amp; Teacher Meeting</c:v>
                </c:pt>
                <c:pt idx="3">
                  <c:v>Finalize Algorithms</c:v>
                </c:pt>
                <c:pt idx="4">
                  <c:v>Review Test Cases</c:v>
                </c:pt>
                <c:pt idx="5">
                  <c:v>Refine Test Cases &amp; Documentation</c:v>
                </c:pt>
                <c:pt idx="6">
                  <c:v>Review Thesis Draft</c:v>
                </c:pt>
                <c:pt idx="7">
                  <c:v>Presentation Registration</c:v>
                </c:pt>
                <c:pt idx="8">
                  <c:v>Finalize Thesis &amp; Start Presentation</c:v>
                </c:pt>
                <c:pt idx="9">
                  <c:v>Review Slides &amp; Thesis</c:v>
                </c:pt>
                <c:pt idx="10">
                  <c:v>Change Presentation According to ISCTE Theme</c:v>
                </c:pt>
                <c:pt idx="11">
                  <c:v>Finalize Thesis &amp; Presentation</c:v>
                </c:pt>
                <c:pt idx="12">
                  <c:v>Final Review</c:v>
                </c:pt>
                <c:pt idx="13">
                  <c:v>Submit Project</c:v>
                </c:pt>
                <c:pt idx="14">
                  <c:v>Presentation Day</c:v>
                </c:pt>
              </c:strCache>
            </c:strRef>
          </c:cat>
          <c:val>
            <c:numRef>
              <c:f>Sheet1!$D$8:$D$22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4</c:v>
                </c:pt>
                <c:pt idx="3">
                  <c:v>21</c:v>
                </c:pt>
                <c:pt idx="4">
                  <c:v>14</c:v>
                </c:pt>
                <c:pt idx="5">
                  <c:v>27</c:v>
                </c:pt>
                <c:pt idx="6">
                  <c:v>15</c:v>
                </c:pt>
                <c:pt idx="7">
                  <c:v>1</c:v>
                </c:pt>
                <c:pt idx="8">
                  <c:v>2</c:v>
                </c:pt>
                <c:pt idx="9">
                  <c:v>4</c:v>
                </c:pt>
                <c:pt idx="10">
                  <c:v>1</c:v>
                </c:pt>
                <c:pt idx="11">
                  <c:v>2</c:v>
                </c:pt>
                <c:pt idx="12">
                  <c:v>4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566-4CAD-ACBF-0D3D706493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068903952"/>
        <c:axId val="1068904344"/>
      </c:barChart>
      <c:catAx>
        <c:axId val="10689039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8904344"/>
        <c:crosses val="autoZero"/>
        <c:auto val="1"/>
        <c:lblAlgn val="ctr"/>
        <c:lblOffset val="100"/>
        <c:noMultiLvlLbl val="0"/>
      </c:catAx>
      <c:valAx>
        <c:axId val="1068904344"/>
        <c:scaling>
          <c:orientation val="minMax"/>
          <c:max val="45708"/>
          <c:min val="45603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dd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89039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B9C40-70BB-46BF-8CAA-B837DD242B3A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D0635-6481-41B4-98E5-A0B6D58B84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199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D0635-6481-41B4-98E5-A0B6D58B84C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807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D0635-6481-41B4-98E5-A0B6D58B84C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36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23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77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1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cte.pt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github.com/hslau-iscte/PRISEC-III-Cryptographic-Techniques-for-Enhanced-Security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E59AE415-F03C-42F0-A8CF-19E72AC1FA94}"/>
              </a:ext>
            </a:extLst>
          </p:cNvPr>
          <p:cNvSpPr/>
          <p:nvPr/>
        </p:nvSpPr>
        <p:spPr>
          <a:xfrm>
            <a:off x="0" y="-21690"/>
            <a:ext cx="12192000" cy="6879690"/>
          </a:xfrm>
          <a:prstGeom prst="rect">
            <a:avLst/>
          </a:prstGeom>
          <a:solidFill>
            <a:srgbClr val="0D2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F215D01D-6ED9-EA67-1E85-B302E156B5F8}"/>
              </a:ext>
            </a:extLst>
          </p:cNvPr>
          <p:cNvGrpSpPr/>
          <p:nvPr/>
        </p:nvGrpSpPr>
        <p:grpSpPr>
          <a:xfrm>
            <a:off x="2703406" y="2877086"/>
            <a:ext cx="6972755" cy="1103827"/>
            <a:chOff x="9261506" y="6215606"/>
            <a:chExt cx="2641712" cy="418198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7A332809-3D91-C039-1E0D-7D85F8D3C8D4}"/>
                </a:ext>
              </a:extLst>
            </p:cNvPr>
            <p:cNvSpPr/>
            <p:nvPr/>
          </p:nvSpPr>
          <p:spPr>
            <a:xfrm>
              <a:off x="11069947" y="6288577"/>
              <a:ext cx="14904" cy="80423"/>
            </a:xfrm>
            <a:custGeom>
              <a:avLst/>
              <a:gdLst>
                <a:gd name="connsiteX0" fmla="*/ 0 w 14904"/>
                <a:gd name="connsiteY0" fmla="*/ 0 h 80423"/>
                <a:gd name="connsiteX1" fmla="*/ 14905 w 14904"/>
                <a:gd name="connsiteY1" fmla="*/ 0 h 80423"/>
                <a:gd name="connsiteX2" fmla="*/ 14905 w 14904"/>
                <a:gd name="connsiteY2" fmla="*/ 80423 h 80423"/>
                <a:gd name="connsiteX3" fmla="*/ 0 w 14904"/>
                <a:gd name="connsiteY3" fmla="*/ 80423 h 8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4" h="80423">
                  <a:moveTo>
                    <a:pt x="0" y="0"/>
                  </a:moveTo>
                  <a:lnTo>
                    <a:pt x="14905" y="0"/>
                  </a:lnTo>
                  <a:lnTo>
                    <a:pt x="14905" y="80423"/>
                  </a:lnTo>
                  <a:lnTo>
                    <a:pt x="0" y="80423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CB8889A2-E2EC-32EE-F5E5-9205B127F341}"/>
                </a:ext>
              </a:extLst>
            </p:cNvPr>
            <p:cNvSpPr/>
            <p:nvPr/>
          </p:nvSpPr>
          <p:spPr>
            <a:xfrm>
              <a:off x="11103793" y="6288577"/>
              <a:ext cx="62103" cy="80423"/>
            </a:xfrm>
            <a:custGeom>
              <a:avLst/>
              <a:gdLst>
                <a:gd name="connsiteX0" fmla="*/ 48751 w 62103"/>
                <a:gd name="connsiteY0" fmla="*/ 80423 h 80423"/>
                <a:gd name="connsiteX1" fmla="*/ 13663 w 62103"/>
                <a:gd name="connsiteY1" fmla="*/ 24220 h 80423"/>
                <a:gd name="connsiteX2" fmla="*/ 14594 w 62103"/>
                <a:gd name="connsiteY2" fmla="*/ 80423 h 80423"/>
                <a:gd name="connsiteX3" fmla="*/ 0 w 62103"/>
                <a:gd name="connsiteY3" fmla="*/ 80423 h 80423"/>
                <a:gd name="connsiteX4" fmla="*/ 0 w 62103"/>
                <a:gd name="connsiteY4" fmla="*/ 0 h 80423"/>
                <a:gd name="connsiteX5" fmla="*/ 13352 w 62103"/>
                <a:gd name="connsiteY5" fmla="*/ 0 h 80423"/>
                <a:gd name="connsiteX6" fmla="*/ 49061 w 62103"/>
                <a:gd name="connsiteY6" fmla="*/ 56824 h 80423"/>
                <a:gd name="connsiteX7" fmla="*/ 47198 w 62103"/>
                <a:gd name="connsiteY7" fmla="*/ 0 h 80423"/>
                <a:gd name="connsiteX8" fmla="*/ 62103 w 62103"/>
                <a:gd name="connsiteY8" fmla="*/ 0 h 80423"/>
                <a:gd name="connsiteX9" fmla="*/ 62103 w 62103"/>
                <a:gd name="connsiteY9" fmla="*/ 80423 h 80423"/>
                <a:gd name="connsiteX10" fmla="*/ 48751 w 62103"/>
                <a:gd name="connsiteY10" fmla="*/ 80423 h 8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103" h="80423">
                  <a:moveTo>
                    <a:pt x="48751" y="80423"/>
                  </a:moveTo>
                  <a:lnTo>
                    <a:pt x="13663" y="24220"/>
                  </a:lnTo>
                  <a:lnTo>
                    <a:pt x="14594" y="80423"/>
                  </a:lnTo>
                  <a:lnTo>
                    <a:pt x="0" y="80423"/>
                  </a:lnTo>
                  <a:lnTo>
                    <a:pt x="0" y="0"/>
                  </a:lnTo>
                  <a:lnTo>
                    <a:pt x="13352" y="0"/>
                  </a:lnTo>
                  <a:lnTo>
                    <a:pt x="49061" y="56824"/>
                  </a:lnTo>
                  <a:lnTo>
                    <a:pt x="47198" y="0"/>
                  </a:lnTo>
                  <a:lnTo>
                    <a:pt x="62103" y="0"/>
                  </a:lnTo>
                  <a:lnTo>
                    <a:pt x="62103" y="80423"/>
                  </a:lnTo>
                  <a:lnTo>
                    <a:pt x="48751" y="80423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31F2F20D-AD63-6F09-FC17-59EB9C2140A1}"/>
                </a:ext>
              </a:extLst>
            </p:cNvPr>
            <p:cNvSpPr/>
            <p:nvPr/>
          </p:nvSpPr>
          <p:spPr>
            <a:xfrm>
              <a:off x="11178007" y="6286233"/>
              <a:ext cx="69281" cy="84961"/>
            </a:xfrm>
            <a:custGeom>
              <a:avLst/>
              <a:gdLst>
                <a:gd name="connsiteX0" fmla="*/ 61468 w 69281"/>
                <a:gd name="connsiteY0" fmla="*/ 76536 h 84961"/>
                <a:gd name="connsiteX1" fmla="*/ 35074 w 69281"/>
                <a:gd name="connsiteY1" fmla="*/ 84920 h 84961"/>
                <a:gd name="connsiteX2" fmla="*/ 4022 w 69281"/>
                <a:gd name="connsiteY2" fmla="*/ 72809 h 84961"/>
                <a:gd name="connsiteX3" fmla="*/ -14 w 69281"/>
                <a:gd name="connsiteY3" fmla="*/ 67531 h 84961"/>
                <a:gd name="connsiteX4" fmla="*/ 12717 w 69281"/>
                <a:gd name="connsiteY4" fmla="*/ 58836 h 84961"/>
                <a:gd name="connsiteX5" fmla="*/ 43769 w 69281"/>
                <a:gd name="connsiteY5" fmla="*/ 70325 h 84961"/>
                <a:gd name="connsiteX6" fmla="*/ 53084 w 69281"/>
                <a:gd name="connsiteY6" fmla="*/ 60389 h 84961"/>
                <a:gd name="connsiteX7" fmla="*/ 53084 w 69281"/>
                <a:gd name="connsiteY7" fmla="*/ 55421 h 84961"/>
                <a:gd name="connsiteX8" fmla="*/ 38800 w 69281"/>
                <a:gd name="connsiteY8" fmla="*/ 49831 h 84961"/>
                <a:gd name="connsiteX9" fmla="*/ 29485 w 69281"/>
                <a:gd name="connsiteY9" fmla="*/ 47658 h 84961"/>
                <a:gd name="connsiteX10" fmla="*/ 17064 w 69281"/>
                <a:gd name="connsiteY10" fmla="*/ 43932 h 84961"/>
                <a:gd name="connsiteX11" fmla="*/ 5575 w 69281"/>
                <a:gd name="connsiteY11" fmla="*/ 25301 h 84961"/>
                <a:gd name="connsiteX12" fmla="*/ 8680 w 69281"/>
                <a:gd name="connsiteY12" fmla="*/ 13501 h 84961"/>
                <a:gd name="connsiteX13" fmla="*/ 37558 w 69281"/>
                <a:gd name="connsiteY13" fmla="*/ 149 h 84961"/>
                <a:gd name="connsiteX14" fmla="*/ 68610 w 69281"/>
                <a:gd name="connsiteY14" fmla="*/ 16606 h 84961"/>
                <a:gd name="connsiteX15" fmla="*/ 56189 w 69281"/>
                <a:gd name="connsiteY15" fmla="*/ 25611 h 84961"/>
                <a:gd name="connsiteX16" fmla="*/ 35385 w 69281"/>
                <a:gd name="connsiteY16" fmla="*/ 13812 h 84961"/>
                <a:gd name="connsiteX17" fmla="*/ 21101 w 69281"/>
                <a:gd name="connsiteY17" fmla="*/ 20022 h 84961"/>
                <a:gd name="connsiteX18" fmla="*/ 21101 w 69281"/>
                <a:gd name="connsiteY18" fmla="*/ 23438 h 84961"/>
                <a:gd name="connsiteX19" fmla="*/ 21101 w 69281"/>
                <a:gd name="connsiteY19" fmla="*/ 27164 h 84961"/>
                <a:gd name="connsiteX20" fmla="*/ 34764 w 69281"/>
                <a:gd name="connsiteY20" fmla="*/ 33063 h 84961"/>
                <a:gd name="connsiteX21" fmla="*/ 43147 w 69281"/>
                <a:gd name="connsiteY21" fmla="*/ 34927 h 84961"/>
                <a:gd name="connsiteX22" fmla="*/ 64573 w 69281"/>
                <a:gd name="connsiteY22" fmla="*/ 45174 h 84961"/>
                <a:gd name="connsiteX23" fmla="*/ 69231 w 69281"/>
                <a:gd name="connsiteY23" fmla="*/ 58836 h 84961"/>
                <a:gd name="connsiteX24" fmla="*/ 61468 w 69281"/>
                <a:gd name="connsiteY24" fmla="*/ 76536 h 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9281" h="84961">
                  <a:moveTo>
                    <a:pt x="61468" y="76536"/>
                  </a:moveTo>
                  <a:cubicBezTo>
                    <a:pt x="53820" y="82134"/>
                    <a:pt x="44551" y="85078"/>
                    <a:pt x="35074" y="84920"/>
                  </a:cubicBezTo>
                  <a:cubicBezTo>
                    <a:pt x="23507" y="85274"/>
                    <a:pt x="12295" y="80902"/>
                    <a:pt x="4022" y="72809"/>
                  </a:cubicBezTo>
                  <a:cubicBezTo>
                    <a:pt x="2507" y="71185"/>
                    <a:pt x="1156" y="69419"/>
                    <a:pt x="-14" y="67531"/>
                  </a:cubicBezTo>
                  <a:lnTo>
                    <a:pt x="12717" y="58836"/>
                  </a:lnTo>
                  <a:cubicBezTo>
                    <a:pt x="19992" y="68326"/>
                    <a:pt x="32068" y="72794"/>
                    <a:pt x="43769" y="70325"/>
                  </a:cubicBezTo>
                  <a:cubicBezTo>
                    <a:pt x="43769" y="70325"/>
                    <a:pt x="53084" y="67841"/>
                    <a:pt x="53084" y="60389"/>
                  </a:cubicBezTo>
                  <a:cubicBezTo>
                    <a:pt x="53568" y="58768"/>
                    <a:pt x="53568" y="57042"/>
                    <a:pt x="53084" y="55421"/>
                  </a:cubicBezTo>
                  <a:cubicBezTo>
                    <a:pt x="50289" y="51694"/>
                    <a:pt x="42837" y="50763"/>
                    <a:pt x="38800" y="49831"/>
                  </a:cubicBezTo>
                  <a:lnTo>
                    <a:pt x="29485" y="47658"/>
                  </a:lnTo>
                  <a:cubicBezTo>
                    <a:pt x="25206" y="46934"/>
                    <a:pt x="21036" y="45683"/>
                    <a:pt x="17064" y="43932"/>
                  </a:cubicBezTo>
                  <a:cubicBezTo>
                    <a:pt x="9907" y="40516"/>
                    <a:pt x="5414" y="33228"/>
                    <a:pt x="5575" y="25301"/>
                  </a:cubicBezTo>
                  <a:cubicBezTo>
                    <a:pt x="5587" y="21168"/>
                    <a:pt x="6656" y="17106"/>
                    <a:pt x="8680" y="13501"/>
                  </a:cubicBezTo>
                  <a:cubicBezTo>
                    <a:pt x="15120" y="4083"/>
                    <a:pt x="26209" y="-1043"/>
                    <a:pt x="37558" y="149"/>
                  </a:cubicBezTo>
                  <a:cubicBezTo>
                    <a:pt x="49982" y="211"/>
                    <a:pt x="61583" y="6362"/>
                    <a:pt x="68610" y="16606"/>
                  </a:cubicBezTo>
                  <a:lnTo>
                    <a:pt x="56189" y="25611"/>
                  </a:lnTo>
                  <a:cubicBezTo>
                    <a:pt x="52010" y="18094"/>
                    <a:pt x="43980" y="13541"/>
                    <a:pt x="35385" y="13812"/>
                  </a:cubicBezTo>
                  <a:cubicBezTo>
                    <a:pt x="35385" y="13812"/>
                    <a:pt x="24517" y="13812"/>
                    <a:pt x="21101" y="20022"/>
                  </a:cubicBezTo>
                  <a:cubicBezTo>
                    <a:pt x="20824" y="21143"/>
                    <a:pt x="20824" y="22317"/>
                    <a:pt x="21101" y="23438"/>
                  </a:cubicBezTo>
                  <a:cubicBezTo>
                    <a:pt x="20647" y="24639"/>
                    <a:pt x="20647" y="25962"/>
                    <a:pt x="21101" y="27164"/>
                  </a:cubicBezTo>
                  <a:cubicBezTo>
                    <a:pt x="22964" y="30579"/>
                    <a:pt x="27311" y="31511"/>
                    <a:pt x="34764" y="33063"/>
                  </a:cubicBezTo>
                  <a:lnTo>
                    <a:pt x="43147" y="34927"/>
                  </a:lnTo>
                  <a:cubicBezTo>
                    <a:pt x="51168" y="36079"/>
                    <a:pt x="58642" y="39653"/>
                    <a:pt x="64573" y="45174"/>
                  </a:cubicBezTo>
                  <a:cubicBezTo>
                    <a:pt x="67868" y="48934"/>
                    <a:pt x="69541" y="53846"/>
                    <a:pt x="69231" y="58836"/>
                  </a:cubicBezTo>
                  <a:cubicBezTo>
                    <a:pt x="69504" y="65618"/>
                    <a:pt x="66641" y="72145"/>
                    <a:pt x="61468" y="76536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D5BEA6A2-A071-707A-D2E5-0A6DDDC65FE8}"/>
                </a:ext>
              </a:extLst>
            </p:cNvPr>
            <p:cNvSpPr/>
            <p:nvPr/>
          </p:nvSpPr>
          <p:spPr>
            <a:xfrm>
              <a:off x="11253772" y="6288577"/>
              <a:ext cx="58997" cy="80423"/>
            </a:xfrm>
            <a:custGeom>
              <a:avLst/>
              <a:gdLst>
                <a:gd name="connsiteX0" fmla="*/ 36641 w 58997"/>
                <a:gd name="connsiteY0" fmla="*/ 13663 h 80423"/>
                <a:gd name="connsiteX1" fmla="*/ 36641 w 58997"/>
                <a:gd name="connsiteY1" fmla="*/ 80423 h 80423"/>
                <a:gd name="connsiteX2" fmla="*/ 21736 w 58997"/>
                <a:gd name="connsiteY2" fmla="*/ 80423 h 80423"/>
                <a:gd name="connsiteX3" fmla="*/ 21736 w 58997"/>
                <a:gd name="connsiteY3" fmla="*/ 13663 h 80423"/>
                <a:gd name="connsiteX4" fmla="*/ 0 w 58997"/>
                <a:gd name="connsiteY4" fmla="*/ 13663 h 80423"/>
                <a:gd name="connsiteX5" fmla="*/ 0 w 58997"/>
                <a:gd name="connsiteY5" fmla="*/ 0 h 80423"/>
                <a:gd name="connsiteX6" fmla="*/ 58998 w 58997"/>
                <a:gd name="connsiteY6" fmla="*/ 0 h 80423"/>
                <a:gd name="connsiteX7" fmla="*/ 58998 w 58997"/>
                <a:gd name="connsiteY7" fmla="*/ 13663 h 80423"/>
                <a:gd name="connsiteX8" fmla="*/ 36641 w 58997"/>
                <a:gd name="connsiteY8" fmla="*/ 13663 h 8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97" h="80423">
                  <a:moveTo>
                    <a:pt x="36641" y="13663"/>
                  </a:moveTo>
                  <a:lnTo>
                    <a:pt x="36641" y="80423"/>
                  </a:lnTo>
                  <a:lnTo>
                    <a:pt x="21736" y="80423"/>
                  </a:lnTo>
                  <a:lnTo>
                    <a:pt x="21736" y="13663"/>
                  </a:lnTo>
                  <a:lnTo>
                    <a:pt x="0" y="13663"/>
                  </a:lnTo>
                  <a:lnTo>
                    <a:pt x="0" y="0"/>
                  </a:lnTo>
                  <a:lnTo>
                    <a:pt x="58998" y="0"/>
                  </a:lnTo>
                  <a:lnTo>
                    <a:pt x="58998" y="13663"/>
                  </a:lnTo>
                  <a:lnTo>
                    <a:pt x="36641" y="13663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4777F8D9-663B-EBB3-315E-817E0DCA231C}"/>
                </a:ext>
              </a:extLst>
            </p:cNvPr>
            <p:cNvSpPr/>
            <p:nvPr/>
          </p:nvSpPr>
          <p:spPr>
            <a:xfrm>
              <a:off x="11324259" y="6288577"/>
              <a:ext cx="14904" cy="80423"/>
            </a:xfrm>
            <a:custGeom>
              <a:avLst/>
              <a:gdLst>
                <a:gd name="connsiteX0" fmla="*/ 0 w 14904"/>
                <a:gd name="connsiteY0" fmla="*/ 0 h 80423"/>
                <a:gd name="connsiteX1" fmla="*/ 14905 w 14904"/>
                <a:gd name="connsiteY1" fmla="*/ 0 h 80423"/>
                <a:gd name="connsiteX2" fmla="*/ 14905 w 14904"/>
                <a:gd name="connsiteY2" fmla="*/ 80423 h 80423"/>
                <a:gd name="connsiteX3" fmla="*/ 0 w 14904"/>
                <a:gd name="connsiteY3" fmla="*/ 80423 h 8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4" h="80423">
                  <a:moveTo>
                    <a:pt x="0" y="0"/>
                  </a:moveTo>
                  <a:lnTo>
                    <a:pt x="14905" y="0"/>
                  </a:lnTo>
                  <a:lnTo>
                    <a:pt x="14905" y="80423"/>
                  </a:lnTo>
                  <a:lnTo>
                    <a:pt x="0" y="80423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9E874F-DA23-A472-F65B-709DB83B4EA4}"/>
                </a:ext>
              </a:extLst>
            </p:cNvPr>
            <p:cNvSpPr/>
            <p:nvPr/>
          </p:nvSpPr>
          <p:spPr>
            <a:xfrm>
              <a:off x="11350964" y="6288577"/>
              <a:ext cx="59308" cy="80423"/>
            </a:xfrm>
            <a:custGeom>
              <a:avLst/>
              <a:gdLst>
                <a:gd name="connsiteX0" fmla="*/ 36951 w 59308"/>
                <a:gd name="connsiteY0" fmla="*/ 13663 h 80423"/>
                <a:gd name="connsiteX1" fmla="*/ 36951 w 59308"/>
                <a:gd name="connsiteY1" fmla="*/ 80423 h 80423"/>
                <a:gd name="connsiteX2" fmla="*/ 22047 w 59308"/>
                <a:gd name="connsiteY2" fmla="*/ 80423 h 80423"/>
                <a:gd name="connsiteX3" fmla="*/ 22047 w 59308"/>
                <a:gd name="connsiteY3" fmla="*/ 13663 h 80423"/>
                <a:gd name="connsiteX4" fmla="*/ 0 w 59308"/>
                <a:gd name="connsiteY4" fmla="*/ 13663 h 80423"/>
                <a:gd name="connsiteX5" fmla="*/ 0 w 59308"/>
                <a:gd name="connsiteY5" fmla="*/ 0 h 80423"/>
                <a:gd name="connsiteX6" fmla="*/ 59308 w 59308"/>
                <a:gd name="connsiteY6" fmla="*/ 0 h 80423"/>
                <a:gd name="connsiteX7" fmla="*/ 59308 w 59308"/>
                <a:gd name="connsiteY7" fmla="*/ 13663 h 80423"/>
                <a:gd name="connsiteX8" fmla="*/ 36951 w 59308"/>
                <a:gd name="connsiteY8" fmla="*/ 13663 h 8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308" h="80423">
                  <a:moveTo>
                    <a:pt x="36951" y="13663"/>
                  </a:moveTo>
                  <a:lnTo>
                    <a:pt x="36951" y="80423"/>
                  </a:lnTo>
                  <a:lnTo>
                    <a:pt x="22047" y="80423"/>
                  </a:lnTo>
                  <a:lnTo>
                    <a:pt x="22047" y="13663"/>
                  </a:lnTo>
                  <a:lnTo>
                    <a:pt x="0" y="13663"/>
                  </a:lnTo>
                  <a:lnTo>
                    <a:pt x="0" y="0"/>
                  </a:lnTo>
                  <a:lnTo>
                    <a:pt x="59308" y="0"/>
                  </a:lnTo>
                  <a:lnTo>
                    <a:pt x="59308" y="13663"/>
                  </a:lnTo>
                  <a:lnTo>
                    <a:pt x="36951" y="13663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FD29B4BA-2CD8-5CE5-AED9-9EC166858F66}"/>
                </a:ext>
              </a:extLst>
            </p:cNvPr>
            <p:cNvSpPr/>
            <p:nvPr/>
          </p:nvSpPr>
          <p:spPr>
            <a:xfrm>
              <a:off x="11423019" y="6289508"/>
              <a:ext cx="63766" cy="80839"/>
            </a:xfrm>
            <a:custGeom>
              <a:avLst/>
              <a:gdLst>
                <a:gd name="connsiteX0" fmla="*/ 62384 w 63766"/>
                <a:gd name="connsiteY0" fmla="*/ 62081 h 80839"/>
                <a:gd name="connsiteX1" fmla="*/ 31332 w 63766"/>
                <a:gd name="connsiteY1" fmla="*/ 80712 h 80839"/>
                <a:gd name="connsiteX2" fmla="*/ 5870 w 63766"/>
                <a:gd name="connsiteY2" fmla="*/ 71086 h 80839"/>
                <a:gd name="connsiteX3" fmla="*/ 591 w 63766"/>
                <a:gd name="connsiteY3" fmla="*/ 62392 h 80839"/>
                <a:gd name="connsiteX4" fmla="*/ 591 w 63766"/>
                <a:gd name="connsiteY4" fmla="*/ 45935 h 80839"/>
                <a:gd name="connsiteX5" fmla="*/ 591 w 63766"/>
                <a:gd name="connsiteY5" fmla="*/ -22 h 80839"/>
                <a:gd name="connsiteX6" fmla="*/ 15807 w 63766"/>
                <a:gd name="connsiteY6" fmla="*/ -22 h 80839"/>
                <a:gd name="connsiteX7" fmla="*/ 15807 w 63766"/>
                <a:gd name="connsiteY7" fmla="*/ 49350 h 80839"/>
                <a:gd name="connsiteX8" fmla="*/ 15807 w 63766"/>
                <a:gd name="connsiteY8" fmla="*/ 58355 h 80839"/>
                <a:gd name="connsiteX9" fmla="*/ 32264 w 63766"/>
                <a:gd name="connsiteY9" fmla="*/ 67981 h 80839"/>
                <a:gd name="connsiteX10" fmla="*/ 48721 w 63766"/>
                <a:gd name="connsiteY10" fmla="*/ 58666 h 80839"/>
                <a:gd name="connsiteX11" fmla="*/ 48721 w 63766"/>
                <a:gd name="connsiteY11" fmla="*/ 48419 h 80839"/>
                <a:gd name="connsiteX12" fmla="*/ 48721 w 63766"/>
                <a:gd name="connsiteY12" fmla="*/ -22 h 80839"/>
                <a:gd name="connsiteX13" fmla="*/ 63626 w 63766"/>
                <a:gd name="connsiteY13" fmla="*/ -22 h 80839"/>
                <a:gd name="connsiteX14" fmla="*/ 63626 w 63766"/>
                <a:gd name="connsiteY14" fmla="*/ 46245 h 80839"/>
                <a:gd name="connsiteX15" fmla="*/ 62384 w 63766"/>
                <a:gd name="connsiteY15" fmla="*/ 62081 h 80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766" h="80839">
                  <a:moveTo>
                    <a:pt x="62384" y="62081"/>
                  </a:moveTo>
                  <a:cubicBezTo>
                    <a:pt x="57102" y="74310"/>
                    <a:pt x="44607" y="81805"/>
                    <a:pt x="31332" y="80712"/>
                  </a:cubicBezTo>
                  <a:cubicBezTo>
                    <a:pt x="21865" y="81246"/>
                    <a:pt x="12614" y="77750"/>
                    <a:pt x="5870" y="71086"/>
                  </a:cubicBezTo>
                  <a:cubicBezTo>
                    <a:pt x="3644" y="68497"/>
                    <a:pt x="1861" y="65559"/>
                    <a:pt x="591" y="62392"/>
                  </a:cubicBezTo>
                  <a:cubicBezTo>
                    <a:pt x="-216" y="56936"/>
                    <a:pt x="-216" y="51390"/>
                    <a:pt x="591" y="45935"/>
                  </a:cubicBezTo>
                  <a:lnTo>
                    <a:pt x="591" y="-22"/>
                  </a:lnTo>
                  <a:lnTo>
                    <a:pt x="15807" y="-22"/>
                  </a:lnTo>
                  <a:lnTo>
                    <a:pt x="15807" y="49350"/>
                  </a:lnTo>
                  <a:cubicBezTo>
                    <a:pt x="15220" y="52322"/>
                    <a:pt x="15220" y="55384"/>
                    <a:pt x="15807" y="58355"/>
                  </a:cubicBezTo>
                  <a:cubicBezTo>
                    <a:pt x="15807" y="63013"/>
                    <a:pt x="21396" y="67981"/>
                    <a:pt x="32264" y="67981"/>
                  </a:cubicBezTo>
                  <a:cubicBezTo>
                    <a:pt x="39145" y="68562"/>
                    <a:pt x="45678" y="64864"/>
                    <a:pt x="48721" y="58666"/>
                  </a:cubicBezTo>
                  <a:cubicBezTo>
                    <a:pt x="49352" y="55278"/>
                    <a:pt x="49352" y="51806"/>
                    <a:pt x="48721" y="48419"/>
                  </a:cubicBezTo>
                  <a:lnTo>
                    <a:pt x="48721" y="-22"/>
                  </a:lnTo>
                  <a:lnTo>
                    <a:pt x="63626" y="-22"/>
                  </a:lnTo>
                  <a:lnTo>
                    <a:pt x="63626" y="46245"/>
                  </a:lnTo>
                  <a:cubicBezTo>
                    <a:pt x="63989" y="51555"/>
                    <a:pt x="63570" y="56893"/>
                    <a:pt x="62384" y="62081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504FC629-5041-67E5-DDB0-60CC73008476}"/>
                </a:ext>
              </a:extLst>
            </p:cNvPr>
            <p:cNvSpPr/>
            <p:nvPr/>
          </p:nvSpPr>
          <p:spPr>
            <a:xfrm>
              <a:off x="11498148" y="6288577"/>
              <a:ext cx="59308" cy="80423"/>
            </a:xfrm>
            <a:custGeom>
              <a:avLst/>
              <a:gdLst>
                <a:gd name="connsiteX0" fmla="*/ 36951 w 59308"/>
                <a:gd name="connsiteY0" fmla="*/ 13663 h 80423"/>
                <a:gd name="connsiteX1" fmla="*/ 36951 w 59308"/>
                <a:gd name="connsiteY1" fmla="*/ 80423 h 80423"/>
                <a:gd name="connsiteX2" fmla="*/ 22047 w 59308"/>
                <a:gd name="connsiteY2" fmla="*/ 80423 h 80423"/>
                <a:gd name="connsiteX3" fmla="*/ 22047 w 59308"/>
                <a:gd name="connsiteY3" fmla="*/ 13663 h 80423"/>
                <a:gd name="connsiteX4" fmla="*/ 0 w 59308"/>
                <a:gd name="connsiteY4" fmla="*/ 13663 h 80423"/>
                <a:gd name="connsiteX5" fmla="*/ 0 w 59308"/>
                <a:gd name="connsiteY5" fmla="*/ 0 h 80423"/>
                <a:gd name="connsiteX6" fmla="*/ 59309 w 59308"/>
                <a:gd name="connsiteY6" fmla="*/ 0 h 80423"/>
                <a:gd name="connsiteX7" fmla="*/ 59309 w 59308"/>
                <a:gd name="connsiteY7" fmla="*/ 13663 h 80423"/>
                <a:gd name="connsiteX8" fmla="*/ 36951 w 59308"/>
                <a:gd name="connsiteY8" fmla="*/ 13663 h 8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308" h="80423">
                  <a:moveTo>
                    <a:pt x="36951" y="13663"/>
                  </a:moveTo>
                  <a:lnTo>
                    <a:pt x="36951" y="80423"/>
                  </a:lnTo>
                  <a:lnTo>
                    <a:pt x="22047" y="80423"/>
                  </a:lnTo>
                  <a:lnTo>
                    <a:pt x="22047" y="13663"/>
                  </a:lnTo>
                  <a:lnTo>
                    <a:pt x="0" y="13663"/>
                  </a:lnTo>
                  <a:lnTo>
                    <a:pt x="0" y="0"/>
                  </a:lnTo>
                  <a:lnTo>
                    <a:pt x="59309" y="0"/>
                  </a:lnTo>
                  <a:lnTo>
                    <a:pt x="59309" y="13663"/>
                  </a:lnTo>
                  <a:lnTo>
                    <a:pt x="36951" y="13663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0AD7EF69-A734-08D9-A536-57FAA8611E18}"/>
                </a:ext>
              </a:extLst>
            </p:cNvPr>
            <p:cNvSpPr/>
            <p:nvPr/>
          </p:nvSpPr>
          <p:spPr>
            <a:xfrm>
              <a:off x="11560551" y="6286388"/>
              <a:ext cx="77412" cy="84805"/>
            </a:xfrm>
            <a:custGeom>
              <a:avLst/>
              <a:gdLst>
                <a:gd name="connsiteX0" fmla="*/ 66136 w 77412"/>
                <a:gd name="connsiteY0" fmla="*/ 72964 h 84805"/>
                <a:gd name="connsiteX1" fmla="*/ 52474 w 77412"/>
                <a:gd name="connsiteY1" fmla="*/ 82280 h 84805"/>
                <a:gd name="connsiteX2" fmla="*/ 38501 w 77412"/>
                <a:gd name="connsiteY2" fmla="*/ 84764 h 84805"/>
                <a:gd name="connsiteX3" fmla="*/ 10865 w 77412"/>
                <a:gd name="connsiteY3" fmla="*/ 72033 h 84805"/>
                <a:gd name="connsiteX4" fmla="*/ -3 w 77412"/>
                <a:gd name="connsiteY4" fmla="*/ 42534 h 84805"/>
                <a:gd name="connsiteX5" fmla="*/ 2481 w 77412"/>
                <a:gd name="connsiteY5" fmla="*/ 26697 h 84805"/>
                <a:gd name="connsiteX6" fmla="*/ 50390 w 77412"/>
                <a:gd name="connsiteY6" fmla="*/ 1757 h 84805"/>
                <a:gd name="connsiteX7" fmla="*/ 67379 w 77412"/>
                <a:gd name="connsiteY7" fmla="*/ 12724 h 84805"/>
                <a:gd name="connsiteX8" fmla="*/ 77315 w 77412"/>
                <a:gd name="connsiteY8" fmla="*/ 43776 h 84805"/>
                <a:gd name="connsiteX9" fmla="*/ 66136 w 77412"/>
                <a:gd name="connsiteY9" fmla="*/ 74827 h 84805"/>
                <a:gd name="connsiteX10" fmla="*/ 57442 w 77412"/>
                <a:gd name="connsiteY10" fmla="*/ 24524 h 84805"/>
                <a:gd name="connsiteX11" fmla="*/ 38811 w 77412"/>
                <a:gd name="connsiteY11" fmla="*/ 13656 h 84805"/>
                <a:gd name="connsiteX12" fmla="*/ 15060 w 77412"/>
                <a:gd name="connsiteY12" fmla="*/ 37100 h 84805"/>
                <a:gd name="connsiteX13" fmla="*/ 15523 w 77412"/>
                <a:gd name="connsiteY13" fmla="*/ 41913 h 84805"/>
                <a:gd name="connsiteX14" fmla="*/ 27012 w 77412"/>
                <a:gd name="connsiteY14" fmla="*/ 67064 h 84805"/>
                <a:gd name="connsiteX15" fmla="*/ 38811 w 77412"/>
                <a:gd name="connsiteY15" fmla="*/ 70480 h 84805"/>
                <a:gd name="connsiteX16" fmla="*/ 48127 w 77412"/>
                <a:gd name="connsiteY16" fmla="*/ 68617 h 84805"/>
                <a:gd name="connsiteX17" fmla="*/ 62100 w 77412"/>
                <a:gd name="connsiteY17" fmla="*/ 43776 h 84805"/>
                <a:gd name="connsiteX18" fmla="*/ 57442 w 77412"/>
                <a:gd name="connsiteY18" fmla="*/ 24524 h 8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412" h="84805">
                  <a:moveTo>
                    <a:pt x="66136" y="72964"/>
                  </a:moveTo>
                  <a:cubicBezTo>
                    <a:pt x="62457" y="77193"/>
                    <a:pt x="57753" y="80401"/>
                    <a:pt x="52474" y="82280"/>
                  </a:cubicBezTo>
                  <a:cubicBezTo>
                    <a:pt x="48009" y="83966"/>
                    <a:pt x="43273" y="84807"/>
                    <a:pt x="38501" y="84764"/>
                  </a:cubicBezTo>
                  <a:cubicBezTo>
                    <a:pt x="27794" y="85133"/>
                    <a:pt x="17541" y="80410"/>
                    <a:pt x="10865" y="72033"/>
                  </a:cubicBezTo>
                  <a:cubicBezTo>
                    <a:pt x="3636" y="63931"/>
                    <a:pt x="-248" y="53389"/>
                    <a:pt x="-3" y="42534"/>
                  </a:cubicBezTo>
                  <a:cubicBezTo>
                    <a:pt x="37" y="37162"/>
                    <a:pt x="875" y="31824"/>
                    <a:pt x="2481" y="26697"/>
                  </a:cubicBezTo>
                  <a:cubicBezTo>
                    <a:pt x="8825" y="6579"/>
                    <a:pt x="30275" y="-4587"/>
                    <a:pt x="50390" y="1757"/>
                  </a:cubicBezTo>
                  <a:cubicBezTo>
                    <a:pt x="56936" y="3819"/>
                    <a:pt x="62805" y="7607"/>
                    <a:pt x="67379" y="12724"/>
                  </a:cubicBezTo>
                  <a:cubicBezTo>
                    <a:pt x="74452" y="21471"/>
                    <a:pt x="77998" y="32547"/>
                    <a:pt x="77315" y="43776"/>
                  </a:cubicBezTo>
                  <a:cubicBezTo>
                    <a:pt x="77592" y="55159"/>
                    <a:pt x="73604" y="66232"/>
                    <a:pt x="66136" y="74827"/>
                  </a:cubicBezTo>
                  <a:close/>
                  <a:moveTo>
                    <a:pt x="57442" y="24524"/>
                  </a:moveTo>
                  <a:cubicBezTo>
                    <a:pt x="53641" y="17810"/>
                    <a:pt x="46524" y="13662"/>
                    <a:pt x="38811" y="13656"/>
                  </a:cubicBezTo>
                  <a:cubicBezTo>
                    <a:pt x="25779" y="13572"/>
                    <a:pt x="15144" y="24067"/>
                    <a:pt x="15060" y="37100"/>
                  </a:cubicBezTo>
                  <a:cubicBezTo>
                    <a:pt x="15048" y="38717"/>
                    <a:pt x="15203" y="40329"/>
                    <a:pt x="15523" y="41913"/>
                  </a:cubicBezTo>
                  <a:cubicBezTo>
                    <a:pt x="15203" y="51632"/>
                    <a:pt x="19454" y="60941"/>
                    <a:pt x="27012" y="67064"/>
                  </a:cubicBezTo>
                  <a:cubicBezTo>
                    <a:pt x="30496" y="69402"/>
                    <a:pt x="34619" y="70595"/>
                    <a:pt x="38811" y="70480"/>
                  </a:cubicBezTo>
                  <a:cubicBezTo>
                    <a:pt x="42016" y="70554"/>
                    <a:pt x="45196" y="69918"/>
                    <a:pt x="48127" y="68617"/>
                  </a:cubicBezTo>
                  <a:cubicBezTo>
                    <a:pt x="57355" y="63900"/>
                    <a:pt x="62861" y="54113"/>
                    <a:pt x="62100" y="43776"/>
                  </a:cubicBezTo>
                  <a:cubicBezTo>
                    <a:pt x="62690" y="37022"/>
                    <a:pt x="61053" y="30262"/>
                    <a:pt x="57442" y="24524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BE8CAE09-6BF7-5CA3-97E5-13F84607B934}"/>
                </a:ext>
              </a:extLst>
            </p:cNvPr>
            <p:cNvSpPr/>
            <p:nvPr/>
          </p:nvSpPr>
          <p:spPr>
            <a:xfrm>
              <a:off x="11071191" y="6417751"/>
              <a:ext cx="63719" cy="82702"/>
            </a:xfrm>
            <a:custGeom>
              <a:avLst/>
              <a:gdLst>
                <a:gd name="connsiteX0" fmla="*/ 62398 w 63719"/>
                <a:gd name="connsiteY0" fmla="*/ 63945 h 82702"/>
                <a:gd name="connsiteX1" fmla="*/ 31346 w 63719"/>
                <a:gd name="connsiteY1" fmla="*/ 82576 h 82702"/>
                <a:gd name="connsiteX2" fmla="*/ 5574 w 63719"/>
                <a:gd name="connsiteY2" fmla="*/ 72950 h 82702"/>
                <a:gd name="connsiteX3" fmla="*/ 605 w 63719"/>
                <a:gd name="connsiteY3" fmla="*/ 64255 h 82702"/>
                <a:gd name="connsiteX4" fmla="*/ 605 w 63719"/>
                <a:gd name="connsiteY4" fmla="*/ 47798 h 82702"/>
                <a:gd name="connsiteX5" fmla="*/ 605 w 63719"/>
                <a:gd name="connsiteY5" fmla="*/ -22 h 82702"/>
                <a:gd name="connsiteX6" fmla="*/ 15821 w 63719"/>
                <a:gd name="connsiteY6" fmla="*/ -22 h 82702"/>
                <a:gd name="connsiteX7" fmla="*/ 15821 w 63719"/>
                <a:gd name="connsiteY7" fmla="*/ 49350 h 82702"/>
                <a:gd name="connsiteX8" fmla="*/ 15821 w 63719"/>
                <a:gd name="connsiteY8" fmla="*/ 58355 h 82702"/>
                <a:gd name="connsiteX9" fmla="*/ 32588 w 63719"/>
                <a:gd name="connsiteY9" fmla="*/ 67981 h 82702"/>
                <a:gd name="connsiteX10" fmla="*/ 48114 w 63719"/>
                <a:gd name="connsiteY10" fmla="*/ 58045 h 82702"/>
                <a:gd name="connsiteX11" fmla="*/ 48114 w 63719"/>
                <a:gd name="connsiteY11" fmla="*/ 48108 h 82702"/>
                <a:gd name="connsiteX12" fmla="*/ 48114 w 63719"/>
                <a:gd name="connsiteY12" fmla="*/ -22 h 82702"/>
                <a:gd name="connsiteX13" fmla="*/ 63329 w 63719"/>
                <a:gd name="connsiteY13" fmla="*/ -22 h 82702"/>
                <a:gd name="connsiteX14" fmla="*/ 63329 w 63719"/>
                <a:gd name="connsiteY14" fmla="*/ 46245 h 82702"/>
                <a:gd name="connsiteX15" fmla="*/ 62398 w 63719"/>
                <a:gd name="connsiteY15" fmla="*/ 63945 h 8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719" h="82702">
                  <a:moveTo>
                    <a:pt x="62398" y="63945"/>
                  </a:moveTo>
                  <a:cubicBezTo>
                    <a:pt x="57116" y="76173"/>
                    <a:pt x="44621" y="83668"/>
                    <a:pt x="31346" y="82576"/>
                  </a:cubicBezTo>
                  <a:cubicBezTo>
                    <a:pt x="21767" y="83240"/>
                    <a:pt x="12371" y="79731"/>
                    <a:pt x="5574" y="72950"/>
                  </a:cubicBezTo>
                  <a:cubicBezTo>
                    <a:pt x="3282" y="70465"/>
                    <a:pt x="1584" y="67491"/>
                    <a:pt x="605" y="64255"/>
                  </a:cubicBezTo>
                  <a:cubicBezTo>
                    <a:pt x="-221" y="58799"/>
                    <a:pt x="-221" y="53254"/>
                    <a:pt x="605" y="47798"/>
                  </a:cubicBezTo>
                  <a:lnTo>
                    <a:pt x="605" y="-22"/>
                  </a:lnTo>
                  <a:lnTo>
                    <a:pt x="15821" y="-22"/>
                  </a:lnTo>
                  <a:lnTo>
                    <a:pt x="15821" y="49350"/>
                  </a:lnTo>
                  <a:cubicBezTo>
                    <a:pt x="15411" y="52338"/>
                    <a:pt x="15411" y="55368"/>
                    <a:pt x="15821" y="58355"/>
                  </a:cubicBezTo>
                  <a:cubicBezTo>
                    <a:pt x="15821" y="63013"/>
                    <a:pt x="21720" y="67981"/>
                    <a:pt x="32588" y="67981"/>
                  </a:cubicBezTo>
                  <a:cubicBezTo>
                    <a:pt x="39308" y="68149"/>
                    <a:pt x="45453" y="64218"/>
                    <a:pt x="48114" y="58045"/>
                  </a:cubicBezTo>
                  <a:cubicBezTo>
                    <a:pt x="48729" y="54763"/>
                    <a:pt x="48729" y="51390"/>
                    <a:pt x="48114" y="48108"/>
                  </a:cubicBezTo>
                  <a:lnTo>
                    <a:pt x="48114" y="-22"/>
                  </a:lnTo>
                  <a:lnTo>
                    <a:pt x="63329" y="-22"/>
                  </a:lnTo>
                  <a:lnTo>
                    <a:pt x="63329" y="46245"/>
                  </a:lnTo>
                  <a:cubicBezTo>
                    <a:pt x="64050" y="52154"/>
                    <a:pt x="63733" y="58144"/>
                    <a:pt x="62398" y="63945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DAA7AC7E-F4B3-3596-D102-8F266DE4D270}"/>
                </a:ext>
              </a:extLst>
            </p:cNvPr>
            <p:cNvSpPr/>
            <p:nvPr/>
          </p:nvSpPr>
          <p:spPr>
            <a:xfrm>
              <a:off x="11153476" y="6417751"/>
              <a:ext cx="62413" cy="80733"/>
            </a:xfrm>
            <a:custGeom>
              <a:avLst/>
              <a:gdLst>
                <a:gd name="connsiteX0" fmla="*/ 49061 w 62413"/>
                <a:gd name="connsiteY0" fmla="*/ 80734 h 80733"/>
                <a:gd name="connsiteX1" fmla="*/ 13973 w 62413"/>
                <a:gd name="connsiteY1" fmla="*/ 24220 h 80733"/>
                <a:gd name="connsiteX2" fmla="*/ 14594 w 62413"/>
                <a:gd name="connsiteY2" fmla="*/ 80734 h 80733"/>
                <a:gd name="connsiteX3" fmla="*/ 0 w 62413"/>
                <a:gd name="connsiteY3" fmla="*/ 80734 h 80733"/>
                <a:gd name="connsiteX4" fmla="*/ 0 w 62413"/>
                <a:gd name="connsiteY4" fmla="*/ 0 h 80733"/>
                <a:gd name="connsiteX5" fmla="*/ 13663 w 62413"/>
                <a:gd name="connsiteY5" fmla="*/ 0 h 80733"/>
                <a:gd name="connsiteX6" fmla="*/ 49372 w 62413"/>
                <a:gd name="connsiteY6" fmla="*/ 56824 h 80733"/>
                <a:gd name="connsiteX7" fmla="*/ 47509 w 62413"/>
                <a:gd name="connsiteY7" fmla="*/ 0 h 80733"/>
                <a:gd name="connsiteX8" fmla="*/ 62414 w 62413"/>
                <a:gd name="connsiteY8" fmla="*/ 0 h 80733"/>
                <a:gd name="connsiteX9" fmla="*/ 62414 w 62413"/>
                <a:gd name="connsiteY9" fmla="*/ 80734 h 80733"/>
                <a:gd name="connsiteX10" fmla="*/ 49061 w 62413"/>
                <a:gd name="connsiteY10" fmla="*/ 80734 h 8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13" h="80733">
                  <a:moveTo>
                    <a:pt x="49061" y="80734"/>
                  </a:moveTo>
                  <a:lnTo>
                    <a:pt x="13973" y="24220"/>
                  </a:lnTo>
                  <a:lnTo>
                    <a:pt x="14594" y="80734"/>
                  </a:lnTo>
                  <a:lnTo>
                    <a:pt x="0" y="80734"/>
                  </a:lnTo>
                  <a:lnTo>
                    <a:pt x="0" y="0"/>
                  </a:lnTo>
                  <a:lnTo>
                    <a:pt x="13663" y="0"/>
                  </a:lnTo>
                  <a:lnTo>
                    <a:pt x="49372" y="56824"/>
                  </a:lnTo>
                  <a:lnTo>
                    <a:pt x="47509" y="0"/>
                  </a:lnTo>
                  <a:lnTo>
                    <a:pt x="62414" y="0"/>
                  </a:lnTo>
                  <a:lnTo>
                    <a:pt x="62414" y="80734"/>
                  </a:lnTo>
                  <a:lnTo>
                    <a:pt x="49061" y="80734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0B5CB4A9-BD75-8CE6-47EC-1DFF2BB406E5}"/>
                </a:ext>
              </a:extLst>
            </p:cNvPr>
            <p:cNvSpPr/>
            <p:nvPr/>
          </p:nvSpPr>
          <p:spPr>
            <a:xfrm>
              <a:off x="11233899" y="6417751"/>
              <a:ext cx="14904" cy="80423"/>
            </a:xfrm>
            <a:custGeom>
              <a:avLst/>
              <a:gdLst>
                <a:gd name="connsiteX0" fmla="*/ 0 w 14904"/>
                <a:gd name="connsiteY0" fmla="*/ 0 h 80423"/>
                <a:gd name="connsiteX1" fmla="*/ 14905 w 14904"/>
                <a:gd name="connsiteY1" fmla="*/ 0 h 80423"/>
                <a:gd name="connsiteX2" fmla="*/ 14905 w 14904"/>
                <a:gd name="connsiteY2" fmla="*/ 80424 h 80423"/>
                <a:gd name="connsiteX3" fmla="*/ 0 w 14904"/>
                <a:gd name="connsiteY3" fmla="*/ 80424 h 8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4" h="80423">
                  <a:moveTo>
                    <a:pt x="0" y="0"/>
                  </a:moveTo>
                  <a:lnTo>
                    <a:pt x="14905" y="0"/>
                  </a:lnTo>
                  <a:lnTo>
                    <a:pt x="14905" y="80424"/>
                  </a:lnTo>
                  <a:lnTo>
                    <a:pt x="0" y="80424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62602697-5823-9087-EDC1-88B0A3AEBAFA}"/>
                </a:ext>
              </a:extLst>
            </p:cNvPr>
            <p:cNvSpPr/>
            <p:nvPr/>
          </p:nvSpPr>
          <p:spPr>
            <a:xfrm>
              <a:off x="11259051" y="6417751"/>
              <a:ext cx="67071" cy="80733"/>
            </a:xfrm>
            <a:custGeom>
              <a:avLst/>
              <a:gdLst>
                <a:gd name="connsiteX0" fmla="*/ 44093 w 67071"/>
                <a:gd name="connsiteY0" fmla="*/ 80734 h 80733"/>
                <a:gd name="connsiteX1" fmla="*/ 23910 w 67071"/>
                <a:gd name="connsiteY1" fmla="*/ 80734 h 80733"/>
                <a:gd name="connsiteX2" fmla="*/ 0 w 67071"/>
                <a:gd name="connsiteY2" fmla="*/ 0 h 80733"/>
                <a:gd name="connsiteX3" fmla="*/ 15836 w 67071"/>
                <a:gd name="connsiteY3" fmla="*/ 0 h 80733"/>
                <a:gd name="connsiteX4" fmla="*/ 33846 w 67071"/>
                <a:gd name="connsiteY4" fmla="*/ 63656 h 80733"/>
                <a:gd name="connsiteX5" fmla="*/ 51545 w 67071"/>
                <a:gd name="connsiteY5" fmla="*/ 0 h 80733"/>
                <a:gd name="connsiteX6" fmla="*/ 67071 w 67071"/>
                <a:gd name="connsiteY6" fmla="*/ 0 h 80733"/>
                <a:gd name="connsiteX7" fmla="*/ 44093 w 67071"/>
                <a:gd name="connsiteY7" fmla="*/ 80734 h 8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071" h="80733">
                  <a:moveTo>
                    <a:pt x="44093" y="80734"/>
                  </a:moveTo>
                  <a:lnTo>
                    <a:pt x="23910" y="80734"/>
                  </a:lnTo>
                  <a:lnTo>
                    <a:pt x="0" y="0"/>
                  </a:lnTo>
                  <a:lnTo>
                    <a:pt x="15836" y="0"/>
                  </a:lnTo>
                  <a:lnTo>
                    <a:pt x="33846" y="63656"/>
                  </a:lnTo>
                  <a:lnTo>
                    <a:pt x="51545" y="0"/>
                  </a:lnTo>
                  <a:lnTo>
                    <a:pt x="67071" y="0"/>
                  </a:lnTo>
                  <a:lnTo>
                    <a:pt x="44093" y="80734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75038176-0E03-1614-6F80-75000C7BF556}"/>
                </a:ext>
              </a:extLst>
            </p:cNvPr>
            <p:cNvSpPr/>
            <p:nvPr/>
          </p:nvSpPr>
          <p:spPr>
            <a:xfrm>
              <a:off x="11336059" y="6417751"/>
              <a:ext cx="59929" cy="80733"/>
            </a:xfrm>
            <a:custGeom>
              <a:avLst/>
              <a:gdLst>
                <a:gd name="connsiteX0" fmla="*/ 0 w 59929"/>
                <a:gd name="connsiteY0" fmla="*/ 80734 h 80733"/>
                <a:gd name="connsiteX1" fmla="*/ 0 w 59929"/>
                <a:gd name="connsiteY1" fmla="*/ 0 h 80733"/>
                <a:gd name="connsiteX2" fmla="*/ 57135 w 59929"/>
                <a:gd name="connsiteY2" fmla="*/ 0 h 80733"/>
                <a:gd name="connsiteX3" fmla="*/ 57135 w 59929"/>
                <a:gd name="connsiteY3" fmla="*/ 13663 h 80733"/>
                <a:gd name="connsiteX4" fmla="*/ 14594 w 59929"/>
                <a:gd name="connsiteY4" fmla="*/ 13663 h 80733"/>
                <a:gd name="connsiteX5" fmla="*/ 14594 w 59929"/>
                <a:gd name="connsiteY5" fmla="*/ 32604 h 80733"/>
                <a:gd name="connsiteX6" fmla="*/ 53719 w 59929"/>
                <a:gd name="connsiteY6" fmla="*/ 32604 h 80733"/>
                <a:gd name="connsiteX7" fmla="*/ 53719 w 59929"/>
                <a:gd name="connsiteY7" fmla="*/ 45335 h 80733"/>
                <a:gd name="connsiteX8" fmla="*/ 14594 w 59929"/>
                <a:gd name="connsiteY8" fmla="*/ 45335 h 80733"/>
                <a:gd name="connsiteX9" fmla="*/ 14594 w 59929"/>
                <a:gd name="connsiteY9" fmla="*/ 67071 h 80733"/>
                <a:gd name="connsiteX10" fmla="*/ 59929 w 59929"/>
                <a:gd name="connsiteY10" fmla="*/ 67071 h 80733"/>
                <a:gd name="connsiteX11" fmla="*/ 59929 w 59929"/>
                <a:gd name="connsiteY11" fmla="*/ 80734 h 80733"/>
                <a:gd name="connsiteX12" fmla="*/ 0 w 59929"/>
                <a:gd name="connsiteY12" fmla="*/ 80734 h 8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929" h="80733">
                  <a:moveTo>
                    <a:pt x="0" y="80734"/>
                  </a:moveTo>
                  <a:lnTo>
                    <a:pt x="0" y="0"/>
                  </a:lnTo>
                  <a:lnTo>
                    <a:pt x="57135" y="0"/>
                  </a:lnTo>
                  <a:lnTo>
                    <a:pt x="57135" y="13663"/>
                  </a:lnTo>
                  <a:lnTo>
                    <a:pt x="14594" y="13663"/>
                  </a:lnTo>
                  <a:lnTo>
                    <a:pt x="14594" y="32604"/>
                  </a:lnTo>
                  <a:lnTo>
                    <a:pt x="53719" y="32604"/>
                  </a:lnTo>
                  <a:lnTo>
                    <a:pt x="53719" y="45335"/>
                  </a:lnTo>
                  <a:lnTo>
                    <a:pt x="14594" y="45335"/>
                  </a:lnTo>
                  <a:lnTo>
                    <a:pt x="14594" y="67071"/>
                  </a:lnTo>
                  <a:lnTo>
                    <a:pt x="59929" y="67071"/>
                  </a:lnTo>
                  <a:lnTo>
                    <a:pt x="59929" y="80734"/>
                  </a:lnTo>
                  <a:lnTo>
                    <a:pt x="0" y="80734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="" xmlns:a16="http://schemas.microsoft.com/office/drawing/2014/main" id="{F0D9A8D6-8714-25E1-4E80-871A4112AAED}"/>
                </a:ext>
              </a:extLst>
            </p:cNvPr>
            <p:cNvSpPr/>
            <p:nvPr/>
          </p:nvSpPr>
          <p:spPr>
            <a:xfrm>
              <a:off x="11407788" y="6417725"/>
              <a:ext cx="63034" cy="80449"/>
            </a:xfrm>
            <a:custGeom>
              <a:avLst/>
              <a:gdLst>
                <a:gd name="connsiteX0" fmla="*/ 44390 w 63034"/>
                <a:gd name="connsiteY0" fmla="*/ 80428 h 80449"/>
                <a:gd name="connsiteX1" fmla="*/ 28553 w 63034"/>
                <a:gd name="connsiteY1" fmla="*/ 49376 h 80449"/>
                <a:gd name="connsiteX2" fmla="*/ 14890 w 63034"/>
                <a:gd name="connsiteY2" fmla="*/ 49376 h 80449"/>
                <a:gd name="connsiteX3" fmla="*/ 14890 w 63034"/>
                <a:gd name="connsiteY3" fmla="*/ 80428 h 80449"/>
                <a:gd name="connsiteX4" fmla="*/ -14 w 63034"/>
                <a:gd name="connsiteY4" fmla="*/ 80428 h 80449"/>
                <a:gd name="connsiteX5" fmla="*/ -14 w 63034"/>
                <a:gd name="connsiteY5" fmla="*/ 5 h 80449"/>
                <a:gd name="connsiteX6" fmla="*/ 32900 w 63034"/>
                <a:gd name="connsiteY6" fmla="*/ 5 h 80449"/>
                <a:gd name="connsiteX7" fmla="*/ 54637 w 63034"/>
                <a:gd name="connsiteY7" fmla="*/ 9631 h 80449"/>
                <a:gd name="connsiteX8" fmla="*/ 59605 w 63034"/>
                <a:gd name="connsiteY8" fmla="*/ 25467 h 80449"/>
                <a:gd name="connsiteX9" fmla="*/ 59605 w 63034"/>
                <a:gd name="connsiteY9" fmla="*/ 34472 h 80449"/>
                <a:gd name="connsiteX10" fmla="*/ 45010 w 63034"/>
                <a:gd name="connsiteY10" fmla="*/ 47513 h 80449"/>
                <a:gd name="connsiteX11" fmla="*/ 63020 w 63034"/>
                <a:gd name="connsiteY11" fmla="*/ 80428 h 80449"/>
                <a:gd name="connsiteX12" fmla="*/ 39111 w 63034"/>
                <a:gd name="connsiteY12" fmla="*/ 15220 h 80449"/>
                <a:gd name="connsiteX13" fmla="*/ 27001 w 63034"/>
                <a:gd name="connsiteY13" fmla="*/ 13046 h 80449"/>
                <a:gd name="connsiteX14" fmla="*/ 14890 w 63034"/>
                <a:gd name="connsiteY14" fmla="*/ 13046 h 80449"/>
                <a:gd name="connsiteX15" fmla="*/ 14890 w 63034"/>
                <a:gd name="connsiteY15" fmla="*/ 38198 h 80449"/>
                <a:gd name="connsiteX16" fmla="*/ 20169 w 63034"/>
                <a:gd name="connsiteY16" fmla="*/ 38198 h 80449"/>
                <a:gd name="connsiteX17" fmla="*/ 38179 w 63034"/>
                <a:gd name="connsiteY17" fmla="*/ 36024 h 80449"/>
                <a:gd name="connsiteX18" fmla="*/ 41241 w 63034"/>
                <a:gd name="connsiteY18" fmla="*/ 18281 h 80449"/>
                <a:gd name="connsiteX19" fmla="*/ 38179 w 63034"/>
                <a:gd name="connsiteY19" fmla="*/ 15220 h 80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3034" h="80449">
                  <a:moveTo>
                    <a:pt x="44390" y="80428"/>
                  </a:moveTo>
                  <a:lnTo>
                    <a:pt x="28553" y="49376"/>
                  </a:lnTo>
                  <a:lnTo>
                    <a:pt x="14890" y="49376"/>
                  </a:lnTo>
                  <a:lnTo>
                    <a:pt x="14890" y="80428"/>
                  </a:lnTo>
                  <a:lnTo>
                    <a:pt x="-14" y="80428"/>
                  </a:lnTo>
                  <a:lnTo>
                    <a:pt x="-14" y="5"/>
                  </a:lnTo>
                  <a:lnTo>
                    <a:pt x="32900" y="5"/>
                  </a:lnTo>
                  <a:cubicBezTo>
                    <a:pt x="41253" y="-365"/>
                    <a:pt x="49299" y="3197"/>
                    <a:pt x="54637" y="9631"/>
                  </a:cubicBezTo>
                  <a:cubicBezTo>
                    <a:pt x="57913" y="14257"/>
                    <a:pt x="59651" y="19797"/>
                    <a:pt x="59605" y="25467"/>
                  </a:cubicBezTo>
                  <a:cubicBezTo>
                    <a:pt x="60015" y="28454"/>
                    <a:pt x="60015" y="31485"/>
                    <a:pt x="59605" y="34472"/>
                  </a:cubicBezTo>
                  <a:cubicBezTo>
                    <a:pt x="57043" y="40859"/>
                    <a:pt x="51643" y="45681"/>
                    <a:pt x="45010" y="47513"/>
                  </a:cubicBezTo>
                  <a:lnTo>
                    <a:pt x="63020" y="80428"/>
                  </a:lnTo>
                  <a:close/>
                  <a:moveTo>
                    <a:pt x="39111" y="15220"/>
                  </a:moveTo>
                  <a:cubicBezTo>
                    <a:pt x="35369" y="13344"/>
                    <a:pt x="31162" y="12590"/>
                    <a:pt x="27001" y="13046"/>
                  </a:cubicBezTo>
                  <a:lnTo>
                    <a:pt x="14890" y="13046"/>
                  </a:lnTo>
                  <a:lnTo>
                    <a:pt x="14890" y="38198"/>
                  </a:lnTo>
                  <a:lnTo>
                    <a:pt x="20169" y="38198"/>
                  </a:lnTo>
                  <a:cubicBezTo>
                    <a:pt x="26262" y="38906"/>
                    <a:pt x="32432" y="38161"/>
                    <a:pt x="38179" y="36024"/>
                  </a:cubicBezTo>
                  <a:cubicBezTo>
                    <a:pt x="43924" y="31972"/>
                    <a:pt x="45296" y="24026"/>
                    <a:pt x="41241" y="18281"/>
                  </a:cubicBezTo>
                  <a:cubicBezTo>
                    <a:pt x="40402" y="17095"/>
                    <a:pt x="39368" y="16058"/>
                    <a:pt x="38179" y="15220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="" xmlns:a16="http://schemas.microsoft.com/office/drawing/2014/main" id="{B46ADD5F-5AAC-31D1-1C61-773B939774B0}"/>
                </a:ext>
              </a:extLst>
            </p:cNvPr>
            <p:cNvSpPr/>
            <p:nvPr/>
          </p:nvSpPr>
          <p:spPr>
            <a:xfrm>
              <a:off x="11475170" y="6416057"/>
              <a:ext cx="69308" cy="84327"/>
            </a:xfrm>
            <a:custGeom>
              <a:avLst/>
              <a:gdLst>
                <a:gd name="connsiteX0" fmla="*/ 61157 w 69308"/>
                <a:gd name="connsiteY0" fmla="*/ 75885 h 84327"/>
                <a:gd name="connsiteX1" fmla="*/ 34764 w 69308"/>
                <a:gd name="connsiteY1" fmla="*/ 84269 h 84327"/>
                <a:gd name="connsiteX2" fmla="*/ 3712 w 69308"/>
                <a:gd name="connsiteY2" fmla="*/ 72159 h 84327"/>
                <a:gd name="connsiteX3" fmla="*/ -14 w 69308"/>
                <a:gd name="connsiteY3" fmla="*/ 66880 h 84327"/>
                <a:gd name="connsiteX4" fmla="*/ 12406 w 69308"/>
                <a:gd name="connsiteY4" fmla="*/ 58186 h 84327"/>
                <a:gd name="connsiteX5" fmla="*/ 37558 w 69308"/>
                <a:gd name="connsiteY5" fmla="*/ 70296 h 84327"/>
                <a:gd name="connsiteX6" fmla="*/ 43458 w 69308"/>
                <a:gd name="connsiteY6" fmla="*/ 70296 h 84327"/>
                <a:gd name="connsiteX7" fmla="*/ 53084 w 69308"/>
                <a:gd name="connsiteY7" fmla="*/ 60360 h 84327"/>
                <a:gd name="connsiteX8" fmla="*/ 53084 w 69308"/>
                <a:gd name="connsiteY8" fmla="*/ 55702 h 84327"/>
                <a:gd name="connsiteX9" fmla="*/ 39111 w 69308"/>
                <a:gd name="connsiteY9" fmla="*/ 50113 h 84327"/>
                <a:gd name="connsiteX10" fmla="*/ 29485 w 69308"/>
                <a:gd name="connsiteY10" fmla="*/ 47939 h 84327"/>
                <a:gd name="connsiteX11" fmla="*/ 17375 w 69308"/>
                <a:gd name="connsiteY11" fmla="*/ 43902 h 84327"/>
                <a:gd name="connsiteX12" fmla="*/ 5886 w 69308"/>
                <a:gd name="connsiteY12" fmla="*/ 25271 h 84327"/>
                <a:gd name="connsiteX13" fmla="*/ 8991 w 69308"/>
                <a:gd name="connsiteY13" fmla="*/ 13472 h 84327"/>
                <a:gd name="connsiteX14" fmla="*/ 37558 w 69308"/>
                <a:gd name="connsiteY14" fmla="*/ 120 h 84327"/>
                <a:gd name="connsiteX15" fmla="*/ 68610 w 69308"/>
                <a:gd name="connsiteY15" fmla="*/ 16577 h 84327"/>
                <a:gd name="connsiteX16" fmla="*/ 56189 w 69308"/>
                <a:gd name="connsiteY16" fmla="*/ 25892 h 84327"/>
                <a:gd name="connsiteX17" fmla="*/ 35385 w 69308"/>
                <a:gd name="connsiteY17" fmla="*/ 13782 h 84327"/>
                <a:gd name="connsiteX18" fmla="*/ 21101 w 69308"/>
                <a:gd name="connsiteY18" fmla="*/ 19993 h 84327"/>
                <a:gd name="connsiteX19" fmla="*/ 21101 w 69308"/>
                <a:gd name="connsiteY19" fmla="*/ 23719 h 84327"/>
                <a:gd name="connsiteX20" fmla="*/ 21101 w 69308"/>
                <a:gd name="connsiteY20" fmla="*/ 27135 h 84327"/>
                <a:gd name="connsiteX21" fmla="*/ 35074 w 69308"/>
                <a:gd name="connsiteY21" fmla="*/ 33034 h 84327"/>
                <a:gd name="connsiteX22" fmla="*/ 43147 w 69308"/>
                <a:gd name="connsiteY22" fmla="*/ 34897 h 84327"/>
                <a:gd name="connsiteX23" fmla="*/ 64573 w 69308"/>
                <a:gd name="connsiteY23" fmla="*/ 45144 h 84327"/>
                <a:gd name="connsiteX24" fmla="*/ 69231 w 69308"/>
                <a:gd name="connsiteY24" fmla="*/ 58807 h 84327"/>
                <a:gd name="connsiteX25" fmla="*/ 61468 w 69308"/>
                <a:gd name="connsiteY25" fmla="*/ 76506 h 8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9308" h="84327">
                  <a:moveTo>
                    <a:pt x="61157" y="75885"/>
                  </a:moveTo>
                  <a:cubicBezTo>
                    <a:pt x="53624" y="81704"/>
                    <a:pt x="44275" y="84673"/>
                    <a:pt x="34764" y="84269"/>
                  </a:cubicBezTo>
                  <a:cubicBezTo>
                    <a:pt x="23203" y="84589"/>
                    <a:pt x="12003" y="80220"/>
                    <a:pt x="3712" y="72159"/>
                  </a:cubicBezTo>
                  <a:cubicBezTo>
                    <a:pt x="2228" y="70585"/>
                    <a:pt x="973" y="68806"/>
                    <a:pt x="-14" y="66880"/>
                  </a:cubicBezTo>
                  <a:lnTo>
                    <a:pt x="12406" y="58186"/>
                  </a:lnTo>
                  <a:cubicBezTo>
                    <a:pt x="18030" y="66421"/>
                    <a:pt x="27616" y="71035"/>
                    <a:pt x="37558" y="70296"/>
                  </a:cubicBezTo>
                  <a:cubicBezTo>
                    <a:pt x="39518" y="70520"/>
                    <a:pt x="41499" y="70520"/>
                    <a:pt x="43458" y="70296"/>
                  </a:cubicBezTo>
                  <a:cubicBezTo>
                    <a:pt x="45321" y="70296"/>
                    <a:pt x="53084" y="67812"/>
                    <a:pt x="53084" y="60360"/>
                  </a:cubicBezTo>
                  <a:cubicBezTo>
                    <a:pt x="53658" y="58860"/>
                    <a:pt x="53658" y="57202"/>
                    <a:pt x="53084" y="55702"/>
                  </a:cubicBezTo>
                  <a:cubicBezTo>
                    <a:pt x="49175" y="52345"/>
                    <a:pt x="44259" y="50377"/>
                    <a:pt x="39111" y="50113"/>
                  </a:cubicBezTo>
                  <a:lnTo>
                    <a:pt x="29485" y="47939"/>
                  </a:lnTo>
                  <a:cubicBezTo>
                    <a:pt x="25268" y="47206"/>
                    <a:pt x="21188" y="45846"/>
                    <a:pt x="17375" y="43902"/>
                  </a:cubicBezTo>
                  <a:cubicBezTo>
                    <a:pt x="10161" y="40552"/>
                    <a:pt x="5643" y="33221"/>
                    <a:pt x="5886" y="25271"/>
                  </a:cubicBezTo>
                  <a:cubicBezTo>
                    <a:pt x="5737" y="21120"/>
                    <a:pt x="6817" y="17015"/>
                    <a:pt x="8991" y="13472"/>
                  </a:cubicBezTo>
                  <a:cubicBezTo>
                    <a:pt x="15378" y="4156"/>
                    <a:pt x="26318" y="-955"/>
                    <a:pt x="37558" y="120"/>
                  </a:cubicBezTo>
                  <a:cubicBezTo>
                    <a:pt x="49954" y="287"/>
                    <a:pt x="61511" y="6411"/>
                    <a:pt x="68610" y="16577"/>
                  </a:cubicBezTo>
                  <a:lnTo>
                    <a:pt x="56189" y="25892"/>
                  </a:lnTo>
                  <a:cubicBezTo>
                    <a:pt x="51988" y="18356"/>
                    <a:pt x="44011" y="13714"/>
                    <a:pt x="35385" y="13782"/>
                  </a:cubicBezTo>
                  <a:cubicBezTo>
                    <a:pt x="35385" y="13782"/>
                    <a:pt x="24206" y="13782"/>
                    <a:pt x="21101" y="19993"/>
                  </a:cubicBezTo>
                  <a:cubicBezTo>
                    <a:pt x="20675" y="21197"/>
                    <a:pt x="20675" y="22514"/>
                    <a:pt x="21101" y="23719"/>
                  </a:cubicBezTo>
                  <a:cubicBezTo>
                    <a:pt x="20781" y="24834"/>
                    <a:pt x="20781" y="26020"/>
                    <a:pt x="21101" y="27135"/>
                  </a:cubicBezTo>
                  <a:cubicBezTo>
                    <a:pt x="22964" y="30550"/>
                    <a:pt x="27622" y="31482"/>
                    <a:pt x="35074" y="33034"/>
                  </a:cubicBezTo>
                  <a:lnTo>
                    <a:pt x="43147" y="34897"/>
                  </a:lnTo>
                  <a:cubicBezTo>
                    <a:pt x="51190" y="35969"/>
                    <a:pt x="58689" y="39555"/>
                    <a:pt x="64573" y="45144"/>
                  </a:cubicBezTo>
                  <a:cubicBezTo>
                    <a:pt x="67964" y="48849"/>
                    <a:pt x="69650" y="53802"/>
                    <a:pt x="69231" y="58807"/>
                  </a:cubicBezTo>
                  <a:cubicBezTo>
                    <a:pt x="69653" y="65614"/>
                    <a:pt x="66762" y="72206"/>
                    <a:pt x="61468" y="76506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="" xmlns:a16="http://schemas.microsoft.com/office/drawing/2014/main" id="{709EB21D-8D8D-6065-D365-3ED664E6E787}"/>
                </a:ext>
              </a:extLst>
            </p:cNvPr>
            <p:cNvSpPr/>
            <p:nvPr/>
          </p:nvSpPr>
          <p:spPr>
            <a:xfrm>
              <a:off x="11557146" y="6417751"/>
              <a:ext cx="14904" cy="80423"/>
            </a:xfrm>
            <a:custGeom>
              <a:avLst/>
              <a:gdLst>
                <a:gd name="connsiteX0" fmla="*/ 0 w 14904"/>
                <a:gd name="connsiteY0" fmla="*/ 0 h 80423"/>
                <a:gd name="connsiteX1" fmla="*/ 14905 w 14904"/>
                <a:gd name="connsiteY1" fmla="*/ 0 h 80423"/>
                <a:gd name="connsiteX2" fmla="*/ 14905 w 14904"/>
                <a:gd name="connsiteY2" fmla="*/ 80424 h 80423"/>
                <a:gd name="connsiteX3" fmla="*/ 0 w 14904"/>
                <a:gd name="connsiteY3" fmla="*/ 80424 h 8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4" h="80423">
                  <a:moveTo>
                    <a:pt x="0" y="0"/>
                  </a:moveTo>
                  <a:lnTo>
                    <a:pt x="14905" y="0"/>
                  </a:lnTo>
                  <a:lnTo>
                    <a:pt x="14905" y="80424"/>
                  </a:lnTo>
                  <a:lnTo>
                    <a:pt x="0" y="80424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="" xmlns:a16="http://schemas.microsoft.com/office/drawing/2014/main" id="{B5F4C723-C023-DFFD-46F2-DAE1F97E732B}"/>
                </a:ext>
              </a:extLst>
            </p:cNvPr>
            <p:cNvSpPr/>
            <p:nvPr/>
          </p:nvSpPr>
          <p:spPr>
            <a:xfrm>
              <a:off x="11583850" y="6417751"/>
              <a:ext cx="59308" cy="80733"/>
            </a:xfrm>
            <a:custGeom>
              <a:avLst/>
              <a:gdLst>
                <a:gd name="connsiteX0" fmla="*/ 36951 w 59308"/>
                <a:gd name="connsiteY0" fmla="*/ 13663 h 80733"/>
                <a:gd name="connsiteX1" fmla="*/ 36951 w 59308"/>
                <a:gd name="connsiteY1" fmla="*/ 80734 h 80733"/>
                <a:gd name="connsiteX2" fmla="*/ 22047 w 59308"/>
                <a:gd name="connsiteY2" fmla="*/ 80734 h 80733"/>
                <a:gd name="connsiteX3" fmla="*/ 22047 w 59308"/>
                <a:gd name="connsiteY3" fmla="*/ 13663 h 80733"/>
                <a:gd name="connsiteX4" fmla="*/ 0 w 59308"/>
                <a:gd name="connsiteY4" fmla="*/ 13663 h 80733"/>
                <a:gd name="connsiteX5" fmla="*/ 0 w 59308"/>
                <a:gd name="connsiteY5" fmla="*/ 0 h 80733"/>
                <a:gd name="connsiteX6" fmla="*/ 59308 w 59308"/>
                <a:gd name="connsiteY6" fmla="*/ 0 h 80733"/>
                <a:gd name="connsiteX7" fmla="*/ 59308 w 59308"/>
                <a:gd name="connsiteY7" fmla="*/ 13663 h 80733"/>
                <a:gd name="connsiteX8" fmla="*/ 36951 w 59308"/>
                <a:gd name="connsiteY8" fmla="*/ 13663 h 8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308" h="80733">
                  <a:moveTo>
                    <a:pt x="36951" y="13663"/>
                  </a:moveTo>
                  <a:lnTo>
                    <a:pt x="36951" y="80734"/>
                  </a:lnTo>
                  <a:lnTo>
                    <a:pt x="22047" y="80734"/>
                  </a:lnTo>
                  <a:lnTo>
                    <a:pt x="22047" y="13663"/>
                  </a:lnTo>
                  <a:lnTo>
                    <a:pt x="0" y="13663"/>
                  </a:lnTo>
                  <a:lnTo>
                    <a:pt x="0" y="0"/>
                  </a:lnTo>
                  <a:lnTo>
                    <a:pt x="59308" y="0"/>
                  </a:lnTo>
                  <a:lnTo>
                    <a:pt x="59308" y="13663"/>
                  </a:lnTo>
                  <a:lnTo>
                    <a:pt x="36951" y="13663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3F7DDF3A-E1A3-D14B-153C-1DD84440758F}"/>
                </a:ext>
              </a:extLst>
            </p:cNvPr>
            <p:cNvSpPr/>
            <p:nvPr/>
          </p:nvSpPr>
          <p:spPr>
            <a:xfrm>
              <a:off x="11638812" y="6396015"/>
              <a:ext cx="72039" cy="102159"/>
            </a:xfrm>
            <a:custGeom>
              <a:avLst/>
              <a:gdLst>
                <a:gd name="connsiteX0" fmla="*/ 56500 w 72039"/>
                <a:gd name="connsiteY0" fmla="*/ 102138 h 102159"/>
                <a:gd name="connsiteX1" fmla="*/ 51842 w 72039"/>
                <a:gd name="connsiteY1" fmla="*/ 86612 h 102159"/>
                <a:gd name="connsiteX2" fmla="*/ 20790 w 72039"/>
                <a:gd name="connsiteY2" fmla="*/ 86612 h 102159"/>
                <a:gd name="connsiteX3" fmla="*/ 16133 w 72039"/>
                <a:gd name="connsiteY3" fmla="*/ 102138 h 102159"/>
                <a:gd name="connsiteX4" fmla="*/ -14 w 72039"/>
                <a:gd name="connsiteY4" fmla="*/ 102138 h 102159"/>
                <a:gd name="connsiteX5" fmla="*/ 27311 w 72039"/>
                <a:gd name="connsiteY5" fmla="*/ 21714 h 102159"/>
                <a:gd name="connsiteX6" fmla="*/ 44390 w 72039"/>
                <a:gd name="connsiteY6" fmla="*/ 21714 h 102159"/>
                <a:gd name="connsiteX7" fmla="*/ 72025 w 72039"/>
                <a:gd name="connsiteY7" fmla="*/ 102138 h 102159"/>
                <a:gd name="connsiteX8" fmla="*/ 36627 w 72039"/>
                <a:gd name="connsiteY8" fmla="*/ 36309 h 102159"/>
                <a:gd name="connsiteX9" fmla="*/ 25448 w 72039"/>
                <a:gd name="connsiteY9" fmla="*/ 73260 h 102159"/>
                <a:gd name="connsiteX10" fmla="*/ 47805 w 72039"/>
                <a:gd name="connsiteY10" fmla="*/ 73260 h 102159"/>
                <a:gd name="connsiteX11" fmla="*/ 40663 w 72039"/>
                <a:gd name="connsiteY11" fmla="*/ 13952 h 102159"/>
                <a:gd name="connsiteX12" fmla="*/ 30416 w 72039"/>
                <a:gd name="connsiteY12" fmla="*/ 13952 h 102159"/>
                <a:gd name="connsiteX13" fmla="*/ 36627 w 72039"/>
                <a:gd name="connsiteY13" fmla="*/ -22 h 102159"/>
                <a:gd name="connsiteX14" fmla="*/ 52773 w 72039"/>
                <a:gd name="connsiteY14" fmla="*/ -22 h 1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2039" h="102159">
                  <a:moveTo>
                    <a:pt x="56500" y="102138"/>
                  </a:moveTo>
                  <a:lnTo>
                    <a:pt x="51842" y="86612"/>
                  </a:lnTo>
                  <a:lnTo>
                    <a:pt x="20790" y="86612"/>
                  </a:lnTo>
                  <a:lnTo>
                    <a:pt x="16133" y="102138"/>
                  </a:lnTo>
                  <a:lnTo>
                    <a:pt x="-14" y="102138"/>
                  </a:lnTo>
                  <a:lnTo>
                    <a:pt x="27311" y="21714"/>
                  </a:lnTo>
                  <a:lnTo>
                    <a:pt x="44390" y="21714"/>
                  </a:lnTo>
                  <a:lnTo>
                    <a:pt x="72025" y="102138"/>
                  </a:lnTo>
                  <a:close/>
                  <a:moveTo>
                    <a:pt x="36627" y="36309"/>
                  </a:moveTo>
                  <a:lnTo>
                    <a:pt x="25448" y="73260"/>
                  </a:lnTo>
                  <a:lnTo>
                    <a:pt x="47805" y="73260"/>
                  </a:lnTo>
                  <a:close/>
                  <a:moveTo>
                    <a:pt x="40663" y="13952"/>
                  </a:moveTo>
                  <a:lnTo>
                    <a:pt x="30416" y="13952"/>
                  </a:lnTo>
                  <a:lnTo>
                    <a:pt x="36627" y="-22"/>
                  </a:lnTo>
                  <a:lnTo>
                    <a:pt x="52773" y="-22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="" xmlns:a16="http://schemas.microsoft.com/office/drawing/2014/main" id="{02F1087E-8FBE-703C-A30C-73FF4BD683C8}"/>
                </a:ext>
              </a:extLst>
            </p:cNvPr>
            <p:cNvSpPr/>
            <p:nvPr/>
          </p:nvSpPr>
          <p:spPr>
            <a:xfrm>
              <a:off x="11721719" y="6417725"/>
              <a:ext cx="63034" cy="80449"/>
            </a:xfrm>
            <a:custGeom>
              <a:avLst/>
              <a:gdLst>
                <a:gd name="connsiteX0" fmla="*/ 44390 w 63034"/>
                <a:gd name="connsiteY0" fmla="*/ 80428 h 80449"/>
                <a:gd name="connsiteX1" fmla="*/ 28553 w 63034"/>
                <a:gd name="connsiteY1" fmla="*/ 49376 h 80449"/>
                <a:gd name="connsiteX2" fmla="*/ 14890 w 63034"/>
                <a:gd name="connsiteY2" fmla="*/ 49376 h 80449"/>
                <a:gd name="connsiteX3" fmla="*/ 14890 w 63034"/>
                <a:gd name="connsiteY3" fmla="*/ 80428 h 80449"/>
                <a:gd name="connsiteX4" fmla="*/ -14 w 63034"/>
                <a:gd name="connsiteY4" fmla="*/ 80428 h 80449"/>
                <a:gd name="connsiteX5" fmla="*/ -14 w 63034"/>
                <a:gd name="connsiteY5" fmla="*/ 5 h 80449"/>
                <a:gd name="connsiteX6" fmla="*/ 32900 w 63034"/>
                <a:gd name="connsiteY6" fmla="*/ 5 h 80449"/>
                <a:gd name="connsiteX7" fmla="*/ 54637 w 63034"/>
                <a:gd name="connsiteY7" fmla="*/ 9631 h 80449"/>
                <a:gd name="connsiteX8" fmla="*/ 59605 w 63034"/>
                <a:gd name="connsiteY8" fmla="*/ 25467 h 80449"/>
                <a:gd name="connsiteX9" fmla="*/ 59605 w 63034"/>
                <a:gd name="connsiteY9" fmla="*/ 34472 h 80449"/>
                <a:gd name="connsiteX10" fmla="*/ 45321 w 63034"/>
                <a:gd name="connsiteY10" fmla="*/ 47513 h 80449"/>
                <a:gd name="connsiteX11" fmla="*/ 63020 w 63034"/>
                <a:gd name="connsiteY11" fmla="*/ 80428 h 80449"/>
                <a:gd name="connsiteX12" fmla="*/ 39111 w 63034"/>
                <a:gd name="connsiteY12" fmla="*/ 15220 h 80449"/>
                <a:gd name="connsiteX13" fmla="*/ 27001 w 63034"/>
                <a:gd name="connsiteY13" fmla="*/ 13046 h 80449"/>
                <a:gd name="connsiteX14" fmla="*/ 14890 w 63034"/>
                <a:gd name="connsiteY14" fmla="*/ 13046 h 80449"/>
                <a:gd name="connsiteX15" fmla="*/ 14890 w 63034"/>
                <a:gd name="connsiteY15" fmla="*/ 38198 h 80449"/>
                <a:gd name="connsiteX16" fmla="*/ 20169 w 63034"/>
                <a:gd name="connsiteY16" fmla="*/ 38198 h 80449"/>
                <a:gd name="connsiteX17" fmla="*/ 38179 w 63034"/>
                <a:gd name="connsiteY17" fmla="*/ 36024 h 80449"/>
                <a:gd name="connsiteX18" fmla="*/ 44390 w 63034"/>
                <a:gd name="connsiteY18" fmla="*/ 25467 h 80449"/>
                <a:gd name="connsiteX19" fmla="*/ 39111 w 63034"/>
                <a:gd name="connsiteY19" fmla="*/ 15220 h 80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3034" h="80449">
                  <a:moveTo>
                    <a:pt x="44390" y="80428"/>
                  </a:moveTo>
                  <a:lnTo>
                    <a:pt x="28553" y="49376"/>
                  </a:lnTo>
                  <a:lnTo>
                    <a:pt x="14890" y="49376"/>
                  </a:lnTo>
                  <a:lnTo>
                    <a:pt x="14890" y="80428"/>
                  </a:lnTo>
                  <a:lnTo>
                    <a:pt x="-14" y="80428"/>
                  </a:lnTo>
                  <a:lnTo>
                    <a:pt x="-14" y="5"/>
                  </a:lnTo>
                  <a:lnTo>
                    <a:pt x="32900" y="5"/>
                  </a:lnTo>
                  <a:cubicBezTo>
                    <a:pt x="41253" y="-365"/>
                    <a:pt x="49299" y="3197"/>
                    <a:pt x="54637" y="9631"/>
                  </a:cubicBezTo>
                  <a:cubicBezTo>
                    <a:pt x="57913" y="14257"/>
                    <a:pt x="59651" y="19797"/>
                    <a:pt x="59605" y="25467"/>
                  </a:cubicBezTo>
                  <a:cubicBezTo>
                    <a:pt x="60015" y="28454"/>
                    <a:pt x="60015" y="31485"/>
                    <a:pt x="59605" y="34472"/>
                  </a:cubicBezTo>
                  <a:cubicBezTo>
                    <a:pt x="57105" y="40788"/>
                    <a:pt x="51836" y="45598"/>
                    <a:pt x="45321" y="47513"/>
                  </a:cubicBezTo>
                  <a:lnTo>
                    <a:pt x="63020" y="80428"/>
                  </a:lnTo>
                  <a:close/>
                  <a:moveTo>
                    <a:pt x="39111" y="15220"/>
                  </a:moveTo>
                  <a:cubicBezTo>
                    <a:pt x="35369" y="13344"/>
                    <a:pt x="31162" y="12590"/>
                    <a:pt x="27001" y="13046"/>
                  </a:cubicBezTo>
                  <a:lnTo>
                    <a:pt x="14890" y="13046"/>
                  </a:lnTo>
                  <a:lnTo>
                    <a:pt x="14890" y="38198"/>
                  </a:lnTo>
                  <a:lnTo>
                    <a:pt x="20169" y="38198"/>
                  </a:lnTo>
                  <a:cubicBezTo>
                    <a:pt x="26262" y="38931"/>
                    <a:pt x="32438" y="38186"/>
                    <a:pt x="38179" y="36024"/>
                  </a:cubicBezTo>
                  <a:cubicBezTo>
                    <a:pt x="42110" y="33994"/>
                    <a:pt x="44523" y="29889"/>
                    <a:pt x="44390" y="25467"/>
                  </a:cubicBezTo>
                  <a:cubicBezTo>
                    <a:pt x="44532" y="21365"/>
                    <a:pt x="42533" y="17487"/>
                    <a:pt x="39111" y="15220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="" xmlns:a16="http://schemas.microsoft.com/office/drawing/2014/main" id="{03C6A39E-805C-FA5C-5014-9D0FF7B74130}"/>
                </a:ext>
              </a:extLst>
            </p:cNvPr>
            <p:cNvSpPr/>
            <p:nvPr/>
          </p:nvSpPr>
          <p:spPr>
            <a:xfrm>
              <a:off x="11795311" y="6417751"/>
              <a:ext cx="14904" cy="80423"/>
            </a:xfrm>
            <a:custGeom>
              <a:avLst/>
              <a:gdLst>
                <a:gd name="connsiteX0" fmla="*/ 0 w 14904"/>
                <a:gd name="connsiteY0" fmla="*/ 0 h 80423"/>
                <a:gd name="connsiteX1" fmla="*/ 14905 w 14904"/>
                <a:gd name="connsiteY1" fmla="*/ 0 h 80423"/>
                <a:gd name="connsiteX2" fmla="*/ 14905 w 14904"/>
                <a:gd name="connsiteY2" fmla="*/ 80424 h 80423"/>
                <a:gd name="connsiteX3" fmla="*/ 0 w 14904"/>
                <a:gd name="connsiteY3" fmla="*/ 80424 h 8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4" h="80423">
                  <a:moveTo>
                    <a:pt x="0" y="0"/>
                  </a:moveTo>
                  <a:lnTo>
                    <a:pt x="14905" y="0"/>
                  </a:lnTo>
                  <a:lnTo>
                    <a:pt x="14905" y="80424"/>
                  </a:lnTo>
                  <a:lnTo>
                    <a:pt x="0" y="80424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="" xmlns:a16="http://schemas.microsoft.com/office/drawing/2014/main" id="{5539A1E0-81F9-1A90-668B-C23BDC1F63E1}"/>
                </a:ext>
              </a:extLst>
            </p:cNvPr>
            <p:cNvSpPr/>
            <p:nvPr/>
          </p:nvSpPr>
          <p:spPr>
            <a:xfrm>
              <a:off x="11825052" y="6415553"/>
              <a:ext cx="78166" cy="84824"/>
            </a:xfrm>
            <a:custGeom>
              <a:avLst/>
              <a:gdLst>
                <a:gd name="connsiteX0" fmla="*/ 65884 w 78166"/>
                <a:gd name="connsiteY0" fmla="*/ 73285 h 84824"/>
                <a:gd name="connsiteX1" fmla="*/ 52221 w 78166"/>
                <a:gd name="connsiteY1" fmla="*/ 82600 h 84824"/>
                <a:gd name="connsiteX2" fmla="*/ 38248 w 78166"/>
                <a:gd name="connsiteY2" fmla="*/ 84774 h 84824"/>
                <a:gd name="connsiteX3" fmla="*/ 10612 w 78166"/>
                <a:gd name="connsiteY3" fmla="*/ 72353 h 84824"/>
                <a:gd name="connsiteX4" fmla="*/ 55 w 78166"/>
                <a:gd name="connsiteY4" fmla="*/ 41302 h 84824"/>
                <a:gd name="connsiteX5" fmla="*/ 2228 w 78166"/>
                <a:gd name="connsiteY5" fmla="*/ 25776 h 84824"/>
                <a:gd name="connsiteX6" fmla="*/ 39490 w 78166"/>
                <a:gd name="connsiteY6" fmla="*/ 3 h 84824"/>
                <a:gd name="connsiteX7" fmla="*/ 68058 w 78166"/>
                <a:gd name="connsiteY7" fmla="*/ 12734 h 84824"/>
                <a:gd name="connsiteX8" fmla="*/ 77994 w 78166"/>
                <a:gd name="connsiteY8" fmla="*/ 43786 h 84824"/>
                <a:gd name="connsiteX9" fmla="*/ 66815 w 78166"/>
                <a:gd name="connsiteY9" fmla="*/ 74837 h 84824"/>
                <a:gd name="connsiteX10" fmla="*/ 57190 w 78166"/>
                <a:gd name="connsiteY10" fmla="*/ 24534 h 84824"/>
                <a:gd name="connsiteX11" fmla="*/ 38559 w 78166"/>
                <a:gd name="connsiteY11" fmla="*/ 13976 h 84824"/>
                <a:gd name="connsiteX12" fmla="*/ 28312 w 78166"/>
                <a:gd name="connsiteY12" fmla="*/ 16150 h 84824"/>
                <a:gd name="connsiteX13" fmla="*/ 15581 w 78166"/>
                <a:gd name="connsiteY13" fmla="*/ 41923 h 84824"/>
                <a:gd name="connsiteX14" fmla="*/ 26759 w 78166"/>
                <a:gd name="connsiteY14" fmla="*/ 67385 h 84824"/>
                <a:gd name="connsiteX15" fmla="*/ 38559 w 78166"/>
                <a:gd name="connsiteY15" fmla="*/ 70801 h 84824"/>
                <a:gd name="connsiteX16" fmla="*/ 47874 w 78166"/>
                <a:gd name="connsiteY16" fmla="*/ 68627 h 84824"/>
                <a:gd name="connsiteX17" fmla="*/ 61847 w 78166"/>
                <a:gd name="connsiteY17" fmla="*/ 44096 h 84824"/>
                <a:gd name="connsiteX18" fmla="*/ 57190 w 78166"/>
                <a:gd name="connsiteY18" fmla="*/ 24534 h 84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166" h="84824">
                  <a:moveTo>
                    <a:pt x="65884" y="73285"/>
                  </a:moveTo>
                  <a:cubicBezTo>
                    <a:pt x="62034" y="77312"/>
                    <a:pt x="57379" y="80489"/>
                    <a:pt x="52221" y="82600"/>
                  </a:cubicBezTo>
                  <a:cubicBezTo>
                    <a:pt x="47691" y="83988"/>
                    <a:pt x="42987" y="84718"/>
                    <a:pt x="38248" y="84774"/>
                  </a:cubicBezTo>
                  <a:cubicBezTo>
                    <a:pt x="27594" y="85218"/>
                    <a:pt x="17354" y="80616"/>
                    <a:pt x="10612" y="72353"/>
                  </a:cubicBezTo>
                  <a:cubicBezTo>
                    <a:pt x="3203" y="63761"/>
                    <a:pt x="-582" y="52629"/>
                    <a:pt x="55" y="41302"/>
                  </a:cubicBezTo>
                  <a:cubicBezTo>
                    <a:pt x="-48" y="36045"/>
                    <a:pt x="688" y="30803"/>
                    <a:pt x="2228" y="25776"/>
                  </a:cubicBezTo>
                  <a:cubicBezTo>
                    <a:pt x="7578" y="9887"/>
                    <a:pt x="22735" y="-599"/>
                    <a:pt x="39490" y="3"/>
                  </a:cubicBezTo>
                  <a:cubicBezTo>
                    <a:pt x="50420" y="-149"/>
                    <a:pt x="60863" y="4506"/>
                    <a:pt x="68058" y="12734"/>
                  </a:cubicBezTo>
                  <a:cubicBezTo>
                    <a:pt x="75392" y="21339"/>
                    <a:pt x="78972" y="32523"/>
                    <a:pt x="77994" y="43786"/>
                  </a:cubicBezTo>
                  <a:cubicBezTo>
                    <a:pt x="78271" y="55169"/>
                    <a:pt x="74283" y="66242"/>
                    <a:pt x="66815" y="74837"/>
                  </a:cubicBezTo>
                  <a:close/>
                  <a:moveTo>
                    <a:pt x="57190" y="24534"/>
                  </a:moveTo>
                  <a:cubicBezTo>
                    <a:pt x="53358" y="17892"/>
                    <a:pt x="46225" y="13852"/>
                    <a:pt x="38559" y="13976"/>
                  </a:cubicBezTo>
                  <a:cubicBezTo>
                    <a:pt x="35034" y="14017"/>
                    <a:pt x="31550" y="14756"/>
                    <a:pt x="28312" y="16150"/>
                  </a:cubicBezTo>
                  <a:cubicBezTo>
                    <a:pt x="19527" y="21634"/>
                    <a:pt x="14596" y="31613"/>
                    <a:pt x="15581" y="41923"/>
                  </a:cubicBezTo>
                  <a:cubicBezTo>
                    <a:pt x="15087" y="51698"/>
                    <a:pt x="19229" y="61134"/>
                    <a:pt x="26759" y="67385"/>
                  </a:cubicBezTo>
                  <a:cubicBezTo>
                    <a:pt x="30308" y="69574"/>
                    <a:pt x="34388" y="70754"/>
                    <a:pt x="38559" y="70801"/>
                  </a:cubicBezTo>
                  <a:cubicBezTo>
                    <a:pt x="41785" y="70757"/>
                    <a:pt x="44962" y="70015"/>
                    <a:pt x="47874" y="68627"/>
                  </a:cubicBezTo>
                  <a:cubicBezTo>
                    <a:pt x="57177" y="64149"/>
                    <a:pt x="62739" y="54384"/>
                    <a:pt x="61847" y="44096"/>
                  </a:cubicBezTo>
                  <a:cubicBezTo>
                    <a:pt x="62353" y="37249"/>
                    <a:pt x="60726" y="30418"/>
                    <a:pt x="57190" y="24534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="" xmlns:a16="http://schemas.microsoft.com/office/drawing/2014/main" id="{E3B9A7A6-DF29-AC10-7BF7-4677476EE068}"/>
                </a:ext>
              </a:extLst>
            </p:cNvPr>
            <p:cNvSpPr/>
            <p:nvPr/>
          </p:nvSpPr>
          <p:spPr>
            <a:xfrm>
              <a:off x="11069326" y="6546686"/>
              <a:ext cx="68184" cy="81060"/>
            </a:xfrm>
            <a:custGeom>
              <a:avLst/>
              <a:gdLst>
                <a:gd name="connsiteX0" fmla="*/ 45321 w 68184"/>
                <a:gd name="connsiteY0" fmla="*/ 78779 h 81060"/>
                <a:gd name="connsiteX1" fmla="*/ 25448 w 68184"/>
                <a:gd name="connsiteY1" fmla="*/ 80952 h 81060"/>
                <a:gd name="connsiteX2" fmla="*/ -14 w 68184"/>
                <a:gd name="connsiteY2" fmla="*/ 80952 h 81060"/>
                <a:gd name="connsiteX3" fmla="*/ -14 w 68184"/>
                <a:gd name="connsiteY3" fmla="*/ 218 h 81060"/>
                <a:gd name="connsiteX4" fmla="*/ 28553 w 68184"/>
                <a:gd name="connsiteY4" fmla="*/ 218 h 81060"/>
                <a:gd name="connsiteX5" fmla="*/ 40353 w 68184"/>
                <a:gd name="connsiteY5" fmla="*/ 218 h 81060"/>
                <a:gd name="connsiteX6" fmla="*/ 59605 w 68184"/>
                <a:gd name="connsiteY6" fmla="*/ 12328 h 81060"/>
                <a:gd name="connsiteX7" fmla="*/ 67989 w 68184"/>
                <a:gd name="connsiteY7" fmla="*/ 40275 h 81060"/>
                <a:gd name="connsiteX8" fmla="*/ 45321 w 68184"/>
                <a:gd name="connsiteY8" fmla="*/ 77847 h 81060"/>
                <a:gd name="connsiteX9" fmla="*/ 45321 w 68184"/>
                <a:gd name="connsiteY9" fmla="*/ 19160 h 81060"/>
                <a:gd name="connsiteX10" fmla="*/ 36937 w 68184"/>
                <a:gd name="connsiteY10" fmla="*/ 14812 h 81060"/>
                <a:gd name="connsiteX11" fmla="*/ 23896 w 68184"/>
                <a:gd name="connsiteY11" fmla="*/ 14812 h 81060"/>
                <a:gd name="connsiteX12" fmla="*/ 15822 w 68184"/>
                <a:gd name="connsiteY12" fmla="*/ 14812 h 81060"/>
                <a:gd name="connsiteX13" fmla="*/ 15822 w 68184"/>
                <a:gd name="connsiteY13" fmla="*/ 68221 h 81060"/>
                <a:gd name="connsiteX14" fmla="*/ 18927 w 68184"/>
                <a:gd name="connsiteY14" fmla="*/ 68221 h 81060"/>
                <a:gd name="connsiteX15" fmla="*/ 35385 w 68184"/>
                <a:gd name="connsiteY15" fmla="*/ 68221 h 81060"/>
                <a:gd name="connsiteX16" fmla="*/ 47184 w 68184"/>
                <a:gd name="connsiteY16" fmla="*/ 62011 h 81060"/>
                <a:gd name="connsiteX17" fmla="*/ 52152 w 68184"/>
                <a:gd name="connsiteY17" fmla="*/ 42759 h 81060"/>
                <a:gd name="connsiteX18" fmla="*/ 44390 w 68184"/>
                <a:gd name="connsiteY18" fmla="*/ 19160 h 8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8184" h="81060">
                  <a:moveTo>
                    <a:pt x="45321" y="78779"/>
                  </a:moveTo>
                  <a:cubicBezTo>
                    <a:pt x="38856" y="80570"/>
                    <a:pt x="32146" y="81306"/>
                    <a:pt x="25448" y="80952"/>
                  </a:cubicBezTo>
                  <a:lnTo>
                    <a:pt x="-14" y="80952"/>
                  </a:lnTo>
                  <a:lnTo>
                    <a:pt x="-14" y="218"/>
                  </a:lnTo>
                  <a:lnTo>
                    <a:pt x="28553" y="218"/>
                  </a:lnTo>
                  <a:cubicBezTo>
                    <a:pt x="32481" y="-102"/>
                    <a:pt x="36425" y="-102"/>
                    <a:pt x="40353" y="218"/>
                  </a:cubicBezTo>
                  <a:cubicBezTo>
                    <a:pt x="48069" y="1674"/>
                    <a:pt x="54950" y="6003"/>
                    <a:pt x="59605" y="12328"/>
                  </a:cubicBezTo>
                  <a:cubicBezTo>
                    <a:pt x="65489" y="20423"/>
                    <a:pt x="68445" y="30279"/>
                    <a:pt x="67989" y="40275"/>
                  </a:cubicBezTo>
                  <a:cubicBezTo>
                    <a:pt x="69597" y="56440"/>
                    <a:pt x="60369" y="71733"/>
                    <a:pt x="45321" y="77847"/>
                  </a:cubicBezTo>
                  <a:close/>
                  <a:moveTo>
                    <a:pt x="45321" y="19160"/>
                  </a:moveTo>
                  <a:cubicBezTo>
                    <a:pt x="42868" y="17129"/>
                    <a:pt x="40008" y="15648"/>
                    <a:pt x="36937" y="14812"/>
                  </a:cubicBezTo>
                  <a:cubicBezTo>
                    <a:pt x="32612" y="14219"/>
                    <a:pt x="28224" y="14219"/>
                    <a:pt x="23896" y="14812"/>
                  </a:cubicBezTo>
                  <a:lnTo>
                    <a:pt x="15822" y="14812"/>
                  </a:lnTo>
                  <a:lnTo>
                    <a:pt x="15822" y="68221"/>
                  </a:lnTo>
                  <a:lnTo>
                    <a:pt x="18927" y="68221"/>
                  </a:lnTo>
                  <a:cubicBezTo>
                    <a:pt x="24405" y="68628"/>
                    <a:pt x="29907" y="68628"/>
                    <a:pt x="35385" y="68221"/>
                  </a:cubicBezTo>
                  <a:cubicBezTo>
                    <a:pt x="39968" y="67737"/>
                    <a:pt x="44191" y="65513"/>
                    <a:pt x="47184" y="62011"/>
                  </a:cubicBezTo>
                  <a:cubicBezTo>
                    <a:pt x="50569" y="56167"/>
                    <a:pt x="52286" y="49509"/>
                    <a:pt x="52152" y="42759"/>
                  </a:cubicBezTo>
                  <a:cubicBezTo>
                    <a:pt x="53444" y="34108"/>
                    <a:pt x="50566" y="25354"/>
                    <a:pt x="44390" y="19160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="" xmlns:a16="http://schemas.microsoft.com/office/drawing/2014/main" id="{1716C472-958A-213B-63A3-F9B636C44E5A}"/>
                </a:ext>
              </a:extLst>
            </p:cNvPr>
            <p:cNvSpPr/>
            <p:nvPr/>
          </p:nvSpPr>
          <p:spPr>
            <a:xfrm>
              <a:off x="11150681" y="6547236"/>
              <a:ext cx="59929" cy="80423"/>
            </a:xfrm>
            <a:custGeom>
              <a:avLst/>
              <a:gdLst>
                <a:gd name="connsiteX0" fmla="*/ 0 w 59929"/>
                <a:gd name="connsiteY0" fmla="*/ 80423 h 80423"/>
                <a:gd name="connsiteX1" fmla="*/ 0 w 59929"/>
                <a:gd name="connsiteY1" fmla="*/ 0 h 80423"/>
                <a:gd name="connsiteX2" fmla="*/ 57135 w 59929"/>
                <a:gd name="connsiteY2" fmla="*/ 0 h 80423"/>
                <a:gd name="connsiteX3" fmla="*/ 57135 w 59929"/>
                <a:gd name="connsiteY3" fmla="*/ 13352 h 80423"/>
                <a:gd name="connsiteX4" fmla="*/ 14594 w 59929"/>
                <a:gd name="connsiteY4" fmla="*/ 13352 h 80423"/>
                <a:gd name="connsiteX5" fmla="*/ 14594 w 59929"/>
                <a:gd name="connsiteY5" fmla="*/ 32294 h 80423"/>
                <a:gd name="connsiteX6" fmla="*/ 53719 w 59929"/>
                <a:gd name="connsiteY6" fmla="*/ 32294 h 80423"/>
                <a:gd name="connsiteX7" fmla="*/ 53719 w 59929"/>
                <a:gd name="connsiteY7" fmla="*/ 45335 h 80423"/>
                <a:gd name="connsiteX8" fmla="*/ 14594 w 59929"/>
                <a:gd name="connsiteY8" fmla="*/ 45335 h 80423"/>
                <a:gd name="connsiteX9" fmla="*/ 14594 w 59929"/>
                <a:gd name="connsiteY9" fmla="*/ 66761 h 80423"/>
                <a:gd name="connsiteX10" fmla="*/ 59929 w 59929"/>
                <a:gd name="connsiteY10" fmla="*/ 66761 h 80423"/>
                <a:gd name="connsiteX11" fmla="*/ 59929 w 59929"/>
                <a:gd name="connsiteY11" fmla="*/ 80423 h 80423"/>
                <a:gd name="connsiteX12" fmla="*/ 0 w 59929"/>
                <a:gd name="connsiteY12" fmla="*/ 80423 h 8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929" h="80423">
                  <a:moveTo>
                    <a:pt x="0" y="80423"/>
                  </a:moveTo>
                  <a:lnTo>
                    <a:pt x="0" y="0"/>
                  </a:lnTo>
                  <a:lnTo>
                    <a:pt x="57135" y="0"/>
                  </a:lnTo>
                  <a:lnTo>
                    <a:pt x="57135" y="13352"/>
                  </a:lnTo>
                  <a:lnTo>
                    <a:pt x="14594" y="13352"/>
                  </a:lnTo>
                  <a:lnTo>
                    <a:pt x="14594" y="32294"/>
                  </a:lnTo>
                  <a:lnTo>
                    <a:pt x="53719" y="32294"/>
                  </a:lnTo>
                  <a:lnTo>
                    <a:pt x="53719" y="45335"/>
                  </a:lnTo>
                  <a:lnTo>
                    <a:pt x="14594" y="45335"/>
                  </a:lnTo>
                  <a:lnTo>
                    <a:pt x="14594" y="66761"/>
                  </a:lnTo>
                  <a:lnTo>
                    <a:pt x="59929" y="66761"/>
                  </a:lnTo>
                  <a:lnTo>
                    <a:pt x="59929" y="80423"/>
                  </a:lnTo>
                  <a:lnTo>
                    <a:pt x="0" y="80423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5067A536-8F1F-2A1A-035C-E6D672F44540}"/>
                </a:ext>
              </a:extLst>
            </p:cNvPr>
            <p:cNvSpPr/>
            <p:nvPr/>
          </p:nvSpPr>
          <p:spPr>
            <a:xfrm>
              <a:off x="11255325" y="6547236"/>
              <a:ext cx="46887" cy="80423"/>
            </a:xfrm>
            <a:custGeom>
              <a:avLst/>
              <a:gdLst>
                <a:gd name="connsiteX0" fmla="*/ 0 w 46887"/>
                <a:gd name="connsiteY0" fmla="*/ 80423 h 80423"/>
                <a:gd name="connsiteX1" fmla="*/ 0 w 46887"/>
                <a:gd name="connsiteY1" fmla="*/ 0 h 80423"/>
                <a:gd name="connsiteX2" fmla="*/ 14905 w 46887"/>
                <a:gd name="connsiteY2" fmla="*/ 0 h 80423"/>
                <a:gd name="connsiteX3" fmla="*/ 14905 w 46887"/>
                <a:gd name="connsiteY3" fmla="*/ 66761 h 80423"/>
                <a:gd name="connsiteX4" fmla="*/ 46888 w 46887"/>
                <a:gd name="connsiteY4" fmla="*/ 66761 h 80423"/>
                <a:gd name="connsiteX5" fmla="*/ 46888 w 46887"/>
                <a:gd name="connsiteY5" fmla="*/ 80423 h 80423"/>
                <a:gd name="connsiteX6" fmla="*/ 0 w 46887"/>
                <a:gd name="connsiteY6" fmla="*/ 80423 h 80423"/>
                <a:gd name="connsiteX7" fmla="*/ 0 w 46887"/>
                <a:gd name="connsiteY7" fmla="*/ 80423 h 8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887" h="80423">
                  <a:moveTo>
                    <a:pt x="0" y="80423"/>
                  </a:moveTo>
                  <a:lnTo>
                    <a:pt x="0" y="0"/>
                  </a:lnTo>
                  <a:lnTo>
                    <a:pt x="14905" y="0"/>
                  </a:lnTo>
                  <a:lnTo>
                    <a:pt x="14905" y="66761"/>
                  </a:lnTo>
                  <a:lnTo>
                    <a:pt x="46888" y="66761"/>
                  </a:lnTo>
                  <a:lnTo>
                    <a:pt x="46888" y="80423"/>
                  </a:lnTo>
                  <a:lnTo>
                    <a:pt x="0" y="80423"/>
                  </a:lnTo>
                  <a:lnTo>
                    <a:pt x="0" y="80423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="" xmlns:a16="http://schemas.microsoft.com/office/drawing/2014/main" id="{023C2EC8-8FE1-8CF7-F7ED-E81963341DF1}"/>
                </a:ext>
              </a:extLst>
            </p:cNvPr>
            <p:cNvSpPr/>
            <p:nvPr/>
          </p:nvSpPr>
          <p:spPr>
            <a:xfrm>
              <a:off x="11314323" y="6547236"/>
              <a:ext cx="14904" cy="80423"/>
            </a:xfrm>
            <a:custGeom>
              <a:avLst/>
              <a:gdLst>
                <a:gd name="connsiteX0" fmla="*/ 0 w 14904"/>
                <a:gd name="connsiteY0" fmla="*/ 0 h 80423"/>
                <a:gd name="connsiteX1" fmla="*/ 14905 w 14904"/>
                <a:gd name="connsiteY1" fmla="*/ 0 h 80423"/>
                <a:gd name="connsiteX2" fmla="*/ 14905 w 14904"/>
                <a:gd name="connsiteY2" fmla="*/ 80424 h 80423"/>
                <a:gd name="connsiteX3" fmla="*/ 0 w 14904"/>
                <a:gd name="connsiteY3" fmla="*/ 80424 h 8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4" h="80423">
                  <a:moveTo>
                    <a:pt x="0" y="0"/>
                  </a:moveTo>
                  <a:lnTo>
                    <a:pt x="14905" y="0"/>
                  </a:lnTo>
                  <a:lnTo>
                    <a:pt x="14905" y="80424"/>
                  </a:lnTo>
                  <a:lnTo>
                    <a:pt x="0" y="80424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="" xmlns:a16="http://schemas.microsoft.com/office/drawing/2014/main" id="{F9E0CE05-9A6F-C57D-C974-9F98093DBCC4}"/>
                </a:ext>
              </a:extLst>
            </p:cNvPr>
            <p:cNvSpPr/>
            <p:nvPr/>
          </p:nvSpPr>
          <p:spPr>
            <a:xfrm>
              <a:off x="11341648" y="6545212"/>
              <a:ext cx="69582" cy="84347"/>
            </a:xfrm>
            <a:custGeom>
              <a:avLst/>
              <a:gdLst>
                <a:gd name="connsiteX0" fmla="*/ 61157 w 69582"/>
                <a:gd name="connsiteY0" fmla="*/ 75905 h 84347"/>
                <a:gd name="connsiteX1" fmla="*/ 34763 w 69582"/>
                <a:gd name="connsiteY1" fmla="*/ 84289 h 84347"/>
                <a:gd name="connsiteX2" fmla="*/ 3712 w 69582"/>
                <a:gd name="connsiteY2" fmla="*/ 72490 h 84347"/>
                <a:gd name="connsiteX3" fmla="*/ -14 w 69582"/>
                <a:gd name="connsiteY3" fmla="*/ 67211 h 84347"/>
                <a:gd name="connsiteX4" fmla="*/ 12717 w 69582"/>
                <a:gd name="connsiteY4" fmla="*/ 58206 h 84347"/>
                <a:gd name="connsiteX5" fmla="*/ 37558 w 69582"/>
                <a:gd name="connsiteY5" fmla="*/ 70316 h 84347"/>
                <a:gd name="connsiteX6" fmla="*/ 43458 w 69582"/>
                <a:gd name="connsiteY6" fmla="*/ 70316 h 84347"/>
                <a:gd name="connsiteX7" fmla="*/ 53084 w 69582"/>
                <a:gd name="connsiteY7" fmla="*/ 60069 h 84347"/>
                <a:gd name="connsiteX8" fmla="*/ 53084 w 69582"/>
                <a:gd name="connsiteY8" fmla="*/ 55411 h 84347"/>
                <a:gd name="connsiteX9" fmla="*/ 39111 w 69582"/>
                <a:gd name="connsiteY9" fmla="*/ 49822 h 84347"/>
                <a:gd name="connsiteX10" fmla="*/ 29485 w 69582"/>
                <a:gd name="connsiteY10" fmla="*/ 47649 h 84347"/>
                <a:gd name="connsiteX11" fmla="*/ 17375 w 69582"/>
                <a:gd name="connsiteY11" fmla="*/ 43922 h 84347"/>
                <a:gd name="connsiteX12" fmla="*/ 5885 w 69582"/>
                <a:gd name="connsiteY12" fmla="*/ 24981 h 84347"/>
                <a:gd name="connsiteX13" fmla="*/ 8991 w 69582"/>
                <a:gd name="connsiteY13" fmla="*/ 13181 h 84347"/>
                <a:gd name="connsiteX14" fmla="*/ 37558 w 69582"/>
                <a:gd name="connsiteY14" fmla="*/ 140 h 84347"/>
                <a:gd name="connsiteX15" fmla="*/ 68610 w 69582"/>
                <a:gd name="connsiteY15" fmla="*/ 16286 h 84347"/>
                <a:gd name="connsiteX16" fmla="*/ 56189 w 69582"/>
                <a:gd name="connsiteY16" fmla="*/ 25602 h 84347"/>
                <a:gd name="connsiteX17" fmla="*/ 35385 w 69582"/>
                <a:gd name="connsiteY17" fmla="*/ 13492 h 84347"/>
                <a:gd name="connsiteX18" fmla="*/ 21101 w 69582"/>
                <a:gd name="connsiteY18" fmla="*/ 19702 h 84347"/>
                <a:gd name="connsiteX19" fmla="*/ 21101 w 69582"/>
                <a:gd name="connsiteY19" fmla="*/ 27155 h 84347"/>
                <a:gd name="connsiteX20" fmla="*/ 35074 w 69582"/>
                <a:gd name="connsiteY20" fmla="*/ 33054 h 84347"/>
                <a:gd name="connsiteX21" fmla="*/ 43458 w 69582"/>
                <a:gd name="connsiteY21" fmla="*/ 34917 h 84347"/>
                <a:gd name="connsiteX22" fmla="*/ 64883 w 69582"/>
                <a:gd name="connsiteY22" fmla="*/ 45164 h 84347"/>
                <a:gd name="connsiteX23" fmla="*/ 69541 w 69582"/>
                <a:gd name="connsiteY23" fmla="*/ 58517 h 84347"/>
                <a:gd name="connsiteX24" fmla="*/ 61468 w 69582"/>
                <a:gd name="connsiteY24" fmla="*/ 76216 h 84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9582" h="84347">
                  <a:moveTo>
                    <a:pt x="61157" y="75905"/>
                  </a:moveTo>
                  <a:cubicBezTo>
                    <a:pt x="53624" y="81725"/>
                    <a:pt x="44275" y="84693"/>
                    <a:pt x="34763" y="84289"/>
                  </a:cubicBezTo>
                  <a:cubicBezTo>
                    <a:pt x="23265" y="84587"/>
                    <a:pt x="12111" y="80349"/>
                    <a:pt x="3712" y="72490"/>
                  </a:cubicBezTo>
                  <a:cubicBezTo>
                    <a:pt x="2290" y="70866"/>
                    <a:pt x="1041" y="69096"/>
                    <a:pt x="-14" y="67211"/>
                  </a:cubicBezTo>
                  <a:lnTo>
                    <a:pt x="12717" y="58206"/>
                  </a:lnTo>
                  <a:cubicBezTo>
                    <a:pt x="18101" y="66547"/>
                    <a:pt x="27671" y="71210"/>
                    <a:pt x="37558" y="70316"/>
                  </a:cubicBezTo>
                  <a:lnTo>
                    <a:pt x="43458" y="70316"/>
                  </a:lnTo>
                  <a:cubicBezTo>
                    <a:pt x="45321" y="70316"/>
                    <a:pt x="53084" y="67832"/>
                    <a:pt x="53084" y="60069"/>
                  </a:cubicBezTo>
                  <a:cubicBezTo>
                    <a:pt x="53606" y="58560"/>
                    <a:pt x="53606" y="56921"/>
                    <a:pt x="53084" y="55411"/>
                  </a:cubicBezTo>
                  <a:cubicBezTo>
                    <a:pt x="50600" y="51685"/>
                    <a:pt x="43147" y="50754"/>
                    <a:pt x="39111" y="49822"/>
                  </a:cubicBezTo>
                  <a:lnTo>
                    <a:pt x="29485" y="47649"/>
                  </a:lnTo>
                  <a:cubicBezTo>
                    <a:pt x="25318" y="46882"/>
                    <a:pt x="21253" y="45630"/>
                    <a:pt x="17375" y="43922"/>
                  </a:cubicBezTo>
                  <a:cubicBezTo>
                    <a:pt x="10223" y="40342"/>
                    <a:pt x="5755" y="32980"/>
                    <a:pt x="5885" y="24981"/>
                  </a:cubicBezTo>
                  <a:cubicBezTo>
                    <a:pt x="5960" y="20857"/>
                    <a:pt x="7025" y="16808"/>
                    <a:pt x="8991" y="13181"/>
                  </a:cubicBezTo>
                  <a:cubicBezTo>
                    <a:pt x="15452" y="3984"/>
                    <a:pt x="26377" y="-1003"/>
                    <a:pt x="37558" y="140"/>
                  </a:cubicBezTo>
                  <a:cubicBezTo>
                    <a:pt x="49935" y="78"/>
                    <a:pt x="61552" y="6117"/>
                    <a:pt x="68610" y="16286"/>
                  </a:cubicBezTo>
                  <a:lnTo>
                    <a:pt x="56189" y="25602"/>
                  </a:lnTo>
                  <a:cubicBezTo>
                    <a:pt x="52093" y="17966"/>
                    <a:pt x="44048" y="13284"/>
                    <a:pt x="35385" y="13492"/>
                  </a:cubicBezTo>
                  <a:cubicBezTo>
                    <a:pt x="35385" y="13492"/>
                    <a:pt x="24516" y="13492"/>
                    <a:pt x="21101" y="19702"/>
                  </a:cubicBezTo>
                  <a:cubicBezTo>
                    <a:pt x="19887" y="22037"/>
                    <a:pt x="19887" y="24820"/>
                    <a:pt x="21101" y="27155"/>
                  </a:cubicBezTo>
                  <a:cubicBezTo>
                    <a:pt x="22964" y="30260"/>
                    <a:pt x="27622" y="31502"/>
                    <a:pt x="35074" y="33054"/>
                  </a:cubicBezTo>
                  <a:lnTo>
                    <a:pt x="43458" y="34917"/>
                  </a:lnTo>
                  <a:cubicBezTo>
                    <a:pt x="51500" y="35989"/>
                    <a:pt x="58999" y="39575"/>
                    <a:pt x="64883" y="45164"/>
                  </a:cubicBezTo>
                  <a:cubicBezTo>
                    <a:pt x="68131" y="48832"/>
                    <a:pt x="69805" y="53626"/>
                    <a:pt x="69541" y="58517"/>
                  </a:cubicBezTo>
                  <a:cubicBezTo>
                    <a:pt x="69839" y="65370"/>
                    <a:pt x="66836" y="71950"/>
                    <a:pt x="61468" y="76216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="" xmlns:a16="http://schemas.microsoft.com/office/drawing/2014/main" id="{321D63EF-7A7D-390E-6396-FD6EE8C06143}"/>
                </a:ext>
              </a:extLst>
            </p:cNvPr>
            <p:cNvSpPr/>
            <p:nvPr/>
          </p:nvSpPr>
          <p:spPr>
            <a:xfrm>
              <a:off x="11424556" y="6546925"/>
              <a:ext cx="64300" cy="80960"/>
            </a:xfrm>
            <a:custGeom>
              <a:avLst/>
              <a:gdLst>
                <a:gd name="connsiteX0" fmla="*/ 53084 w 64300"/>
                <a:gd name="connsiteY0" fmla="*/ 76986 h 80960"/>
                <a:gd name="connsiteX1" fmla="*/ 31037 w 64300"/>
                <a:gd name="connsiteY1" fmla="*/ 80712 h 80960"/>
                <a:gd name="connsiteX2" fmla="*/ -14 w 64300"/>
                <a:gd name="connsiteY2" fmla="*/ 80712 h 80960"/>
                <a:gd name="connsiteX3" fmla="*/ -14 w 64300"/>
                <a:gd name="connsiteY3" fmla="*/ -22 h 80960"/>
                <a:gd name="connsiteX4" fmla="*/ 40974 w 64300"/>
                <a:gd name="connsiteY4" fmla="*/ -22 h 80960"/>
                <a:gd name="connsiteX5" fmla="*/ 55258 w 64300"/>
                <a:gd name="connsiteY5" fmla="*/ 6499 h 80960"/>
                <a:gd name="connsiteX6" fmla="*/ 60536 w 64300"/>
                <a:gd name="connsiteY6" fmla="*/ 19541 h 80960"/>
                <a:gd name="connsiteX7" fmla="*/ 53084 w 64300"/>
                <a:gd name="connsiteY7" fmla="*/ 33825 h 80960"/>
                <a:gd name="connsiteX8" fmla="*/ 47184 w 64300"/>
                <a:gd name="connsiteY8" fmla="*/ 35998 h 80960"/>
                <a:gd name="connsiteX9" fmla="*/ 53084 w 64300"/>
                <a:gd name="connsiteY9" fmla="*/ 38172 h 80960"/>
                <a:gd name="connsiteX10" fmla="*/ 64263 w 64300"/>
                <a:gd name="connsiteY10" fmla="*/ 57424 h 80960"/>
                <a:gd name="connsiteX11" fmla="*/ 53705 w 64300"/>
                <a:gd name="connsiteY11" fmla="*/ 76676 h 80960"/>
                <a:gd name="connsiteX12" fmla="*/ 42216 w 64300"/>
                <a:gd name="connsiteY12" fmla="*/ 16746 h 80960"/>
                <a:gd name="connsiteX13" fmla="*/ 26069 w 64300"/>
                <a:gd name="connsiteY13" fmla="*/ 12399 h 80960"/>
                <a:gd name="connsiteX14" fmla="*/ 14270 w 64300"/>
                <a:gd name="connsiteY14" fmla="*/ 12399 h 80960"/>
                <a:gd name="connsiteX15" fmla="*/ 14270 w 64300"/>
                <a:gd name="connsiteY15" fmla="*/ 32582 h 80960"/>
                <a:gd name="connsiteX16" fmla="*/ 31658 w 64300"/>
                <a:gd name="connsiteY16" fmla="*/ 32582 h 80960"/>
                <a:gd name="connsiteX17" fmla="*/ 41905 w 64300"/>
                <a:gd name="connsiteY17" fmla="*/ 28856 h 80960"/>
                <a:gd name="connsiteX18" fmla="*/ 44390 w 64300"/>
                <a:gd name="connsiteY18" fmla="*/ 22646 h 80960"/>
                <a:gd name="connsiteX19" fmla="*/ 42216 w 64300"/>
                <a:gd name="connsiteY19" fmla="*/ 17057 h 80960"/>
                <a:gd name="connsiteX20" fmla="*/ 42216 w 64300"/>
                <a:gd name="connsiteY20" fmla="*/ 45624 h 80960"/>
                <a:gd name="connsiteX21" fmla="*/ 23274 w 64300"/>
                <a:gd name="connsiteY21" fmla="*/ 43761 h 80960"/>
                <a:gd name="connsiteX22" fmla="*/ 14890 w 64300"/>
                <a:gd name="connsiteY22" fmla="*/ 43761 h 80960"/>
                <a:gd name="connsiteX23" fmla="*/ 14890 w 64300"/>
                <a:gd name="connsiteY23" fmla="*/ 67671 h 80960"/>
                <a:gd name="connsiteX24" fmla="*/ 31658 w 64300"/>
                <a:gd name="connsiteY24" fmla="*/ 67671 h 80960"/>
                <a:gd name="connsiteX25" fmla="*/ 46253 w 64300"/>
                <a:gd name="connsiteY25" fmla="*/ 63324 h 80960"/>
                <a:gd name="connsiteX26" fmla="*/ 48737 w 64300"/>
                <a:gd name="connsiteY26" fmla="*/ 56492 h 80960"/>
                <a:gd name="connsiteX27" fmla="*/ 42216 w 64300"/>
                <a:gd name="connsiteY27" fmla="*/ 45624 h 8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4300" h="80960">
                  <a:moveTo>
                    <a:pt x="53084" y="76986"/>
                  </a:moveTo>
                  <a:cubicBezTo>
                    <a:pt x="46212" y="80216"/>
                    <a:pt x="38589" y="81504"/>
                    <a:pt x="31037" y="80712"/>
                  </a:cubicBezTo>
                  <a:lnTo>
                    <a:pt x="-14" y="80712"/>
                  </a:lnTo>
                  <a:lnTo>
                    <a:pt x="-14" y="-22"/>
                  </a:lnTo>
                  <a:lnTo>
                    <a:pt x="40974" y="-22"/>
                  </a:lnTo>
                  <a:cubicBezTo>
                    <a:pt x="46374" y="326"/>
                    <a:pt x="51457" y="2646"/>
                    <a:pt x="55258" y="6499"/>
                  </a:cubicBezTo>
                  <a:cubicBezTo>
                    <a:pt x="58682" y="9971"/>
                    <a:pt x="60583" y="14666"/>
                    <a:pt x="60536" y="19541"/>
                  </a:cubicBezTo>
                  <a:cubicBezTo>
                    <a:pt x="60651" y="25260"/>
                    <a:pt x="57841" y="30648"/>
                    <a:pt x="53084" y="33825"/>
                  </a:cubicBezTo>
                  <a:cubicBezTo>
                    <a:pt x="51314" y="34998"/>
                    <a:pt x="49293" y="35743"/>
                    <a:pt x="47184" y="35998"/>
                  </a:cubicBezTo>
                  <a:cubicBezTo>
                    <a:pt x="49209" y="36554"/>
                    <a:pt x="51183" y="37284"/>
                    <a:pt x="53084" y="38172"/>
                  </a:cubicBezTo>
                  <a:cubicBezTo>
                    <a:pt x="60275" y="41830"/>
                    <a:pt x="64651" y="49366"/>
                    <a:pt x="64263" y="57424"/>
                  </a:cubicBezTo>
                  <a:cubicBezTo>
                    <a:pt x="64620" y="65311"/>
                    <a:pt x="60545" y="72735"/>
                    <a:pt x="53705" y="76676"/>
                  </a:cubicBezTo>
                  <a:close/>
                  <a:moveTo>
                    <a:pt x="42216" y="16746"/>
                  </a:moveTo>
                  <a:cubicBezTo>
                    <a:pt x="38490" y="11778"/>
                    <a:pt x="31348" y="12399"/>
                    <a:pt x="26069" y="12399"/>
                  </a:cubicBezTo>
                  <a:lnTo>
                    <a:pt x="14270" y="12399"/>
                  </a:lnTo>
                  <a:lnTo>
                    <a:pt x="14270" y="32582"/>
                  </a:lnTo>
                  <a:lnTo>
                    <a:pt x="31658" y="32582"/>
                  </a:lnTo>
                  <a:cubicBezTo>
                    <a:pt x="35437" y="32778"/>
                    <a:pt x="39135" y="31434"/>
                    <a:pt x="41905" y="28856"/>
                  </a:cubicBezTo>
                  <a:cubicBezTo>
                    <a:pt x="43449" y="27148"/>
                    <a:pt x="44331" y="24947"/>
                    <a:pt x="44390" y="22646"/>
                  </a:cubicBezTo>
                  <a:cubicBezTo>
                    <a:pt x="44324" y="20590"/>
                    <a:pt x="43557" y="18616"/>
                    <a:pt x="42216" y="17057"/>
                  </a:cubicBezTo>
                  <a:close/>
                  <a:moveTo>
                    <a:pt x="42216" y="45624"/>
                  </a:moveTo>
                  <a:cubicBezTo>
                    <a:pt x="36086" y="43758"/>
                    <a:pt x="29649" y="43124"/>
                    <a:pt x="23274" y="43761"/>
                  </a:cubicBezTo>
                  <a:lnTo>
                    <a:pt x="14890" y="43761"/>
                  </a:lnTo>
                  <a:lnTo>
                    <a:pt x="14890" y="67671"/>
                  </a:lnTo>
                  <a:lnTo>
                    <a:pt x="31658" y="67671"/>
                  </a:lnTo>
                  <a:cubicBezTo>
                    <a:pt x="36937" y="68643"/>
                    <a:pt x="42365" y="67025"/>
                    <a:pt x="46253" y="63324"/>
                  </a:cubicBezTo>
                  <a:cubicBezTo>
                    <a:pt x="47973" y="61476"/>
                    <a:pt x="48867" y="59010"/>
                    <a:pt x="48737" y="56492"/>
                  </a:cubicBezTo>
                  <a:cubicBezTo>
                    <a:pt x="48858" y="51912"/>
                    <a:pt x="46315" y="47674"/>
                    <a:pt x="42216" y="45624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="" xmlns:a16="http://schemas.microsoft.com/office/drawing/2014/main" id="{67E4A6B7-764C-0459-6035-51E8F1881E71}"/>
                </a:ext>
              </a:extLst>
            </p:cNvPr>
            <p:cNvSpPr/>
            <p:nvPr/>
          </p:nvSpPr>
          <p:spPr>
            <a:xfrm>
              <a:off x="11498693" y="6543757"/>
              <a:ext cx="77534" cy="85783"/>
            </a:xfrm>
            <a:custGeom>
              <a:avLst/>
              <a:gdLst>
                <a:gd name="connsiteX0" fmla="*/ 66202 w 77534"/>
                <a:gd name="connsiteY0" fmla="*/ 74255 h 85783"/>
                <a:gd name="connsiteX1" fmla="*/ 52539 w 77534"/>
                <a:gd name="connsiteY1" fmla="*/ 83570 h 85783"/>
                <a:gd name="connsiteX2" fmla="*/ 38255 w 77534"/>
                <a:gd name="connsiteY2" fmla="*/ 85744 h 85783"/>
                <a:gd name="connsiteX3" fmla="*/ 10619 w 77534"/>
                <a:gd name="connsiteY3" fmla="*/ 73323 h 85783"/>
                <a:gd name="connsiteX4" fmla="*/ 62 w 77534"/>
                <a:gd name="connsiteY4" fmla="*/ 42272 h 85783"/>
                <a:gd name="connsiteX5" fmla="*/ 2546 w 77534"/>
                <a:gd name="connsiteY5" fmla="*/ 26746 h 85783"/>
                <a:gd name="connsiteX6" fmla="*/ 49884 w 77534"/>
                <a:gd name="connsiteY6" fmla="*/ 1659 h 85783"/>
                <a:gd name="connsiteX7" fmla="*/ 67133 w 77534"/>
                <a:gd name="connsiteY7" fmla="*/ 12773 h 85783"/>
                <a:gd name="connsiteX8" fmla="*/ 77380 w 77534"/>
                <a:gd name="connsiteY8" fmla="*/ 43824 h 85783"/>
                <a:gd name="connsiteX9" fmla="*/ 66202 w 77534"/>
                <a:gd name="connsiteY9" fmla="*/ 74255 h 85783"/>
                <a:gd name="connsiteX10" fmla="*/ 57197 w 77534"/>
                <a:gd name="connsiteY10" fmla="*/ 25193 h 85783"/>
                <a:gd name="connsiteX11" fmla="*/ 38566 w 77534"/>
                <a:gd name="connsiteY11" fmla="*/ 14636 h 85783"/>
                <a:gd name="connsiteX12" fmla="*/ 28319 w 77534"/>
                <a:gd name="connsiteY12" fmla="*/ 17120 h 85783"/>
                <a:gd name="connsiteX13" fmla="*/ 15588 w 77534"/>
                <a:gd name="connsiteY13" fmla="*/ 42582 h 85783"/>
                <a:gd name="connsiteX14" fmla="*/ 27077 w 77534"/>
                <a:gd name="connsiteY14" fmla="*/ 68044 h 85783"/>
                <a:gd name="connsiteX15" fmla="*/ 48192 w 77534"/>
                <a:gd name="connsiteY15" fmla="*/ 68044 h 85783"/>
                <a:gd name="connsiteX16" fmla="*/ 62165 w 77534"/>
                <a:gd name="connsiteY16" fmla="*/ 43203 h 85783"/>
                <a:gd name="connsiteX17" fmla="*/ 57197 w 77534"/>
                <a:gd name="connsiteY17" fmla="*/ 25193 h 8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534" h="85783">
                  <a:moveTo>
                    <a:pt x="66202" y="74255"/>
                  </a:moveTo>
                  <a:cubicBezTo>
                    <a:pt x="62351" y="78282"/>
                    <a:pt x="57697" y="81459"/>
                    <a:pt x="52539" y="83570"/>
                  </a:cubicBezTo>
                  <a:cubicBezTo>
                    <a:pt x="47931" y="85076"/>
                    <a:pt x="43102" y="85809"/>
                    <a:pt x="38255" y="85744"/>
                  </a:cubicBezTo>
                  <a:cubicBezTo>
                    <a:pt x="27620" y="86092"/>
                    <a:pt x="17420" y="81508"/>
                    <a:pt x="10619" y="73323"/>
                  </a:cubicBezTo>
                  <a:cubicBezTo>
                    <a:pt x="3179" y="64747"/>
                    <a:pt x="-609" y="53602"/>
                    <a:pt x="62" y="42272"/>
                  </a:cubicBezTo>
                  <a:cubicBezTo>
                    <a:pt x="-34" y="36990"/>
                    <a:pt x="807" y="31733"/>
                    <a:pt x="2546" y="26746"/>
                  </a:cubicBezTo>
                  <a:cubicBezTo>
                    <a:pt x="8691" y="6745"/>
                    <a:pt x="29884" y="-4486"/>
                    <a:pt x="49884" y="1659"/>
                  </a:cubicBezTo>
                  <a:cubicBezTo>
                    <a:pt x="56548" y="3706"/>
                    <a:pt x="62516" y="7553"/>
                    <a:pt x="67133" y="12773"/>
                  </a:cubicBezTo>
                  <a:cubicBezTo>
                    <a:pt x="74610" y="21309"/>
                    <a:pt x="78309" y="32512"/>
                    <a:pt x="77380" y="43824"/>
                  </a:cubicBezTo>
                  <a:cubicBezTo>
                    <a:pt x="77504" y="54993"/>
                    <a:pt x="73527" y="65821"/>
                    <a:pt x="66202" y="74255"/>
                  </a:cubicBezTo>
                  <a:close/>
                  <a:moveTo>
                    <a:pt x="57197" y="25193"/>
                  </a:moveTo>
                  <a:cubicBezTo>
                    <a:pt x="53415" y="18502"/>
                    <a:pt x="46251" y="14443"/>
                    <a:pt x="38566" y="14636"/>
                  </a:cubicBezTo>
                  <a:cubicBezTo>
                    <a:pt x="34995" y="14583"/>
                    <a:pt x="31470" y="15440"/>
                    <a:pt x="28319" y="17120"/>
                  </a:cubicBezTo>
                  <a:cubicBezTo>
                    <a:pt x="19640" y="22551"/>
                    <a:pt x="14724" y="32379"/>
                    <a:pt x="15588" y="42582"/>
                  </a:cubicBezTo>
                  <a:cubicBezTo>
                    <a:pt x="15168" y="52410"/>
                    <a:pt x="19429" y="61856"/>
                    <a:pt x="27077" y="68044"/>
                  </a:cubicBezTo>
                  <a:cubicBezTo>
                    <a:pt x="33697" y="71469"/>
                    <a:pt x="41568" y="71469"/>
                    <a:pt x="48192" y="68044"/>
                  </a:cubicBezTo>
                  <a:cubicBezTo>
                    <a:pt x="57420" y="63328"/>
                    <a:pt x="62926" y="53540"/>
                    <a:pt x="62165" y="43203"/>
                  </a:cubicBezTo>
                  <a:cubicBezTo>
                    <a:pt x="62093" y="36872"/>
                    <a:pt x="60379" y="30668"/>
                    <a:pt x="57197" y="25193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1C74434-AA90-C9F7-FAF3-839C282CB89D}"/>
                </a:ext>
              </a:extLst>
            </p:cNvPr>
            <p:cNvSpPr/>
            <p:nvPr/>
          </p:nvSpPr>
          <p:spPr>
            <a:xfrm>
              <a:off x="11581987" y="6546925"/>
              <a:ext cx="71728" cy="80733"/>
            </a:xfrm>
            <a:custGeom>
              <a:avLst/>
              <a:gdLst>
                <a:gd name="connsiteX0" fmla="*/ 55568 w 71728"/>
                <a:gd name="connsiteY0" fmla="*/ 80712 h 80733"/>
                <a:gd name="connsiteX1" fmla="*/ 50910 w 71728"/>
                <a:gd name="connsiteY1" fmla="*/ 64876 h 80733"/>
                <a:gd name="connsiteX2" fmla="*/ 19859 w 71728"/>
                <a:gd name="connsiteY2" fmla="*/ 64876 h 80733"/>
                <a:gd name="connsiteX3" fmla="*/ 15201 w 71728"/>
                <a:gd name="connsiteY3" fmla="*/ 80712 h 80733"/>
                <a:gd name="connsiteX4" fmla="*/ -14 w 71728"/>
                <a:gd name="connsiteY4" fmla="*/ 80712 h 80733"/>
                <a:gd name="connsiteX5" fmla="*/ 27001 w 71728"/>
                <a:gd name="connsiteY5" fmla="*/ -22 h 80733"/>
                <a:gd name="connsiteX6" fmla="*/ 44390 w 71728"/>
                <a:gd name="connsiteY6" fmla="*/ -22 h 80733"/>
                <a:gd name="connsiteX7" fmla="*/ 71715 w 71728"/>
                <a:gd name="connsiteY7" fmla="*/ 80712 h 80733"/>
                <a:gd name="connsiteX8" fmla="*/ 36005 w 71728"/>
                <a:gd name="connsiteY8" fmla="*/ 14573 h 80733"/>
                <a:gd name="connsiteX9" fmla="*/ 24827 w 71728"/>
                <a:gd name="connsiteY9" fmla="*/ 53076 h 80733"/>
                <a:gd name="connsiteX10" fmla="*/ 46874 w 71728"/>
                <a:gd name="connsiteY10" fmla="*/ 53076 h 8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728" h="80733">
                  <a:moveTo>
                    <a:pt x="55568" y="80712"/>
                  </a:moveTo>
                  <a:lnTo>
                    <a:pt x="50910" y="64876"/>
                  </a:lnTo>
                  <a:lnTo>
                    <a:pt x="19859" y="64876"/>
                  </a:lnTo>
                  <a:lnTo>
                    <a:pt x="15201" y="80712"/>
                  </a:lnTo>
                  <a:lnTo>
                    <a:pt x="-14" y="80712"/>
                  </a:lnTo>
                  <a:lnTo>
                    <a:pt x="27001" y="-22"/>
                  </a:lnTo>
                  <a:lnTo>
                    <a:pt x="44390" y="-22"/>
                  </a:lnTo>
                  <a:lnTo>
                    <a:pt x="71715" y="80712"/>
                  </a:lnTo>
                  <a:close/>
                  <a:moveTo>
                    <a:pt x="36005" y="14573"/>
                  </a:moveTo>
                  <a:lnTo>
                    <a:pt x="24827" y="53076"/>
                  </a:lnTo>
                  <a:lnTo>
                    <a:pt x="46874" y="53076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="" xmlns:a16="http://schemas.microsoft.com/office/drawing/2014/main" id="{A719D27F-572C-5F75-0DE5-B08D60157619}"/>
                </a:ext>
              </a:extLst>
            </p:cNvPr>
            <p:cNvSpPr/>
            <p:nvPr/>
          </p:nvSpPr>
          <p:spPr>
            <a:xfrm>
              <a:off x="9261506" y="6288577"/>
              <a:ext cx="74834" cy="335667"/>
            </a:xfrm>
            <a:custGeom>
              <a:avLst/>
              <a:gdLst>
                <a:gd name="connsiteX0" fmla="*/ 0 w 74834"/>
                <a:gd name="connsiteY0" fmla="*/ 0 h 335667"/>
                <a:gd name="connsiteX1" fmla="*/ 74834 w 74834"/>
                <a:gd name="connsiteY1" fmla="*/ 0 h 335667"/>
                <a:gd name="connsiteX2" fmla="*/ 74834 w 74834"/>
                <a:gd name="connsiteY2" fmla="*/ 335667 h 335667"/>
                <a:gd name="connsiteX3" fmla="*/ 0 w 74834"/>
                <a:gd name="connsiteY3" fmla="*/ 335667 h 335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834" h="335667">
                  <a:moveTo>
                    <a:pt x="0" y="0"/>
                  </a:moveTo>
                  <a:lnTo>
                    <a:pt x="74834" y="0"/>
                  </a:lnTo>
                  <a:lnTo>
                    <a:pt x="74834" y="335667"/>
                  </a:lnTo>
                  <a:lnTo>
                    <a:pt x="0" y="335667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="" xmlns:a16="http://schemas.microsoft.com/office/drawing/2014/main" id="{1ED4D888-2D12-71EF-0FF9-4DAC0DE9D04F}"/>
                </a:ext>
              </a:extLst>
            </p:cNvPr>
            <p:cNvSpPr/>
            <p:nvPr/>
          </p:nvSpPr>
          <p:spPr>
            <a:xfrm>
              <a:off x="9385712" y="6296961"/>
              <a:ext cx="373239" cy="328214"/>
            </a:xfrm>
            <a:custGeom>
              <a:avLst/>
              <a:gdLst>
                <a:gd name="connsiteX0" fmla="*/ 246225 w 373239"/>
                <a:gd name="connsiteY0" fmla="*/ 133190 h 328214"/>
                <a:gd name="connsiteX1" fmla="*/ 127918 w 373239"/>
                <a:gd name="connsiteY1" fmla="*/ 133190 h 328214"/>
                <a:gd name="connsiteX2" fmla="*/ 77615 w 373239"/>
                <a:gd name="connsiteY2" fmla="*/ 95617 h 328214"/>
                <a:gd name="connsiteX3" fmla="*/ 127918 w 373239"/>
                <a:gd name="connsiteY3" fmla="*/ 62081 h 328214"/>
                <a:gd name="connsiteX4" fmla="*/ 342484 w 373239"/>
                <a:gd name="connsiteY4" fmla="*/ 62081 h 328214"/>
                <a:gd name="connsiteX5" fmla="*/ 342484 w 373239"/>
                <a:gd name="connsiteY5" fmla="*/ -22 h 328214"/>
                <a:gd name="connsiteX6" fmla="*/ 118913 w 373239"/>
                <a:gd name="connsiteY6" fmla="*/ -22 h 328214"/>
                <a:gd name="connsiteX7" fmla="*/ -14 w 373239"/>
                <a:gd name="connsiteY7" fmla="*/ 96549 h 328214"/>
                <a:gd name="connsiteX8" fmla="*/ 118913 w 373239"/>
                <a:gd name="connsiteY8" fmla="*/ 194361 h 328214"/>
                <a:gd name="connsiteX9" fmla="*/ 247156 w 373239"/>
                <a:gd name="connsiteY9" fmla="*/ 194361 h 328214"/>
                <a:gd name="connsiteX10" fmla="*/ 297149 w 373239"/>
                <a:gd name="connsiteY10" fmla="*/ 232244 h 328214"/>
                <a:gd name="connsiteX11" fmla="*/ 247156 w 373239"/>
                <a:gd name="connsiteY11" fmla="*/ 266090 h 328214"/>
                <a:gd name="connsiteX12" fmla="*/ 23274 w 373239"/>
                <a:gd name="connsiteY12" fmla="*/ 266090 h 328214"/>
                <a:gd name="connsiteX13" fmla="*/ 23274 w 373239"/>
                <a:gd name="connsiteY13" fmla="*/ 328193 h 328214"/>
                <a:gd name="connsiteX14" fmla="*/ 246225 w 373239"/>
                <a:gd name="connsiteY14" fmla="*/ 328193 h 328214"/>
                <a:gd name="connsiteX15" fmla="*/ 373225 w 373239"/>
                <a:gd name="connsiteY15" fmla="*/ 230691 h 328214"/>
                <a:gd name="connsiteX16" fmla="*/ 246225 w 373239"/>
                <a:gd name="connsiteY16" fmla="*/ 134121 h 32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3239" h="328214">
                  <a:moveTo>
                    <a:pt x="246225" y="133190"/>
                  </a:moveTo>
                  <a:lnTo>
                    <a:pt x="127918" y="133190"/>
                  </a:lnTo>
                  <a:cubicBezTo>
                    <a:pt x="96867" y="133190"/>
                    <a:pt x="77615" y="118595"/>
                    <a:pt x="77615" y="95617"/>
                  </a:cubicBezTo>
                  <a:cubicBezTo>
                    <a:pt x="77615" y="72639"/>
                    <a:pt x="96867" y="62081"/>
                    <a:pt x="127918" y="62081"/>
                  </a:cubicBezTo>
                  <a:lnTo>
                    <a:pt x="342484" y="62081"/>
                  </a:lnTo>
                  <a:lnTo>
                    <a:pt x="342484" y="-22"/>
                  </a:lnTo>
                  <a:lnTo>
                    <a:pt x="118913" y="-22"/>
                  </a:lnTo>
                  <a:cubicBezTo>
                    <a:pt x="45942" y="-22"/>
                    <a:pt x="-14" y="36619"/>
                    <a:pt x="-14" y="96549"/>
                  </a:cubicBezTo>
                  <a:cubicBezTo>
                    <a:pt x="-14" y="156478"/>
                    <a:pt x="45942" y="194361"/>
                    <a:pt x="118913" y="194361"/>
                  </a:cubicBezTo>
                  <a:lnTo>
                    <a:pt x="247156" y="194361"/>
                  </a:lnTo>
                  <a:cubicBezTo>
                    <a:pt x="278208" y="194361"/>
                    <a:pt x="297149" y="208955"/>
                    <a:pt x="297149" y="232244"/>
                  </a:cubicBezTo>
                  <a:cubicBezTo>
                    <a:pt x="297149" y="255533"/>
                    <a:pt x="277897" y="266090"/>
                    <a:pt x="247156" y="266090"/>
                  </a:cubicBezTo>
                  <a:lnTo>
                    <a:pt x="23274" y="266090"/>
                  </a:lnTo>
                  <a:lnTo>
                    <a:pt x="23274" y="328193"/>
                  </a:lnTo>
                  <a:lnTo>
                    <a:pt x="246225" y="328193"/>
                  </a:lnTo>
                  <a:cubicBezTo>
                    <a:pt x="324164" y="328193"/>
                    <a:pt x="373225" y="290310"/>
                    <a:pt x="373225" y="230691"/>
                  </a:cubicBezTo>
                  <a:cubicBezTo>
                    <a:pt x="373225" y="171072"/>
                    <a:pt x="324164" y="134121"/>
                    <a:pt x="246225" y="134121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="" xmlns:a16="http://schemas.microsoft.com/office/drawing/2014/main" id="{BCFB85F8-C937-96D3-1258-367536B14876}"/>
                </a:ext>
              </a:extLst>
            </p:cNvPr>
            <p:cNvSpPr/>
            <p:nvPr/>
          </p:nvSpPr>
          <p:spPr>
            <a:xfrm>
              <a:off x="10178386" y="6216227"/>
              <a:ext cx="298787" cy="417095"/>
            </a:xfrm>
            <a:custGeom>
              <a:avLst/>
              <a:gdLst>
                <a:gd name="connsiteX0" fmla="*/ 149105 w 298787"/>
                <a:gd name="connsiteY0" fmla="*/ 352724 h 417095"/>
                <a:gd name="connsiteX1" fmla="*/ 71336 w 298787"/>
                <a:gd name="connsiteY1" fmla="*/ 275235 h 417095"/>
                <a:gd name="connsiteX2" fmla="*/ 71476 w 298787"/>
                <a:gd name="connsiteY2" fmla="*/ 270437 h 417095"/>
                <a:gd name="connsiteX3" fmla="*/ 71476 w 298787"/>
                <a:gd name="connsiteY3" fmla="*/ 142815 h 417095"/>
                <a:gd name="connsiteX4" fmla="*/ 298773 w 298787"/>
                <a:gd name="connsiteY4" fmla="*/ 142815 h 417095"/>
                <a:gd name="connsiteX5" fmla="*/ 298773 w 298787"/>
                <a:gd name="connsiteY5" fmla="*/ 80712 h 417095"/>
                <a:gd name="connsiteX6" fmla="*/ 71476 w 298787"/>
                <a:gd name="connsiteY6" fmla="*/ 80712 h 417095"/>
                <a:gd name="connsiteX7" fmla="*/ 71476 w 298787"/>
                <a:gd name="connsiteY7" fmla="*/ -22 h 417095"/>
                <a:gd name="connsiteX8" fmla="*/ 58 w 298787"/>
                <a:gd name="connsiteY8" fmla="*/ -22 h 417095"/>
                <a:gd name="connsiteX9" fmla="*/ 58 w 298787"/>
                <a:gd name="connsiteY9" fmla="*/ 273853 h 417095"/>
                <a:gd name="connsiteX10" fmla="*/ 134368 w 298787"/>
                <a:gd name="connsiteY10" fmla="*/ 417004 h 417095"/>
                <a:gd name="connsiteX11" fmla="*/ 149105 w 298787"/>
                <a:gd name="connsiteY11" fmla="*/ 416690 h 417095"/>
                <a:gd name="connsiteX12" fmla="*/ 297550 w 298787"/>
                <a:gd name="connsiteY12" fmla="*/ 286919 h 417095"/>
                <a:gd name="connsiteX13" fmla="*/ 297842 w 298787"/>
                <a:gd name="connsiteY13" fmla="*/ 275095 h 417095"/>
                <a:gd name="connsiteX14" fmla="*/ 226734 w 298787"/>
                <a:gd name="connsiteY14" fmla="*/ 275095 h 417095"/>
                <a:gd name="connsiteX15" fmla="*/ 150353 w 298787"/>
                <a:gd name="connsiteY15" fmla="*/ 352724 h 417095"/>
                <a:gd name="connsiteX16" fmla="*/ 149105 w 298787"/>
                <a:gd name="connsiteY16" fmla="*/ 352724 h 417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8787" h="417095">
                  <a:moveTo>
                    <a:pt x="149105" y="352724"/>
                  </a:moveTo>
                  <a:cubicBezTo>
                    <a:pt x="106232" y="352801"/>
                    <a:pt x="71414" y="318108"/>
                    <a:pt x="71336" y="275235"/>
                  </a:cubicBezTo>
                  <a:cubicBezTo>
                    <a:pt x="71333" y="273636"/>
                    <a:pt x="71380" y="272033"/>
                    <a:pt x="71476" y="270437"/>
                  </a:cubicBezTo>
                  <a:lnTo>
                    <a:pt x="71476" y="142815"/>
                  </a:lnTo>
                  <a:lnTo>
                    <a:pt x="298773" y="142815"/>
                  </a:lnTo>
                  <a:lnTo>
                    <a:pt x="298773" y="80712"/>
                  </a:lnTo>
                  <a:lnTo>
                    <a:pt x="71476" y="80712"/>
                  </a:lnTo>
                  <a:lnTo>
                    <a:pt x="71476" y="-22"/>
                  </a:lnTo>
                  <a:lnTo>
                    <a:pt x="58" y="-22"/>
                  </a:lnTo>
                  <a:lnTo>
                    <a:pt x="58" y="273853"/>
                  </a:lnTo>
                  <a:cubicBezTo>
                    <a:pt x="-2383" y="350473"/>
                    <a:pt x="57748" y="414563"/>
                    <a:pt x="134368" y="417004"/>
                  </a:cubicBezTo>
                  <a:cubicBezTo>
                    <a:pt x="139280" y="417159"/>
                    <a:pt x="144202" y="417056"/>
                    <a:pt x="149105" y="416690"/>
                  </a:cubicBezTo>
                  <a:cubicBezTo>
                    <a:pt x="225933" y="421848"/>
                    <a:pt x="292395" y="363747"/>
                    <a:pt x="297550" y="286919"/>
                  </a:cubicBezTo>
                  <a:cubicBezTo>
                    <a:pt x="297814" y="282985"/>
                    <a:pt x="297913" y="279039"/>
                    <a:pt x="297842" y="275095"/>
                  </a:cubicBezTo>
                  <a:lnTo>
                    <a:pt x="226734" y="275095"/>
                  </a:lnTo>
                  <a:cubicBezTo>
                    <a:pt x="227079" y="317623"/>
                    <a:pt x="192881" y="352379"/>
                    <a:pt x="150353" y="352724"/>
                  </a:cubicBezTo>
                  <a:cubicBezTo>
                    <a:pt x="149937" y="352727"/>
                    <a:pt x="149521" y="352727"/>
                    <a:pt x="149105" y="352724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="" xmlns:a16="http://schemas.microsoft.com/office/drawing/2014/main" id="{B82E6883-6330-C4A7-C0DC-F83D1735AB1A}"/>
                </a:ext>
              </a:extLst>
            </p:cNvPr>
            <p:cNvSpPr/>
            <p:nvPr/>
          </p:nvSpPr>
          <p:spPr>
            <a:xfrm>
              <a:off x="10522475" y="6289192"/>
              <a:ext cx="356826" cy="336293"/>
            </a:xfrm>
            <a:custGeom>
              <a:avLst/>
              <a:gdLst>
                <a:gd name="connsiteX0" fmla="*/ 77338 w 356826"/>
                <a:gd name="connsiteY0" fmla="*/ 202130 h 336293"/>
                <a:gd name="connsiteX1" fmla="*/ 356802 w 356826"/>
                <a:gd name="connsiteY1" fmla="*/ 202130 h 336293"/>
                <a:gd name="connsiteX2" fmla="*/ 356802 w 356826"/>
                <a:gd name="connsiteY2" fmla="*/ 199025 h 336293"/>
                <a:gd name="connsiteX3" fmla="*/ 356802 w 356826"/>
                <a:gd name="connsiteY3" fmla="*/ 199025 h 336293"/>
                <a:gd name="connsiteX4" fmla="*/ 356802 w 356826"/>
                <a:gd name="connsiteY4" fmla="*/ 171699 h 336293"/>
                <a:gd name="connsiteX5" fmla="*/ 354628 w 356826"/>
                <a:gd name="connsiteY5" fmla="*/ 140648 h 336293"/>
                <a:gd name="connsiteX6" fmla="*/ 354628 w 356826"/>
                <a:gd name="connsiteY6" fmla="*/ 140648 h 336293"/>
                <a:gd name="connsiteX7" fmla="*/ 354628 w 356826"/>
                <a:gd name="connsiteY7" fmla="*/ 140648 h 336293"/>
                <a:gd name="connsiteX8" fmla="*/ 179187 w 356826"/>
                <a:gd name="connsiteY8" fmla="*/ 295 h 336293"/>
                <a:gd name="connsiteX9" fmla="*/ 262 w 356826"/>
                <a:gd name="connsiteY9" fmla="*/ 159900 h 336293"/>
                <a:gd name="connsiteX10" fmla="*/ 20 w 356826"/>
                <a:gd name="connsiteY10" fmla="*/ 172941 h 336293"/>
                <a:gd name="connsiteX11" fmla="*/ 179187 w 356826"/>
                <a:gd name="connsiteY11" fmla="*/ 336272 h 336293"/>
                <a:gd name="connsiteX12" fmla="*/ 313019 w 356826"/>
                <a:gd name="connsiteY12" fmla="*/ 336272 h 336293"/>
                <a:gd name="connsiteX13" fmla="*/ 313019 w 356826"/>
                <a:gd name="connsiteY13" fmla="*/ 274169 h 336293"/>
                <a:gd name="connsiteX14" fmla="*/ 179498 w 356826"/>
                <a:gd name="connsiteY14" fmla="*/ 274169 h 336293"/>
                <a:gd name="connsiteX15" fmla="*/ 77338 w 356826"/>
                <a:gd name="connsiteY15" fmla="*/ 202751 h 336293"/>
                <a:gd name="connsiteX16" fmla="*/ 179187 w 356826"/>
                <a:gd name="connsiteY16" fmla="*/ 62398 h 336293"/>
                <a:gd name="connsiteX17" fmla="*/ 280726 w 356826"/>
                <a:gd name="connsiteY17" fmla="*/ 138785 h 336293"/>
                <a:gd name="connsiteX18" fmla="*/ 280726 w 356826"/>
                <a:gd name="connsiteY18" fmla="*/ 141579 h 336293"/>
                <a:gd name="connsiteX19" fmla="*/ 76096 w 356826"/>
                <a:gd name="connsiteY19" fmla="*/ 141579 h 336293"/>
                <a:gd name="connsiteX20" fmla="*/ 76096 w 356826"/>
                <a:gd name="connsiteY20" fmla="*/ 138785 h 336293"/>
                <a:gd name="connsiteX21" fmla="*/ 179187 w 356826"/>
                <a:gd name="connsiteY21" fmla="*/ 62398 h 336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6826" h="336293">
                  <a:moveTo>
                    <a:pt x="77338" y="202130"/>
                  </a:moveTo>
                  <a:lnTo>
                    <a:pt x="356802" y="202130"/>
                  </a:lnTo>
                  <a:lnTo>
                    <a:pt x="356802" y="199025"/>
                  </a:lnTo>
                  <a:lnTo>
                    <a:pt x="356802" y="199025"/>
                  </a:lnTo>
                  <a:lnTo>
                    <a:pt x="356802" y="171699"/>
                  </a:lnTo>
                  <a:cubicBezTo>
                    <a:pt x="356911" y="161306"/>
                    <a:pt x="356184" y="150923"/>
                    <a:pt x="354628" y="140648"/>
                  </a:cubicBezTo>
                  <a:lnTo>
                    <a:pt x="354628" y="140648"/>
                  </a:lnTo>
                  <a:lnTo>
                    <a:pt x="354628" y="140648"/>
                  </a:lnTo>
                  <a:cubicBezTo>
                    <a:pt x="340904" y="55731"/>
                    <a:pt x="265045" y="-4956"/>
                    <a:pt x="179187" y="295"/>
                  </a:cubicBezTo>
                  <a:cubicBezTo>
                    <a:pt x="85703" y="-5040"/>
                    <a:pt x="5596" y="66419"/>
                    <a:pt x="262" y="159900"/>
                  </a:cubicBezTo>
                  <a:cubicBezTo>
                    <a:pt x="13" y="164244"/>
                    <a:pt x="-67" y="168594"/>
                    <a:pt x="20" y="172941"/>
                  </a:cubicBezTo>
                  <a:cubicBezTo>
                    <a:pt x="20" y="268580"/>
                    <a:pt x="74854" y="336272"/>
                    <a:pt x="179187" y="336272"/>
                  </a:cubicBezTo>
                  <a:lnTo>
                    <a:pt x="313019" y="336272"/>
                  </a:lnTo>
                  <a:lnTo>
                    <a:pt x="313019" y="274169"/>
                  </a:lnTo>
                  <a:lnTo>
                    <a:pt x="179498" y="274169"/>
                  </a:lnTo>
                  <a:cubicBezTo>
                    <a:pt x="133088" y="276638"/>
                    <a:pt x="90957" y="247185"/>
                    <a:pt x="77338" y="202751"/>
                  </a:cubicBezTo>
                  <a:close/>
                  <a:moveTo>
                    <a:pt x="179187" y="62398"/>
                  </a:moveTo>
                  <a:cubicBezTo>
                    <a:pt x="226752" y="60920"/>
                    <a:pt x="268960" y="92673"/>
                    <a:pt x="280726" y="138785"/>
                  </a:cubicBezTo>
                  <a:cubicBezTo>
                    <a:pt x="280872" y="139710"/>
                    <a:pt x="280872" y="140654"/>
                    <a:pt x="280726" y="141579"/>
                  </a:cubicBezTo>
                  <a:lnTo>
                    <a:pt x="76096" y="141579"/>
                  </a:lnTo>
                  <a:cubicBezTo>
                    <a:pt x="76096" y="141579"/>
                    <a:pt x="76096" y="139716"/>
                    <a:pt x="76096" y="138785"/>
                  </a:cubicBezTo>
                  <a:cubicBezTo>
                    <a:pt x="87979" y="92086"/>
                    <a:pt x="131051" y="60171"/>
                    <a:pt x="179187" y="62398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="" xmlns:a16="http://schemas.microsoft.com/office/drawing/2014/main" id="{22DB0258-FBD6-1567-B948-9CF586E6E21A}"/>
                </a:ext>
              </a:extLst>
            </p:cNvPr>
            <p:cNvSpPr/>
            <p:nvPr/>
          </p:nvSpPr>
          <p:spPr>
            <a:xfrm>
              <a:off x="9261506" y="6215606"/>
              <a:ext cx="74834" cy="27635"/>
            </a:xfrm>
            <a:custGeom>
              <a:avLst/>
              <a:gdLst>
                <a:gd name="connsiteX0" fmla="*/ 0 w 74834"/>
                <a:gd name="connsiteY0" fmla="*/ 0 h 27635"/>
                <a:gd name="connsiteX1" fmla="*/ 74834 w 74834"/>
                <a:gd name="connsiteY1" fmla="*/ 0 h 27635"/>
                <a:gd name="connsiteX2" fmla="*/ 74834 w 74834"/>
                <a:gd name="connsiteY2" fmla="*/ 27636 h 27635"/>
                <a:gd name="connsiteX3" fmla="*/ 0 w 74834"/>
                <a:gd name="connsiteY3" fmla="*/ 27636 h 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834" h="27635">
                  <a:moveTo>
                    <a:pt x="0" y="0"/>
                  </a:moveTo>
                  <a:lnTo>
                    <a:pt x="74834" y="0"/>
                  </a:lnTo>
                  <a:lnTo>
                    <a:pt x="74834" y="27636"/>
                  </a:lnTo>
                  <a:lnTo>
                    <a:pt x="0" y="27636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="" xmlns:a16="http://schemas.microsoft.com/office/drawing/2014/main" id="{181BE28D-EEB4-C951-5E3B-A1C1C8A853B7}"/>
                </a:ext>
              </a:extLst>
            </p:cNvPr>
            <p:cNvSpPr/>
            <p:nvPr/>
          </p:nvSpPr>
          <p:spPr>
            <a:xfrm>
              <a:off x="9797766" y="6288111"/>
              <a:ext cx="347156" cy="345693"/>
            </a:xfrm>
            <a:custGeom>
              <a:avLst/>
              <a:gdLst>
                <a:gd name="connsiteX0" fmla="*/ 174185 w 347156"/>
                <a:gd name="connsiteY0" fmla="*/ 283013 h 345693"/>
                <a:gd name="connsiteX1" fmla="*/ 67548 w 347156"/>
                <a:gd name="connsiteY1" fmla="*/ 180403 h 345693"/>
                <a:gd name="connsiteX2" fmla="*/ 67678 w 347156"/>
                <a:gd name="connsiteY2" fmla="*/ 172780 h 345693"/>
                <a:gd name="connsiteX3" fmla="*/ 167540 w 347156"/>
                <a:gd name="connsiteY3" fmla="*/ 63565 h 345693"/>
                <a:gd name="connsiteX4" fmla="*/ 174185 w 347156"/>
                <a:gd name="connsiteY4" fmla="*/ 63478 h 345693"/>
                <a:gd name="connsiteX5" fmla="*/ 265787 w 347156"/>
                <a:gd name="connsiteY5" fmla="*/ 110677 h 345693"/>
                <a:gd name="connsiteX6" fmla="*/ 327890 w 347156"/>
                <a:gd name="connsiteY6" fmla="*/ 84593 h 345693"/>
                <a:gd name="connsiteX7" fmla="*/ 172632 w 347156"/>
                <a:gd name="connsiteY7" fmla="*/ 133 h 345693"/>
                <a:gd name="connsiteX8" fmla="*/ -14 w 347156"/>
                <a:gd name="connsiteY8" fmla="*/ 172780 h 345693"/>
                <a:gd name="connsiteX9" fmla="*/ 172632 w 347156"/>
                <a:gd name="connsiteY9" fmla="*/ 345426 h 345693"/>
                <a:gd name="connsiteX10" fmla="*/ 347142 w 347156"/>
                <a:gd name="connsiteY10" fmla="*/ 203210 h 345693"/>
                <a:gd name="connsiteX11" fmla="*/ 275724 w 347156"/>
                <a:gd name="connsiteY11" fmla="*/ 203210 h 345693"/>
                <a:gd name="connsiteX12" fmla="*/ 172632 w 347156"/>
                <a:gd name="connsiteY12" fmla="*/ 283013 h 34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156" h="345693">
                  <a:moveTo>
                    <a:pt x="174185" y="283013"/>
                  </a:moveTo>
                  <a:cubicBezTo>
                    <a:pt x="116401" y="284124"/>
                    <a:pt x="68659" y="238183"/>
                    <a:pt x="67548" y="180403"/>
                  </a:cubicBezTo>
                  <a:cubicBezTo>
                    <a:pt x="67498" y="177860"/>
                    <a:pt x="67542" y="175316"/>
                    <a:pt x="67678" y="172780"/>
                  </a:cubicBezTo>
                  <a:cubicBezTo>
                    <a:pt x="65095" y="115045"/>
                    <a:pt x="109806" y="66145"/>
                    <a:pt x="167540" y="63565"/>
                  </a:cubicBezTo>
                  <a:cubicBezTo>
                    <a:pt x="169754" y="63466"/>
                    <a:pt x="171971" y="63438"/>
                    <a:pt x="174185" y="63478"/>
                  </a:cubicBezTo>
                  <a:cubicBezTo>
                    <a:pt x="210984" y="61596"/>
                    <a:pt x="245961" y="79619"/>
                    <a:pt x="265787" y="110677"/>
                  </a:cubicBezTo>
                  <a:lnTo>
                    <a:pt x="327890" y="84593"/>
                  </a:lnTo>
                  <a:cubicBezTo>
                    <a:pt x="295711" y="29921"/>
                    <a:pt x="236012" y="-2553"/>
                    <a:pt x="172632" y="133"/>
                  </a:cubicBezTo>
                  <a:cubicBezTo>
                    <a:pt x="77282" y="133"/>
                    <a:pt x="-14" y="77430"/>
                    <a:pt x="-14" y="172780"/>
                  </a:cubicBezTo>
                  <a:cubicBezTo>
                    <a:pt x="-14" y="268129"/>
                    <a:pt x="77282" y="345426"/>
                    <a:pt x="172632" y="345426"/>
                  </a:cubicBezTo>
                  <a:cubicBezTo>
                    <a:pt x="258757" y="350068"/>
                    <a:pt x="334305" y="288499"/>
                    <a:pt x="347142" y="203210"/>
                  </a:cubicBezTo>
                  <a:lnTo>
                    <a:pt x="275724" y="203210"/>
                  </a:lnTo>
                  <a:cubicBezTo>
                    <a:pt x="265116" y="251200"/>
                    <a:pt x="221750" y="284770"/>
                    <a:pt x="172632" y="283013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785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809CDC6-77CB-4019-9316-C3B25BCC55AA}"/>
              </a:ext>
            </a:extLst>
          </p:cNvPr>
          <p:cNvSpPr/>
          <p:nvPr/>
        </p:nvSpPr>
        <p:spPr>
          <a:xfrm>
            <a:off x="-2" y="0"/>
            <a:ext cx="12192001" cy="1094704"/>
          </a:xfrm>
          <a:prstGeom prst="rect">
            <a:avLst/>
          </a:prstGeom>
          <a:solidFill>
            <a:srgbClr val="0D2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AB133D7-49E4-6953-836E-F38B208B3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99" b="1668"/>
          <a:stretch/>
        </p:blipFill>
        <p:spPr>
          <a:xfrm>
            <a:off x="1300766" y="3190638"/>
            <a:ext cx="5422005" cy="2090607"/>
          </a:xfrm>
          <a:prstGeom prst="rect">
            <a:avLst/>
          </a:prstGeom>
        </p:spPr>
      </p:pic>
      <p:sp>
        <p:nvSpPr>
          <p:cNvPr id="83" name="Freeform: Shape 82">
            <a:extLst>
              <a:ext uri="{FF2B5EF4-FFF2-40B4-BE49-F238E27FC236}">
                <a16:creationId xmlns="" xmlns:a16="http://schemas.microsoft.com/office/drawing/2014/main" id="{0C8828CA-3674-D399-1D3D-6FDC17FC6C39}"/>
              </a:ext>
            </a:extLst>
          </p:cNvPr>
          <p:cNvSpPr/>
          <p:nvPr/>
        </p:nvSpPr>
        <p:spPr>
          <a:xfrm>
            <a:off x="7044307" y="1"/>
            <a:ext cx="3701251" cy="2090607"/>
          </a:xfrm>
          <a:custGeom>
            <a:avLst/>
            <a:gdLst>
              <a:gd name="connsiteX0" fmla="*/ 0 w 3701251"/>
              <a:gd name="connsiteY0" fmla="*/ 0 h 2090607"/>
              <a:gd name="connsiteX1" fmla="*/ 3485175 w 3701251"/>
              <a:gd name="connsiteY1" fmla="*/ 0 h 2090607"/>
              <a:gd name="connsiteX2" fmla="*/ 3550333 w 3701251"/>
              <a:gd name="connsiteY2" fmla="*/ 152549 h 2090607"/>
              <a:gd name="connsiteX3" fmla="*/ 3701251 w 3701251"/>
              <a:gd name="connsiteY3" fmla="*/ 1062393 h 2090607"/>
              <a:gd name="connsiteX4" fmla="*/ 3550333 w 3701251"/>
              <a:gd name="connsiteY4" fmla="*/ 1974756 h 2090607"/>
              <a:gd name="connsiteX5" fmla="*/ 3501169 w 3701251"/>
              <a:gd name="connsiteY5" fmla="*/ 2090607 h 2090607"/>
              <a:gd name="connsiteX6" fmla="*/ 130356 w 3701251"/>
              <a:gd name="connsiteY6" fmla="*/ 2090607 h 2090607"/>
              <a:gd name="connsiteX7" fmla="*/ 255829 w 3701251"/>
              <a:gd name="connsiteY7" fmla="*/ 2085021 h 2090607"/>
              <a:gd name="connsiteX8" fmla="*/ 1423859 w 3701251"/>
              <a:gd name="connsiteY8" fmla="*/ 1107882 h 2090607"/>
              <a:gd name="connsiteX9" fmla="*/ 97308 w 3701251"/>
              <a:gd name="connsiteY9" fmla="*/ 2844 h 2090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01251" h="2090607">
                <a:moveTo>
                  <a:pt x="0" y="0"/>
                </a:moveTo>
                <a:lnTo>
                  <a:pt x="3485175" y="0"/>
                </a:lnTo>
                <a:lnTo>
                  <a:pt x="3550333" y="152549"/>
                </a:lnTo>
                <a:cubicBezTo>
                  <a:pt x="3649617" y="430640"/>
                  <a:pt x="3701251" y="734841"/>
                  <a:pt x="3701251" y="1062393"/>
                </a:cubicBezTo>
                <a:cubicBezTo>
                  <a:pt x="3701251" y="1389945"/>
                  <a:pt x="3649617" y="1695106"/>
                  <a:pt x="3550333" y="1974756"/>
                </a:cubicBezTo>
                <a:lnTo>
                  <a:pt x="3501169" y="2090607"/>
                </a:lnTo>
                <a:lnTo>
                  <a:pt x="130356" y="2090607"/>
                </a:lnTo>
                <a:lnTo>
                  <a:pt x="255829" y="2085021"/>
                </a:lnTo>
                <a:cubicBezTo>
                  <a:pt x="982621" y="2016482"/>
                  <a:pt x="1423859" y="1705003"/>
                  <a:pt x="1423859" y="1107882"/>
                </a:cubicBezTo>
                <a:cubicBezTo>
                  <a:pt x="1423859" y="468140"/>
                  <a:pt x="925517" y="52323"/>
                  <a:pt x="97308" y="2844"/>
                </a:cubicBezTo>
                <a:close/>
              </a:path>
            </a:pathLst>
          </a:custGeom>
          <a:solidFill>
            <a:schemeClr val="bg1"/>
          </a:solidFill>
          <a:ln w="2619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="" xmlns:a16="http://schemas.microsoft.com/office/drawing/2014/main" id="{95672200-618C-750A-74FB-C3078569DBB6}"/>
              </a:ext>
            </a:extLst>
          </p:cNvPr>
          <p:cNvGrpSpPr/>
          <p:nvPr/>
        </p:nvGrpSpPr>
        <p:grpSpPr>
          <a:xfrm rot="5400000" flipH="1">
            <a:off x="306413" y="76225"/>
            <a:ext cx="298804" cy="911638"/>
            <a:chOff x="1406152" y="4603606"/>
            <a:chExt cx="253346" cy="772948"/>
          </a:xfrm>
          <a:solidFill>
            <a:schemeClr val="bg1"/>
          </a:solidFill>
        </p:grpSpPr>
        <p:sp>
          <p:nvSpPr>
            <p:cNvPr id="105" name="Freeform: Shape 104">
              <a:extLst>
                <a:ext uri="{FF2B5EF4-FFF2-40B4-BE49-F238E27FC236}">
                  <a16:creationId xmlns="" xmlns:a16="http://schemas.microsoft.com/office/drawing/2014/main" id="{28BD6768-C6FD-65C6-C300-EED08710C506}"/>
                </a:ext>
              </a:extLst>
            </p:cNvPr>
            <p:cNvSpPr/>
            <p:nvPr/>
          </p:nvSpPr>
          <p:spPr>
            <a:xfrm>
              <a:off x="1406152" y="4850646"/>
              <a:ext cx="253346" cy="525908"/>
            </a:xfrm>
            <a:custGeom>
              <a:avLst/>
              <a:gdLst>
                <a:gd name="connsiteX0" fmla="*/ 0 w 74834"/>
                <a:gd name="connsiteY0" fmla="*/ 0 h 335667"/>
                <a:gd name="connsiteX1" fmla="*/ 74834 w 74834"/>
                <a:gd name="connsiteY1" fmla="*/ 0 h 335667"/>
                <a:gd name="connsiteX2" fmla="*/ 74834 w 74834"/>
                <a:gd name="connsiteY2" fmla="*/ 335667 h 335667"/>
                <a:gd name="connsiteX3" fmla="*/ 0 w 74834"/>
                <a:gd name="connsiteY3" fmla="*/ 335667 h 335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834" h="335667">
                  <a:moveTo>
                    <a:pt x="0" y="0"/>
                  </a:moveTo>
                  <a:lnTo>
                    <a:pt x="74834" y="0"/>
                  </a:lnTo>
                  <a:lnTo>
                    <a:pt x="74834" y="335667"/>
                  </a:lnTo>
                  <a:lnTo>
                    <a:pt x="0" y="335667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="" xmlns:a16="http://schemas.microsoft.com/office/drawing/2014/main" id="{B1DBD19C-3536-06F2-7991-0F13A978718C}"/>
                </a:ext>
              </a:extLst>
            </p:cNvPr>
            <p:cNvSpPr/>
            <p:nvPr/>
          </p:nvSpPr>
          <p:spPr>
            <a:xfrm>
              <a:off x="1406152" y="4603606"/>
              <a:ext cx="253346" cy="93555"/>
            </a:xfrm>
            <a:custGeom>
              <a:avLst/>
              <a:gdLst>
                <a:gd name="connsiteX0" fmla="*/ 0 w 74834"/>
                <a:gd name="connsiteY0" fmla="*/ 0 h 27635"/>
                <a:gd name="connsiteX1" fmla="*/ 74834 w 74834"/>
                <a:gd name="connsiteY1" fmla="*/ 0 h 27635"/>
                <a:gd name="connsiteX2" fmla="*/ 74834 w 74834"/>
                <a:gd name="connsiteY2" fmla="*/ 27636 h 27635"/>
                <a:gd name="connsiteX3" fmla="*/ 0 w 74834"/>
                <a:gd name="connsiteY3" fmla="*/ 27636 h 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834" h="27635">
                  <a:moveTo>
                    <a:pt x="0" y="0"/>
                  </a:moveTo>
                  <a:lnTo>
                    <a:pt x="74834" y="0"/>
                  </a:lnTo>
                  <a:lnTo>
                    <a:pt x="74834" y="27636"/>
                  </a:lnTo>
                  <a:lnTo>
                    <a:pt x="0" y="27636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sp>
        <p:nvSpPr>
          <p:cNvPr id="107" name="CaixaDeTexto 14">
            <a:extLst>
              <a:ext uri="{FF2B5EF4-FFF2-40B4-BE49-F238E27FC236}">
                <a16:creationId xmlns="" xmlns:a16="http://schemas.microsoft.com/office/drawing/2014/main" id="{747AFC69-C0AA-2277-0A26-DB449C0E27F0}"/>
              </a:ext>
            </a:extLst>
          </p:cNvPr>
          <p:cNvSpPr txBox="1"/>
          <p:nvPr/>
        </p:nvSpPr>
        <p:spPr>
          <a:xfrm>
            <a:off x="1029502" y="282201"/>
            <a:ext cx="4219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509351">
              <a:defRPr/>
            </a:pPr>
            <a:r>
              <a:rPr lang="pt-BR" sz="2400" b="1" dirty="0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Schedule </a:t>
            </a:r>
            <a:r>
              <a:rPr lang="pt-BR" sz="2400" b="1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of activities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F030202020403020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10" name="Picture 109">
            <a:extLst>
              <a:ext uri="{FF2B5EF4-FFF2-40B4-BE49-F238E27FC236}">
                <a16:creationId xmlns="" xmlns:a16="http://schemas.microsoft.com/office/drawing/2014/main" id="{85085117-331F-DF88-9293-417ECAED64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71209" y="5563037"/>
            <a:ext cx="1402582" cy="839000"/>
          </a:xfrm>
          <a:prstGeom prst="rect">
            <a:avLst/>
          </a:prstGeom>
        </p:spPr>
      </p:pic>
      <p:sp>
        <p:nvSpPr>
          <p:cNvPr id="3" name="AutoShape 1" descr="data:image/png;base64,iVBORw0KGgoAAAANSUhEUgAAAvsAAAEdCAYAAACSdKhMAAAAAXNSR0IArs4c6QAAIABJREFUeF7svVtsVVeW9ztMFYQABb5gkpTxxx1UpTLk5iJNlNg+DUrZSaWbNpRUpCKlZQdeMISWGoN0pJB+ocxRHwKufoDYrUgQ8oCcfKp0zIlIYTtRcWKRpMGck2o3hMsH/iqx8QUSHBLXxz5nLHrszL1Ya+91nXvttf/rBbP3vP7m2Gv955hjrllAuEAABEAABEAABEAABEAABGJJoIB7deXKlcT4+HgsO4hOgQAIgAAIgAAIgAAIgEA+EigoKOg2xH5/f39i6dKl+cgAfQYBEAABEAABEAABEACBWBL4z//8T4LYj+XQolMgAAIgAAIgAAIgAAL5TgBiP98tAP0HARAAARAAARAAARCILQGI/dgOLToGAiAAAiAAAiAAAiCQ7wQg9vPdAtB/EAABEAABEAABEACB2BKA2I/t0KJjIAACIAACIAACIAAC+U4AYj/fLQD9BwEQAAEQAAEQAAEQiC0BiP3YDi06BgIgAAIgAAIgAAIgkO8EIPbz3QLQ/5wj8Lvf/Y74h7tr1y4qLi6mW7du0f79+6m+vp4WLVrkuT8jIyNGmdeuXaNp06bRzp07qaioKPmZFDx79uxk3Z4ry5GMb7/9Nr377rsGC2HL/FeuXEmVlZWee8Fj1tLSwuebGGVs27bNKI/LPnnyZEq58p3nynIoo7n/69evp7Vr1/ruwalTp+jAgQPJcVRtPR/tWgUahD1zeZ9//jnt3r2b+HBO8z1CHdegxtS3UWShALbD3t5e2rx5s6/auZy9e/caZSxbtoyam5tp6tSpxv/5nnX06FHj71WrVvmuy1dDs5DZ/NtO97xy8+w030O4a6pdyzPTzzM4TFwQ+2HSRdkgEAIBvsFcuXKFHnvsMUMIublhpWsOl1tWVmaUyTe2zs7OlIcI5w3qYRUCllCK5AfnRx99ROXl5cmHZhDiiDlevXo1LWt+aLW2tlJTU5MxqcuHS2UrE6Lly5f7EvxcppwObzchzje7Dlrsy1jV1dUZk1b+3QwMDBi/GfXvfLDhdH0Mws6YdVtbG23YsMFwyrDTQLjb3bfzibub+6bTZ6fdPSSIZ4GusYHY10Ua9YBAQAT4BrNkyRI6ceIEbdy40RDoqmffyuvDD96Ojg7asmWL4QEyP3TMN0i7G2Yu3dyCwM1C5ZtvvqFz584lH6gqA6vVEK43HWtzu9gjevDgQWNipYr6IIRBEAx0lmG2L5UNt8O88sReNKsxMHvXMj3U882u7cS+6qkUjzGn5fsLX6dPn06u+qmMeZxUm5f/8/2JbdvvqqNOGwyzLvU37ZW1uX2qkyaf7Vi42D27rFaeeLLEtj137lz6t3/7N6MIu5VUq3tILvGG2A/zl42yQSAEAnKDYc8wi/jGxsak2OfqVOEoD4La2tqUCYH5JmUl9tljxA9reaibH+ghdC1yRbLY54sfBrLSwV41DuOpqKiw9Kpt3bo1ReBkeiBYifpM4jRyoAJqkJmVyqG7u5uqq6sNe1RtkcdDVqTsmpGOZz7atZ3Yt/pc7LykpMTWU28l9vk+tGnTJnr11VeN0EC58ikszWyPdhN4sXsnrNUyVbvm34AaGsjp8jFkyhzGw5NWvicfPnzYWA1hh4qMAz87mZnYdrqVETuxL2GX5nCqgG6JgRUDsR8YShQEAnoIyIOBRQ/fqJ5//nlDiLL3jG90Eh7CrVEfwseOHTMaWFVVdVd4iFnsW93YRPgGEUOth5T/WqTPPFmS5XKOuWWxz/yPHDliTLZ4tURl1tfXZ8tabVU6L5TqKfXfk9wowU7sP/PMM0Ycsuxx4N5wLO6OHTvorbfeSj7EvYj9fLRrO7Gvej85DQtzFqDqyqHV5Mj8mdg135sOHTqUDEXL9zATVex7Za2OnWq75nu23YphbtwJvLfS6p5qtUdHJgHqylO6EKBMDhi+d/Hldz+G956nzwmxHxZZlAsCIRFQBRHf7DnEhC8W+yIyRZCrD2EJ5eFYf06n3pQyhfG4iYMMqdtZKVZ9mIpQuffee6mmpsbwEKmCXH0YcGP5OyvW0hFznLOdAMtKx7NUqV0YD3uIVdEozXNql3YPaqf5s4RDS7WqV1kV9XafOxH7kobFPosp2XeS77xVj7JX1mIU5omT2cYziVMtxpWFSqxszG71zszIj9iPetglxH4WjBFVgoAfAlYx47wBkd8Yw5dVGI+6kZc9//wQNr9NRo39NG+qy9dNdmbPmSyTi8fTbnMcjwM/zO1Yi6fJahzy1SPHzNJt0FXt0zwx8hrGk692bTXhVD34EhLCGz+dePbNE1c1fFD9jeQ7b+m/GnrpljWPHZfDDhv1LTzy+8n0kgU/z55cyGsl2O0cK+aXALgN43F7H8omP4j9bNJH3SDggYDZ+2l+PaT66jWr17J1dXVZvjpTXepUX1eWzgPtofk5lcUc4iGbnyXuWF2KN796jfPasVbHSIBImfksiNRNi8xFjTk2L8XLawUzbdA1l6luPFWFaE4ZZgCNFRtU7xGqXfIbqNatW+dI7HNz1N+CWma6V3IG0I2cKEIYcGPlNb5eWduFpLDwZ6eP1Sb2nIAUUCOdbNCVewuHZ/KeH16t/cMf/mC5+VwmUeorkdm+f/WrX9E///M/J9/0FfXXnELsB2RgKAYEQAAEQAAEQAAEQAAEokYAYj9qI4L2gAAIgAAIgAAIgAAIgEBABCD2AwKJYkAABEAABEAABEAABEAgagQg9qM2ImgPCIAACIAACIAACIAACAREAGI/IJAoBgRAAARAAARAAARAAASiRgBiP2ojgvaAAAiAAAiAAAiAAAiAQEAEIPYDAoliQAAEQAAEQAAEQAAEQCBqBCD2ozYiaA8IgAAIgAAIgAAIgAAIBEQAYj8gkCgGBEAABEAABEAABEAABKJGAGI/aiOC9oAACIAACIAACIAACIBAQAQg9gMCiWJAIBcI/Pv//IaOn/vaaOqaJTOMf9X/P/Tje3OhG2gjCIAACIAACICAQwIQ+w5BIRkI5DqBPT1D1NIzRNULZxldef/8dfrL7QT9Ymmh8f/uC9epuaqUtleV5npX0X4QAAEQAAEQAIH/IgCxD1MAgTwgwB791W0XaU/dPJozfbLR48GbE/QP716mf1pdTguL7zH+v73zMr3fuIDg4c8Do0AXQQAEQAAE8oIAxH5eDDM6me8E2Kvfe+U7euGRVK/9v348RLOm/oDqf1ZsIHr9kyFaWT4F3v18Nxj0HwRAAARAIDYEIPZjM5ToCAjYE4DYz551DA8PU0lJSfYakEc1g7W+wQZrsNZHQF9NcbVriH19NoSaQCBrBBDGkzX0xDfZpUuXZq8BeVQzWOsbbLAGa30E9NUUV7uG2NdnQ6gpAAJvv/22UcratWttS+M0fX191NzcTFOnTk2mu3XrFrW0tNDy5ctt83/++efU0dFBW7ZsScnLZR49epS2bdtGlZWVyTJHRkZo165dhufWXJ/b7jppn9sy1fSyQfeJBTOJEnc26E7cTtBTSwtpUgHRhxdvYIOuH8A2eeP68AgBle8iwdo3QscFgLVjVL4TgrVvhI4LiCtriH3HJoCEUSDgROyr7Tx16hT19vbS5s2bHTU/ndj/6KOPqLy8PKUsbs+5c+eMss0TBCcVum2fkzLTpWEPf/OxL+jm+DgVTrqT8tPhBFWUTaeW2vuxMdcvYIv8cX14hIDKd5Fg7Ruh4wLA2jEq3wnB2jdCxwXElTXEvmMTQMIoEFDF/u9+9zujSSdPnjT+Fa+7COiVK1fS3r1772o2p6uoqDC8/P39/cb3q1atMkR8OrH/zTff0NWrV6m+vp4WLVpE7Infv38/rVixgs6cOZMU+9wuadP69euTqwjmz+fOnZu2fVw2X6dPn6Zp06bRzp07jXq5f2q/li1b5mpV4ZX3v6ThkREauZEwyu8buU31D5fSy6vvi8IQx64NcX14RHGgwFrfqIA1WOsjoK+muNo1xL4+G0JNARAwi33eTMPhM2fPnqXOzs7k3+LNN3vOWXDzJEANxRHRziKeL7swHrX5HEbEE4Pu7m6qrq5O5uF28ISAv1fL5XAfu8/VlQdpn0xGODyIJyHc74GBAWpsbDQmGNzWsrKy5N88CXB6Qew7JRVMurg+PIKhE2wpYB0sz3SlgTVY6yOgr6a42jXEvj4bQk0BEDCLfRHuLKZbW1upqanJEOFOxL7qIRfPeSaxz/H+Mhloa2szJg7FxcXJz44dO2bE9qsXrySw0Lf6nNPZiX0R9SzkZcVh48aNdPDgQYj9AGxJVxFxfXjo4uemHrB2Q8tfWrD2x89NbrB2Q8tf2riyhtj3ZxfIrZlAUGKfBbRMDljoi7DOJPZra2uNtDU1NcZKAk8uRkdH75oAqCsHXKbVigJ/brfywJ59K7HP+wJ4kiFhQhJ+5GYY4Nl3Q8t/2rg+PPyTCb4EsA6eqV2JYA3W+gjoqymudg2xr8+GUFMABMIQ+9wsjt9nr3kmsc/hOfJmHonHV+P81XAi9U1ALOolzMj8uRvP/vPPP29MLDicRy3HDVqIfTe0/KeN68PDP5ngSwDr4JlC7OtjCtZgHRYBiP2wyKLcUAi4Ffvyaszx8XFjgyuH2Ujoj2yYZc8+x8Y7FftcpkwO1BAbeRuPuhF39uzZxqs5OdTH6nOGxN+b22fn2ec27tu3L7mxmPObXweaCTzEfiZCwX4PARosz3SlgTVY6yOgrybYNVj7JQCx75cg8oOARgLmtwV5eXUnxL7GASPCoVoacUMU6YMN1mCtj4C+muJq1xD7+mwINYFAIATUFQL1lZxOC4fYd0oqmHRxfXgEQyfYUsA6WJ5YRdHHE6zBOkwCEPth0kXZIBAxAuZDtW5MEJ0ZSdD9MyfTK2vuo1+vKCROc/zc10bL1yyZgYO2fI4hBKhPgC6yg7ULWD6TgrVPgC6yg7ULWD6TxpU1xL5Pw0B2EMgVAnt6hqilZ4ieWDCTKEH0b/1jNOUHBbRm8SyjC8fPX6f/VjiZhr7+C1UvvPNZ94Xr1FxVSturSnOlm5FrZ1wfHpEDjZAprUMCu9aHG6zB2i8BiH2/BJEfBHKAAHvrV7ddpD1182jO9Mn0wcWv6F8++oJan51v/J+vwZsT1PT7S/SPTz5Aj5bNSH62vfMyvd+4AB5+j+OMB7VHcB6ygbUHaB6zgLVHcB6ygbUHaB6zxJU1xL5Hg0A2EMglAuzV773yHb3wyB0P/St/uEplM6dQY+WclG60nRqkont/SPU/K05+/vonQ7SyfAq8+x4HPK4PD484Qs0G1qHiTSkcrMFaHwF9NcXVriH29dkQagKBrBGA2M8aeryNRyP6uD6oNSJ0XBVYO0blOyFY+0bouIC4sobYd2wCSAgCuUsAYTzZG7u4PjyyR9S+ZrDWNypgDdb6COirKa52DbGvz4ZiXZMcXnXt2jWjn8uWLaPm5mZXp7zanTLrB5zf11Ry3dI3Pr22srLST3Ns83LfDx06lDyAK4xKZIMub75NJBLGBt0fTkrdoDuZEnS7oIBqFs2iSQVEH168gQ26Pgcjrg8Pn1hCyQ7WoWC1LBSswVofAX01xdWuIfb12VCsa2JB3NraSk1NTcnTYsvKymjt2rWh9zvdwVIs9uXE3DAmE9w5Lwdb3bp1i/bv30/19fXEp/DquuS1mkPXrtGGv5pP/zH0Lb18/Ev64sYErSguoHkzCmj02wR9OpygirLp1FJ7Pzbm+hycuD48fGIJJTtYh4IVYl8fVrAG61AIQOyHgjX/CjWLfRHAjY2Nhqjl6/Tp07Rt2zZD3O7atYt4FUA9FEo9HXZ8fNwyjbqCwHn/5m/+ht58802jfKsDplSxr7aR01u1gdu9d+/e5ADyCsXWrVvp4MGDhjDnCUxLSwv19/fT7Nmz6W//9m+pra0tpf5jx44Z/z958iStX7+eBgYGjL/5kvL27dtnlKFe6mrI22+/TUePHjW+XrVqFW3evJmYz+HDh4nZXLlyxdPqidSniiI+ZKvj0yFaXjwp2Zy+kdtU/3Apvbz6vvwz5oB7DAEaMNA0xYE1WOsjoK8m2DVY+yUAse+XIPIbBOw8+7W1tYY4LikpMQQre7T5/3V1dUZIjOptZ1Hc0dFBW7ZsoTfeeIOqq6uNiYE6CWBhbV4xcOPZ7+3tNdrR3t5+V/kbN25MEfXieef65G/u59WrV1NWLMz18wRjeHjYMoxJJh8VFRUpnn21j2fPnqXOzk4jP1/Cq7i4mHbv3k2bNm0izq9ydGuGEPtuiXlPjwe1d3Zuc4K1W2Le04O1d3Zuc4K1W2Le08eVNcS+d5tAToWAOWZfvNHmcBVOd+TIEWKP/9SpUw3xL0Kai2Oxz6Lb7PlmL/qOHTvorbfeog0bNhihQnJlEvuqV10V0KpnXcpnz7l48K3EPtfJgvvpp59OCn4rsS+hQ5yehTznYY88X7y6kU7s88rA3Llzk/sDpHyeOMlkiNmx958vL6FSEPv6fr5xfXjoI+i8JrB2zspvSrD2S9B5frB2zspvyriyhtj3axnIbxAwe/YFi1nsqx5sO7HPG2E5bEbi/6UsuzoyiX0W3qonnFcL1P0F6hCqG3rtJiycnoV2V1eXEQrEfZIVA/5ODR0y99+JZ59XL9TJAsR+bv/I4vrwiOKogLW+UQFrsNZHQF9NcbVriH19NhTrmpyKfadhPFbhOiKk/YTxSHiMVfnmVQe7CYt8LqFAnM+J2Jd4fw5h8hrGA89+7v2M4vrwiOJIgLW+UQFrsNZHQF9NcbVriH19NhTrmpyKfYaghrU42aDLecTLbt6gu3PnTioqKjI87Bwmw/9X325j9rJLnLu6SVjK59Ai2Xwrg2UOuenr67tr46y0SernMBzVM69uti0vL6d169YZITryOffNHKJjtcJgXhVBGE9u/KTi+vCIIn2w1jcqYA3W+gjoqymudg2xr8+GUFMGAmYxqxuYuX4vr9TU3Wav9SFm3ys59/ni+vBwTyL8HGAdPmOpAazBWh8BfTXF1a4h9vXZEGpKQ0C83PyqSi8bToOCG8QhXEG1JcxyIPbDpJtadlwfHvoIOq8JrJ2z8psSrP0SdJ4frJ2z8psyrqwh9v1aBvKDQA4SkBvam2fGAjlUSw7rYhRrlszAQVyKTcT14RFFswdrfaMC1mCtj4C+muJq1xD7+mwINYFAZAjwD/+lk1Oo+8JNWrN4ltGu4+ev02RK0O2CAqpZNIsmFRB9ePEGNVeV0vaqUtu27+kZopaeIapeeKec7gvXM+aJDAgNDYnrw0MDOtdVgLVrZJ4zgLVndK4zgrVrZJ4zxJU1xL5nk0BGEMhdAv/n//Uf9L+f/F/U+ux8mjN9stGRwZsT1PT7S/SPTz5Aj5bNSH62vfMyvd+4wNJbzx791W0XaU/dvJRy0uXJXWreWh7Xh4c3GuHmAutw+aqlgzVY6yOgr6a42jXEvj4bQk0gEBkCVf/y/1Lhj2ZRY+WclDa1nRqkont/SPU/+/7QsvaPB2n8uwl6fN60u9r/x8vjNG3KZGp4NLWc1z8ZopXlU9KuCEQGRsgNievDI2RsnooHa0/YPGUCa0/YPGUCa0/YPGWKK2uIfU/mgEwgkNsE3Ij9104N0qlLY1Q69e4+D90iqpxfSC+aJg0Q+9+ziuvDI4q/ALDWNypgDdb6COirKa52DbGvz4ZQEwhEhoCbMJ6X3rlET84hKrqn4K72j36boA8GiV79ZWo4EMJ4IPazYexxfVBng2WmOsE6E6Hgvgfr4FhmKimurCH2M428x+/DeIWj3Xvo7epSD3PibvABUXyYk/kALDnVtr+/3+itvP7SnF8OtuL3z+/duzclrRmT1aFQ5jTm8vn72bNnGwdkFRd/H0bidgiCfF+/HJhVUlJCzc3NNHXq9+5tab9wddtONb3U8/zzzxtjFPaVaYPu/7bozmbbE59fpyU/Ivpp4d1CX9r42ViCzn1Frjb1ht2/KJUf14dHlBhLW8Ba36iANVjrI6CvprjaNcR+SDakntzK4rizs/Musei26nRiX05sVevik1z54vfWc96DBw8abeCrtbWVmpqaiE+w5VNjly9fnny//ZtvvklPPfUU9fT0JPNLW1mUcvqNGzcaJ9VKWlWcm+tS01v1OUhxzuUHWZ70l8uVPvPfMmHiv+vq6jwJdD8n4Lq1HXN6uaHZvXrzz9/cyfHAvdYefXN57OH/dDhBFWXTqaX2frx6UwEU14eHXxsMIz9Yh0HVukywBmt9BPTVFFe7htgPyYZUsa960rk69lxfu3bNENo7d+40RLPqCV+2bFlyYsDCdffu3TQ+Pk4PPvig0dotW7akeJjt6lLFOnvv9+/fT/X19VRUVJQU+6Ojo9TR0XFXmVyPlRg1i30rfGp/uf2ZJjpmca56/GU1QeXAdaredJUdr0rwxIX7xNfp06fJjqesIvA4MBtJr5YtfXnsscfo3LlztHnzZiOdnK7Lf8tES22jukJh9TmPzdGjR1PwiT3wh4cPHzbG/MqVKyntt1ttcWvG6g3tlfe/pI5Ph2h58SS3xaSk7xu5TfUPl9LLq+/zVU7cMsf14RHFcQJrfaMC1mCtj4C+muJq1xD7IdmQ2bPf29trCMX29naqrq42BH4mT31FRYXhRRfPMZc5PDx81wqB3SqC2bMvop5FpHj2uQ3SNjMKuzAg+VyEuBVCJ2kkn8phYGCAuru7qaGhwfha7ZtV+rNnz941mRBxvWnTJlIZ8t9tbW20YcMGI0xIBHtjY6PBmUN1RMxLXSL2f/Ob3xgCnFdDOK+MIzNmsZ+ubKs6uR51MqVOxrhunuCZ2882I+PGaeRvLyFPEPsh/fAtio3rw0MfQec1gbVzVn5TgrVfgs7zg7VzVn5TxpU1xL5fy7DJb+Wp56QsKiU2nv8vHmD2sIsHnz9n7zKLuyNHjhCLUY4VdxKzr3qUVbGufq563tnDzALbLHK5DZnCTLiPbEDmGHsW0YcOHTLEswjodGWp/WLxLvsBBK3sIbBiymJ77ty5KWE0VisFXFZVVVVyVUXKZq//1q1bjRAnXvVg5uqlsuKxYGHP4lomTizk+TPOJys2atkc+sPjyis56uccTqVOxsxiX11tEXbcfoj9kH6wIRYb14dHiMg8Fw3WntG5zgjWrpF5zgDWntG5zhhX1hD7rk3BWQbxSKueZdUzq3pjVaEnIT1mUZlJ7Esoido6VWBze8rKyoy4fKdhNpnEPtellsv/t+qLtMmqjfydKs5VAaz2RbzwPClR04vYVje12ol9Ce8xh0GZ22wn9mUVhDnyxSxlnNUJgLqJN93+gXSefSuxX1tbmzJZlEmQM4tMTQXPvhdq3vLE9eHhjUa4ucA6XL5q6WAN1voI6KsprnYNsR+SDdmF1rA4FdEtVatik7+T0B2eKEicvUwCMoXx2Il9Nxt0JUSlr68vKWqlXC5HwmzkLT7qBlX5TN3waxd+pJYp4pZXGWQjsTohUsW+ugnZLownnVg2b6h1Kva5vey9l3+5fVaTOnXiYcVI+u1W7DNTNcTJj+lC7Puh5y5vXB8e7ijoSQ3WejhzLWAN1voI6KsprnYNsR+SDaliXxV85nAPiXtXQ27Ky8tp3bp1RmiK+prLZ555hq5evZp2g66d2OfPxQuvhoOwYJXXPkqoid2rN2WjK09YTp48aVRlFbdv3kzL5XGozYEDB5IbktV2ptugK5tWeVOxhMlwSBKXJx56uw268r0qqq3axh5zdVKlts38mlIuSw17UsfZqmx5E5IaoiV8JT33cceOHcaeAA4l4ssujEcNFVI3eLs1Y4h9t8S8p4/rw8M7kfBygnV4bM0lgzVY6yOgr6a42jXEvj4bQk0g4IuAurrBBTkJs7KrEGLf11C4yhzXh4crCJoSg7Um0PDs6wMN1mAdAAGI/QAgoggQ0EHAfPiZnwPIRBT9+//8hpqPfUFnB27SwyUFlqfkOunb5a8TdGYkQffPnEyvrLmPfr2i0Em2vEijQ4DyOB4/97XBc82SGXl7zoEO1nlhtA46CdYOIAWUBKwDAumgmLiyhth3MPhIAgJxI8A//P/+5yJq6RmiJxbMpNsJoi4Hp+Vacej6820anSigNYvvnLp7/Px1ql44nTpfmB83bJ76E/bDY0/PkDGO1Qvv8O++cJ2aq0ppe1Wpp/bmcqawWecym6DbDtZBE7UvD6zB2i8BiH2/BJEfBHKQwH//v/up4fj/oj1182jO9MlGDwZvTtBL71yiJ+c4OzWX87BH/5MRotZn56eU0/T7S9ReXwYPf8hL8OzRX9128a5x3N55md5vXJB3Hn6IIn03I7AGa30E9NUUV7uG2NdnQ6gJBCJD4B87/kQXvplJLzyS6v197dQgnbo0RqVTnTX10tdENYsLqbFyTkqGtlOD9KfBm/TcgwjnGR4ZoZLiYmdAXab64+VxmjZlMjU8msr/9U+GaGX5lLzz7sf1Qe3SLLQkB2stmI1KwBqs/RKA2PdLEPlBIAcJ2In99o8Hafy7CXp83jRHvXrj9Bj9ZM50S7HfdX6M5s9wVAwSeSQwdIuocn4hvWiabEHsewSKbI4JQIA6RuU7IVj7Rui4gLiyhth3bAJICALxIWAXxuM2/OPNM2PU0DFgGcbzSDHRvBkF8YEWwZ6MfpugDwaJXv1lahiV23GMYNc8NSmuD2pPMELOBNYhA1aKB2uw9ksAYt8vQeQHgRwkoG7Q9buxs+71S9R94WbKBt2iyQmqeWBSDpLJvSZ/Npagc18R1SyaRZMKiD68eAMbdHNvGHOuxRCg+oYMrMHaLwGIfb8Ekd+SgPmgLn5NJB8c9dprr5F6uq5TfOopt1z2oUOHjEO21FN2nZYl6fi99eaDvszvsndbppqe34PPpxA3NzfT1KmpQfDqYVx+6vCaVx4eQb2ykT38Lx//kr64MUErigvg0fc6MB7zsYf/0+EEVZRNp5ba+/NuY65ggyjyaEAesoG1B2ges4C1R3BWd+mMAAAgAElEQVQessWVNcS+B2NAlswEzCfPZs6RPoUq9vkU4iAuFtxybd682fgzSLGvttFcblTEfhAcpYxX3v+SOj4douXF8OgHydVpWX0jt6n+4VJ6efV9TrPELl1cH9RRHCiw1jcqYA3WfglA7PsliPyWBOzEvojciooK2r9/v5H39OnTNG3aNNq5cyexkOc0J0+eNL5btmyZ4Rnni9PX19cbf3d0dNCWLVuora0tmVYOmRodHaXdu3fT+Pg42R08Je37zW9+Q4cPH6ampiZjlUAV5ebVCWljUVGRsapw7dq1u9rNbeO2r1+/nubOnUu9vb20cuVK2rt3r9FuKePYsWNGfSdOnDDauW3bNqqsrDTq7+zspOHhYaP8VatWUVlZGR09ejSlL7xqwJ/xJXndmGIYDw+IfTcjEHxaiH28tSR4q7IvMYx7iM7251JdYK1vtOLKGmJfnw3lVU1moSyincU5i18W+y0tLVRSUkLsVWfxOjAwYPytXubJgVnsS3iM5G9sbDQmABs2bLhLvKvlqqJe9bKrn3OZfK1du9ZoH1+1tbVGu+vq6lLEOU9IuF4W6RK2o5Zl5dmXtGfPnjUEPufjvyW0SCYVS5cuNbhwO1n4V1VV0ZEjR4j7ag4PcmpkYdzQIPad0g8nHcQ+xH44lmVdahj3EJ3tz6W6wFrfaMWVNcS+PhvKq5qcevZZvLM3//PPP09661n0i2dePNeyEmAl9tW6OL143QW4TDRUYWwn8DOJfbPQVsOL2FvPExn20POVSexLWrX9zIFXA1jcm0OXzBMOrsNqP4ATQwvjhgax74R8eGkg9iH2w7Ouu0sO4x6is/25VBdY6xutuLKG2NdnQ3lVk1exv3HjRjp48KARriMhPbISYBXGwwJeFe7qpMHO621edeCBkXAfVWyzWJfwGzVESEKIuPxsiH1eaeCL28qTok2bNiUnGE6NLIwbGsS+U/rhpIPYh9gPx7Lg2dfJ1aquMO7X2e5TVOuPK2uI/ahaXI63KwixzyErEjJj59nnsBfxhDMyFt9qmI0VRnNIjZqH00t57e3tVF1dbUw65DKXLzH2Esajw7MvYl9WD65evWqEGrm5wrihQey7GYHg00LsQ+wHb1X2JYZxD9HZ/lyqC6z1jVZcWUPs67OhvKrJq9jnTbccDiObT8vLy2ndunVGjH+mDbqy+ZVBq2FAvFlWFcNWb8KRmH8W6yL21U2wXCZvluXwGvGo88Za88ZiO7EvqwmchzciqyE/bsN4+NWlmTYgZzK2MG5oEPuZqIf7PcQ+xH64FpZaehj3EJ3tz6W6wFrfaMWVNcS+PhtCTTlEwBwvH/SrRLONIowbGsR+dkcVYh9iX6cFhnEP0dn+XKoLrPWNVlxZQ+zrsyHUlGME1Jh9brp5hSDHupPS3KBvaHw4V/OxL+jswE16uKSAiu4pyGU8Odf2y18n6MxIgu6fOZleWXMf/XpFYc71wU+D5XC4oWvXaMNfzc/bQ8X8MHSbN+h7iNv68yk9WOsb7biyhtjXZ0OoCQQiQyDIG9qeniFq6RmiJxbMpNsJoq7Pr9OSHxH9tBCCX8eAd/35No1OFNCaxbOM6o6fv07VC6dT5wvzdVSf9TrE/qoXzqJEIkE9F29Qc1Upba8qzXrb4tyAIO8hceYURN/AOgiKzsqIK2uIfWfjj1QgECsCQd3Q2KO6uu0i7ambR3OmTzYYDd6coJfeuURPziF4+EO2GvbofzJC1Prs/BT+Tb+/RO31ZbH38NvZ3/bOy/R+4wJ4+EO0v6DuISE2MTZFg7W+oYwra4h9fTaEmkAgMgSCuqGxV7X3ynf0wiOpXtTXTg3SqUtjVDo1Ml2OZUMufU1Us7iQGivnpPSv7dQg/WnwJj33YLzDef54eZymTZlMDY+m9v/1T4ZoZfkUePdDtPqg7iEhNjE2RYO1vqGMK2uIfX02hJpAIDIEgrqh2Yn99o8Hafy7CXp83rTI9DlbDRkeGaGS4uJQqn/j9Bj9ZM50S7HfdX6M5s8IpdrIFDp0i6hyfiG9aJrsQOyHP0RB3UPCb2nu1wDW+sYwrqwh9vXZEGoCgcgQCOqGhjCKzEMaFGurmt48M0YNHQOWYTyPFBPNmxHvfROj3ybog0GiV3+ZGsaEMJ7Mduk3RZh27bdtccsP1vpGNK6sIfb12RBqAoHIEAjyhqZukOQOdl+4jg2SykgHydrKgOpev0TdF26mbNAtmpygmgcmRcbewmzIZ2MJOvcVUc2iWcQ9/vASNuiGyVvKDtuudfQhV+oAa30jFVfWEPv6bCiva1IPomIQckCVGyhyei0fKuX2xFiresyHZnGa2bNn065du6g4gLAL9dWdQZbrhpld2qBvaPLqQ65vzZIZ2BipUexzVezhf/n4l/TFjQlaUVwQe4++2a7Zw//pcIIWFhXQ7+oXwv6CuElkKCPoe4iGJudsFWCtb+jiyhpiX58N5XVNLPY7OjqIT8jlq6Wlherq6qiysjLrXNS2TZ3qfEdpuoO2WOgfOnQoOXHgOs6fP09PPfVU1vvLDYjrDS0ScE2N0MU63w8140PFquf/gPb/6idRNIPYtUmXXccOnIcOgbUHaB6zxJU1xL5Hg0A2dwTMgpq96nyxh171sIvH/3e/+x2tXLnSmAyop9keO3Ys+bm6WiCe8yNHjiS/Z8Hd2dlJzc3NRl379++n+vp6WrRoUUrjrdp29OhRI420R1YV+vv7De//Sy+9RK+++ipdu3bNSGc+cEttv1qZ6u2fNm0a7dy502iP+rmUZdU/XnFQeW3bts3ThCmuNzR3VqkntS7WEPsQ+3os+k4tuuxaZ5+iWhdY6xuZuLKG2NdnQ3ldk9mzL8KboXR3d1NDQ4PBR0Qy/93b20ubN28mNW9bW5sh5isqKoj/3rBhgxFyw2KZ0/N3ku+9996jEydO0MaNG6moqIh4ItDY2Ehm771a/sDAgG17rl69mhI+ZOfZVycn5omFWfhzW7lNal84DZdh1T/ur10/3BhYXG9obhjoSquLNcQ+xL4um4bY10kaEyudtHXdr3X2SX6vxusa+vv7E0uXLtVdP+rLEwLmmH3xSKsebUHBnu2qqipqbW2lpqYm6unpMb7iVQCZDLCI5th68azz98uWLTOE/cGDB+nFF1+kt956i5YsWZKMv5dJgBm5KvbPnj1Le/fuTUnC7eF9Art376ann346KfjtxD5/zmFK3Baz2FdXCLgSdSWDbzKyX4DLsOrf1q1bad++fUb7eMXCTdiR2qm43tCi+HPSxRpiH2Jfp/3rsmudfYpqXWCtb2TiyhqefX02lNc1mQW1hNdwWI4IeTMgFvYssj/66KNk+I2Iffbmyx4AVfCKV72mpsaIkf/5z39ueOq/+eabZHhPOrGfrj2cj0Nourq6DCHOl0xI1A29Iuit9iSo4UuyGsGrF3yJwOe2c7+t+idtl8nTpk2bEMYT8V+WrocHxD7Evs6fgi671tmnqNYF1vpGJq6sIfb12VBe12S3QZdFMnvi2UttfgOObHKdO3eusbGXRb2IfQ7jsdvky4KaJwiPPfaYsULA4TB8cbiM1Vt2zGE8du2RAWxvb6fq6mojNMhK7HM6qw26POmQ+mWvAocNidjnfNwWTvfcc89l3MTMdZhDi5waWVxvaE77rzOdLtYQ+xD7cbRrnX2Kal267iFR7b/OdsWVNcS+TivK47rMm2DVzbPsTZcNseqmVdXTLa/aVDe+mkODzBtbxevNefhSRbU6FOk26Ep7+vr6km1UXxvKZZ88efKuDbqyCiD9kg3Eo6OjRjjQ+Pi4sdF3xYoVRliQhOyo/bfqn4QTSX6vrwmN6w0tij8xXawh9iH2ddq/LrvW2aeo1gXW+kYmrqwh9vXZEGoCgcgQiOsNLTKAlYboYg2xD7Gv0/512bXOPkW1LrDWNzJxZQ2xr8+GUBMIRIZAXG9okQGsWezzoWbNx76gswM36eGSAiq6x3jvQt5cl79O0JmRBBXfS7S7bi79ekVh3vQ9Wx3N1j0kHw/wyxbrbNlWNuuNK2uI/WxaFeoGgSwRiOsNLUs401YbNus9PUPU0jNETyyYSbcTRF2fX6clPyL6aWF+CP6uP9+m0YkCWrN4ljEOx89fp+qF06nzhflRNIfYtClsu7YCJbZevfDOWHdfuE7NVaW0vao0NlytOpIN1rEGmqZzcWUNsZ+vFo1+5zWBuN7QojioYbJmL+fqtou0p24ezZk+2ej+4M0JeumdS/TkHIq9h589+p+MELU+Oz+l/02/v0Tt9WXw8If4gwjTrq2abWfr2zsv0/uNC+ihH98bYm+zW7Ru1tntbXZrjytriP3s2hVqB4GsEIjrDS0rMDNUGiZr9nT2XvmOXngk1bP52qlBOnVpjEqnRpFIcG269DVRzeJCaqyck1Jo26lB+tPgTXruQYTzBEc7taThkREqKS4Oq/i7yv3j5XGaNmUyNTyaOtavfzJEK8unxNq7H+Y9RNsA5khFcWUNsZ8jBohmgkCQBOJ6QwuSUVBlhcnaTuy3fzxI499N0OPzpgXVjUiW88bpMfrJnOmWYr/r/BjNnxHJZqNRHggM3SKqnF9IL5omdhD7HmAiiy2BMO/X2cQOsZ9N+qgbBLJEIK43tCzhTFttmKzzObSBob95ZowaOgYsw3geKSaaNyM/9i1E0e6DbtPotwn6YJDo1V+mhmwhjCdo0vldXpj362yShdjPJn3UDQJZIhDXG1qWcGZN7HPF+bppUaDXvX6Jui/cTNmgWzQ5QTUPTIqiOaBNPgh8Npagc18R1SyaRZMKiD68eAMbdH3wRNa7CcT12QixbxprOcjp2rVrxjfLli0zTnfl01vtLjn8iA9Eevrpp43TWzPlSfcj4wOn9u7dm5JEPWzJ7w9ULV8Oe7I6WdZvPeb8Tus1Hyals41B99lJeebTdp3k8Zsmrjc0v1zCyK+DdT6+jlAdK/bwv3z8S/rixgStKC6ARz8MQ45Imezh/3Q4QRVl06ml9v5Yb8wV5DruIREZ3qw3I66sIfYtxH5rays1NTURC2A+IbWsrMw45dTuevvtt42v0qXxYsE88VDb4rSMdPnMwpKF9fnz5+mpp55yWryndLdu3aKWlhaqq6ujysrKtFytTts9dOiQccqsjkmJpw7+Vybm29vba3taLydjFvv376f6+npatGiRn+o8543rDc0zkBAzgnWIcJWi8/1QMT2Uo1FL38htqn+4lF5efV80GhRyK3APCRmwUnxcWUPsZxD7qnhTPc7ibe7p6aGjR4+mlCKrAW1tbcbnJ0+eNP7dtm2bIXT54kmEfL5+/XrLiYJZtFvVz+KXJxvShhdffNH4v6xMmMvmeleuXJlshzTc7E2XtqorHdKv8fFxQ3hzHeqKg+q5t+qT1M0Cl4X/xo0bLcWuWewLL5l0qfWoKy9qW6Vdx44dS/ZX5cl1dHZ20vDwsNGPVatWGZM65qiuJFiVyelYrPN1+vTpJANOKysyav0yztzWrVu30r59+6i/v9/SZngFSR1PbtfmzZuJ23v48GFi9leuXHG04pTu9hjXG5q+R4LzmsDaOSs/KSH2/dDLrbwQ+7k1XrnU2rjeryH2M4h9EagVFRXE4n3Dhg2Gd1mdBKiefVWocnoWkxzSc/bsWUNcyt9Xr141BH46L68qTlk8WtXP7Tly5Ag1NjYmQ43sPPtOPcpqH1gsz507N2Vy0N7eTtXV1YZQl7Qs3FmMCh+rH7ca7pTOS28l9oV3bW0tHTx40OBoXnmxWoVRJzdmsX/gwAHauXMnFRUVGZOXpUuXGsJaLceuryzYS0pKjPQ8/gMDA8bf6Tz7qi2pnn21v6qdMENZDeG+7t69mzZt2kRsi+oqiZcbaVxvaF5YhJ0HrMMmfKd8iH09nKNQC8R+FEYhnm2I6/0aYt9C7IvXmr8SD7U5lp+/E68yC2K+WLybxb540VWhabUaoHr9pUlqHv5MbZfUL55i/r/sE7AT+/x5Oo+6utogfWPxyd5qaZ+E46ieafGE86SDDcpKyAs/FtSSZnR0lDo6OmjLli0peyLSiX3mKRMl7nOmyUY6sS/hNuZJkEzeeGLBvMx93bFjhzGxkTAcs1hXw3isVkxYrNuJffPkSp3kqKz8ho7F9YYWxccPWOsZFYh9PZyjUAvEfhRGIZ5tiOv9GmI/jWefxah4ke2EKWdP59m3Evssiq1Cacw/HVW0p6tfRK94ftnjbhXrb46bV+szhyuZRTiLZl6lYA8+M5E9DVZtZrFfU1OTEpqkMpJ9A7yZ+dy5c3fFt6cL45H6ZH+EpH3++ect2+VH7FdVVdlyTOeZt5tEOPHs8+qNahsQ+7n/QInrwyNqIwOxH7URCa89EPvhsc33kuN6v4bYTyP21TAR8fLKBlM1m1uxL/Himd7YYw7jyRS6wcKQvd52IpXbbLVBt7u7m5YvX57cWMppJORI3kLEEwUJI+LJSrpNy9w/LrOhoSGJiRn19fUlVx+4DgmjMW9STbdBV52AOQnjUceG/+7q6jJWHriOTJ59nlBYhQaZVwLsPPtqOuYl45fOs58ujAee/dx8DMX14RG10YDYj9qIhNceiP3w2OZ7yXG9X0PsZxD7LORU7z57z3mTJF8S4uNW7ItIlY2bdq+WTLdBV+pnkS5tUsuRkByrjbLqBlDJw+VJmBB/xnH6HF7DAt+8kdgc0sSbSDlW32rTruA1h/9wmBBvJv7tb3971ypApldvqu3PtEFX4vF5Ey6n5YtXJZyKfau+8v4IO8++bF7mf3k/AE9wZPN0eXk5rVu3ztj/IH1gdjyRVIW8Gk6lbtCF2M/Nx1BcHx5RGw2I/aiNSHjtgdgPj22+lxzX+zXEfr5bNvqflwTiekOL4mCCtZ5RgdjXwzkKtUDsR2EU4tmGuN6vIfbjaa/oFQikJRDXG1oUhx2swx8VPlSs+dgXdHbgJj1cUkBF9xSEXylqyAqBy18n6MxIgu6fOZleWXMf/XpFYVbaobPSdPeQfD9QL+hxiOv9GmI/aEtBeSCQAwTiekOLInqwDndU9vQMUUvPED2xYCbdThB1fX6dlvyI6KeFEPzhktdfetefb9PoRAGtWTzLqPz4+etUvXA6db4wX39jNNZodw8R269eeIdH94Xr1FxVSturSjW2Ll5VxfV+DbEfLztFb0DAEYG43tAcdV5zIrAODzh7NVe3XaQ9dfNozvTJRkWDNyfopXcu0ZNzCB7+8NBrL5k9+p+MELU+Oz9lrJt+f4na68ti7eG3uofY2f72zsv0fuMCeujH92ofozhUGNf7NcR+HKwTfQABlwTiekNziUFLcrAODzN7NnuvfEcvPJLqyXzt1CCdujRGpVPDqxsl6yVw6WuimsWF1Fg5J6XitlOD9KfBm/Tcg/EN5xkeGaGS4uKUfv/x8jhNmzKZGh5N5fH6J0O0snwKvPsezTOu92uIfY8GgWwgkMsE4npDi+KYgHV4o2In9ts/HqTx7ybo8XnTwqs8z0u2EqBhInnj9Bj9ZM50S7HfdX6M5s8Is/bolT10i6hyfiG9aJr8QOz7G6u43q8h9v3ZBXKDQE4SiOsNLYqDAdbhjQpCGcJjm6lk3Xb95pkxaugYsAzjeaSYaN6M/NqjMfptgj4YJHr1l6lhTQjjyWS56b/Xbdf+Wus8N8S+c1ZImYGA+v57Trpt2zbjnfJuLnmvPZ+I6zavuR7zu/3le6t327tpo6Q1H1BmV4b5Xf3Tpk0z3sFvPkwsUxuEr3q2QKY8dt/H9YbmlUeY+cA6TLpE6ibFRCJBPRdvYJNiuMiN0rNh13WvX6LuCzdTNugWTU5QzQOTNPQ4elV8Npagc18R1SyaRZMKiD6E7fsepGzYte9GOygAYt8BJCRxRsB8uJgcRsaHiGX7UtvGbTGf0htm+6wOR9u3bx9t3brVseA3n9pr7o/b9sf1huaWg470YB0+ZXn94NC1a7Thr+Zjc2L4yLMi9rlb7OF/+fiX9MWNCVpRXJB3Hn3z0LKH/9PhBFWUTaeW2vth+z5tP673a4h9n4aB7N8TUAWoWZyqp8Lyqb58aqx6Cq0IYj5V9/Dhw1RfX28IYXW1gD3y5tNr+fuBgQHavHkzmUW1OjZ2Yp/TnD592jhdt7m5maZOnWpMBKxOJVbbwqsWPImRU23l5Fw5qVfK4vKt2qW2m9nwxScVMxvuj5xazO3iSQFPDvr7++8yN7vTlzPZZVxvaJn6nY3vwVofdbDOD9Y4QC11nPPtkLEwrTyu9xCI/TCtJs/KNnv2RQifPXuWrl69SmvXriV1EtDX12cQ4s85JKa3tzdFzPN33d3d1NDQYKRjUbxy5UqjLMnX3t5u/L+pqYlGR0dT0mcS+yzoN23aRBUVFdTS0kJ1dXXG321tbbRhwwZDzEu7+P9Hjhwx2scTAr7U1YFjx47R3LlzLUOPrMS+mpfrGx4eTk421HZLn7ld6uQInv3c+XHF9eERxREAa32jkk3WEPsQ+2FZejbtOqw+cbkQ+2HSzbOyVc+36nE2x/IzFrNnnAUvC3lV1LJI3rt3bwpF9nwvX77c8Kj/5je/obfeessQ2ZxPnTyY0WcK45Hvq6qqaNeuXcQeerlU7zp/pq4AqBMabqvVPgUnYp/7LnsU1JUFYQWxn7s/prg+PKI4ImCtb1SyyRpiH2I/LEvPpl2H1SeI/TDJ5mHZqqBmj3RZWZnhtRfvtHnDrXj5a2pqqLOz0/DO8+ZV8WDbiXcRz+yJ57/ZA3/u3DnDwy/hP17FvkwktmzZkvTgq2WJEOcVATWMR7z93Fezl95JGI+IfavwJ/MkSMKbZHXDi6nF9YbmhUXYecA6bMLflw/W+cEaYh9iPyxLj+s9BJ79sCwmD8u126DLApnFvBrHLng4z0cffUTl5eVG3L0qdjmN3SZfFtVXrlyhdevWJUU3TxTUMBt1CJx69nkvgYT02L0NiEN7eGJhNTHg9qthQNyGTBt01cmQ2n+eLKnhReYwHtmr4MXU4npD88Ii7DxgHTZhiH19hKPBGmIfYj8sm4/r/RpiPyyLycNyzYLa7N2XTadqiI/qKWdxbfXWmaNHjxo01VdWsuA+cOCA8QpLEcUsvnklwepyKvY5vzmMRkKHzJt2eY+AhPGwwJf+cXq1HZlevWle+VDDnngSxBMacxiPtJGZcNiR2zcexfWGFsWfHVjrGxWwzg/WEPsQ+2FZelzvIRD7YVkMygWBCBOI6w0tisjBWt+ogHV+sIbYh9gPy9Ljeg+B2A/LYlAuCESYQFxvaFFEDtb6RgWs84M1xD7EfliWHtd7CMR+WBaDckEgwgTiekOLInKw1jcqYB1/1nyAWvOxL+jswE16uKSAiu4p0NfpCNak+1AtOcCOUaxZMsMgcvzc18a//P+HfnxvBCk5b1Jc7yEQ+85tAClBIDYE4npDi+IAgbW+UQHreLPe0zNELT1D9MSCmXQ7QdT1+XVa8iOinxbmp+D/bCxB574iqlk0iyYVEH148QY1V5XS9qrSUAxB+FcvnGWU//756/SX2wn6xdJC4//dF66HWn8onTIVGtd7CMS+DutBHSAQMQJxvaFFDLPRHLDWNypgHV/W7FFe3XaR9tTNoznTJxsdHbw5QS+9c4menEN55+Fnj/4Hg0Sv/nJ+Co/tnZfp/cYFgXvY7fj/w7uX6Z9Wl9PC4nuM8Qirfl2WHdd7CMS+LgtCPSAQIQJxvaFFCHGyKWCtb1TAOr6s2avce+U7euGRVK/1a6cG6dSlMSq9c7B53lxDt4gq5xfSi5VzUvr8+idDtLJ8SuDefTv+//rxEM2a+gOq/1mx0Y6w6tc1sHG9h0Ds67Ig1AMCESIQ1xtahBBD7GdhMGDX+qDrZm0nNts/HqTx7ybo8XnT9HVec03DIyNUUnxHTMv1x8vjNG3KZGp4FGI/yOHQbddBtj1dWRD7ukijHhCIEIG43tAihBhiPwuDAbvWB103a7swklwPG3EyYlasdfNAGI+TkYpuGoj96I6N75bxYU1y0JN6IJXvgkMugA+V6uvrszxx103V5sOxVq1aZZzS6/YKqj3p6tVRh1q/7ge1W+ZxSg/W+kYTrOPN2rxBNA4bQp2MmJ1d6+Zh3iB94vx1mridoKeWFmrZIOyEld80cb2HQOz7tYwI51dPZuUTZzs7O30LaLfdNZ9ca5WfT5htbW2lpqYm1yfBpmsPi3054ZbTtbS0UF1dHfFJvUFd5hN/nZYbVp+d1h/XG5rT/utMB9b6aIN1/FmbX/2Y6696dDJi6exaNw/zq0+5/Z8OJ6iibDq11N4f+MZgJ3yCTBPXewjEfpBWErGyVLGvissjR44YLWWv//r166mqqop27dpF165dI3UFgCcIe/fuNdJyurVr15LqLZ89e7aRb3R0lA4fPkzj4+N05coVWrZsmTGpOHbsGB09etTIz2l37NhBr732GvX39xufsad9w4YNybpVfOKFZzHNIl3ybNu2zRDrMnkZHh422m3ltVfF/tSpU0mdeFj1o7i42EgjbZY2rly5knp7e41VAZUJ8/jss89S+lNbW5tk8c0339Df//3f07/8y78YbPji9i9atChtn3ms7MaDJ2zp+uzUBON6Q3Paf53pwFofbbAGa30E9NUUNbs2H2rWN3Kb6h8upZdX36cPSkg1RY11UN2E2A+KZATLsfPst7W1GYKRBTmL4Pb2dqqurjZEqAjkjRs3GqKVxTiLYL5YeHNe+YyFL4tgFri7d++mTZs2UUVFRYoH3c6zr3rEi4qKUjz7Ui6La+5DWVlZcqJx8OBBo93czgMHDtDOnTuJ8/OEgNvMfZDL7Nnfv38/1dfXG+VZ9YP7JSsMXIb8zeVwPxsbG1PyCRMpV/gJC/MKgtoeFv/qaob0metQVyDUFZmzZ89m7LNTM4zrDc1p/3WmA2t9tMEarPUR0FdT1OwaYl/f2AdVE8R+UCQjWI4asy9eeBbu6iTA7HUUCzsAACAASURBVDnnbkhaXgFgA2EvM+dTPc7SXfbi/+pXv6J33nmHtmzZYkweVIFvFvuqZ1xWEezEvpW4lrZz/eJt57/VPqlin4W36lVnAW7XD54s8GSCw4msxL5MPlQm5jAe82qCtE32Tsiqh53Y5wkHc+e+M0u1fG53pj47NcOoPTyctjsX04G1vlEDa7DWR0BfTVGza4h9fWMfVE0Q+0GRjGA5VgLYLIwzxY6LMK6pqaHly5cnY+BZiKqiWmLj04l9tS4W+uIRtxP7qqddVhfcin1pF3vFZc/CwMCAZT/MEx8JXVJXGrjPKhNe1TB79lUWal4nnn0uT80PsR/BH5bLJkXtQe2y+TmVHKz1DRdY5y9riH19Yx9UTRD7QZGMYDlOxL6IfwmVseoGi9Tu7m567rnnLDe5pouNVz37qtjneiT0xmsYTyYvt90GXXOokTpp4X42NDSkYDCLff5SZeJU7KshOV7DeDL12akZ4kHtlJT/dGDtn6HTEsDaKSn/6cDaP0OnJUSNNcS+05GLTjqI/eiMReAtcSr2zWEt5o2z6qZd8+ss2ftt9vhbbYTlMjgciENUOKSF/19SUpKMs5eQIy5v7ty5yXAVc9vUDbqZhK95EqKKbfbuqyE+5o3KPBjSbwmfUTcTq0xkUy9zM3vm1fZzeBT3TcKd7PqsMjZvmM7UZ6dGFLWHh9N252I6sNY3amAN1voI6KspanYNsa9v7IOqCWI/KJIoJ+cJmD34Tl4bmqudjtrDI1c5Omk3WDuhFEwasA6Go5NSwNoJpWDSRI01xH4w46qzFIh9nbRRV6QJmGP21U3NkW64h8ZF7eHhoQs5kwWs9Q0VWIO1PgL6aoqaXUPs6xv7oGqC2A+KJMoBgRwiELWHRw6hc91UsHaNzHMGsPaMznVGsHaNzHOGKLE2H6p1Y4LozEiC7p85mV5Zcx/9ekXhXf3UffCXZ9BExhsIly5d6qeISOaF2I/ksKBRIBAugbje0MKl5q10sPbGzUsusPZCzVsesPbGzUuuqLDe0zNELT1D9MSCmXQ7QdTZP0ZTflBAaxbPMrp1/Px1ql44nTpfmJ/spuSpXngnTfeF69RcVUrbq0q9oAg9T1RYB91RiP2giaI8EMgBAnG9oUURPVjrGxWwBmt9BPTVFAW7Zu/86raLtKduHs2ZPpk+uPgV/ctHX1Drs/ON//M1eHOCmn5/idrrywwPvzmPpNneeZneb1xAD/34Xn0QHdYUBdYOm+oqGcS+K1xIDALxIBDXG1oURwes9Y0KWIO1PgL6aoqCXbOHvvfKd/TCI3c88q/84SqVzZxCjZVzUkC0nRqkPw3epOceLKQ/Xh6naVMmU8OjqWle/2SIVpZPiaR3Pwqsw7AsiP0wqKJMEIg4gbje0KKIHaz1jQpYg7U+AvpqioJduxH7XefHaP4MoqFbRJXzC+lF04QAYl+f7UhNEPv6maNGEMg6gSg8PLIOQVMDwFoT6BhvrtNH0HlNsGvnrPymjAJrN2E8jxQTzZtRQKPfJuiDQaJXf5ka6oMwHr8W4T4/xH4aZnJYkiSRA58OHTpkHBBVXFzsirh6yNOxY8eor6+PmpubaerUqa7K4ffB7927NyWPHL7E5a5cuZIqKytdlSmJ5fWTfFDW2rVrM5YhB0NxQj5UavPmzZZ51IOi0qXLWGGGBOYxk0O4/JYbdn4eU6925aVtUXh4eGl3LuYBa32jBtZgrY+AvpqiYtfmzbbv/Mco/XBS6gbdoskJqnlgUhLOZ2MJOvcVUc2iWTSpgOjDizewQVef6SRrgtjPIPb5ayei18nYmU90dZInXRo+nbW1tZWampqSEw+7U3P91mWVn/tz8OBBY8LCV0tLS/JEXDW9TCDq6uqMSch7771HixcvprKyMtq/fz/V19fTokWLHDfRqt+S2Xx6r7TP7cTMcWMsEpoP57Iqi5l46bufdql5o/LwCKo/US4HrPWNDliDtT4C+mqKkl2bX6P5H0Pf0svHv6QvbkzQiuICw6NvvtjD/+lwgirKplNL7f2R3JgrbY4S6yAtDGLfpdhXBfvZs2eps7OThoeH6dq1a0nPtvlwJvFkm/P29vbShg0bjFUCzs+XpFU91HaecDuxz8L2xIkTND4+TqpnW/XC8yoFT2K4DKl/2bJlhnBva2tLrg6o7TB7ydX6uW/Mwmqlwiz2uZ9WjHhFQlYsZKWCJwHcbr5OnjxJzzzzDH300UdJXtIPK7GvCmpuq4xVSUlJsp9cJl/peDBHYSTtkokK5z19+jTJ51yPuQ+82iL1MOOtW7fSvn37qL+/P8X6hD+v9FiNPzM+fPiwMa5XrlwhNb3bm0Jcb2huOehID9Y6KN+pA6zBWh8BfTVF3a7Nh2xZkekbuU31D5fSy6vv0wfOQ01RZ+2hS8l7ozEN6+/vT8TxIAGvYDifVUgIC+mOjg7asmULsdg/cOAA7dy5k4qKiiw926rg5DLVvCz2JexFFcRcR3d3NzU0NBjNt/PW24l9nnyw6JbJiPx99epVQ+CrbeJQorlz56aE/Uh9LLSPHDlCjY2NtqFGwihTaI6EHqkCNZ13W/WOc3ukTyyEvXj2WSjLWHG/uHynPNrb26m6utpYfZAJ28aNGw3BzhMHHkPmMDAwYPydzrMvbCsqKlI8+1aTSHXFhFdF2C52795NmzZtIs7PKymyWuLWzuN6Q3PLQUd6sNZBGWJfH2WwButUAhD7ui3CfX3w7KdhpoaESDIr77wIdlWUq3H14vVNJ/ZVgWgVk2/2YHNZmcJ41O97enro6NGjKb1lTz1f7Ik2rwCwl10EJaex8thLnDkLXlX0cnq70Cdm+u677xoTJHMYj92KiHmyk0nsSz/V1QGzADdP5LjNVjzMbeJ0s2fPph07dhhedglBSmcX6n4FqSed2OeVAHUCJm2vra1NThbF+5+OdbrbAQSo+5ul1xxg7ZWc+3xg7Z6Z1xxg7ZWc+3xRZw2x735MdeeA2A9B7LMHWGLpWXBKbLad2DeLV6tJhlUz3Yh99tCn27ires/VMB6uV8Qqe5Rl46/ZKy+hNpw+0wZh8YLzioEat6722+zZV8vMJPatBLBZ7Gfa2yA82IPPcf/qvggu39x/O7FvxUkmUmrf1fxm/hD7um+LwdYX9Qd1sL3NbmlgrY8/WIO1EIDY12cLXmuC2A9Z7HPxsnHVTuybhae68TXdxlI3Yj9dTL2IVxaZvIfAamKghr1Ieu6X+tYec7iNoOV2quFAnI69+uypthP7aliMW8++E7HP/bHbY2DFg9urrlZ4EftchoTeeA3jkTAwePa93vL054Mo0sccrMFaHwF9NUXdriH29dmC15og9kMQ++z9ls2w7NnnEBf2EFuJffMGXYlp51AOq3AUtbluxD5PGtQNuhyKwptOWYSbN6mKuJYYcd4QKunVyYc5PEVeTarGxkt71bAZq42oHPPP4p9j0qW+FStWGPsWrLzw0pd0G3RVVlZx9E55qJuYuUxuq3lVQvXMy4Ze/pfDlXhfhIxleXk5rVu3zlghUfc7mEN0rF5pan6bk9MVICsTj/rDw+sNLYr5wFrfqIA1WOsjoK+mqNs1xL4+W/BaE8S+V3LIBwI5TCDqD48cRntX08Fa32iCNVjrI6CvpqjbNcS+PlvwWhPEvldyyAcCOUwg6g+PHEYLsZ/FwYNd64MP1mDNBPi9+83HvqCzAzfp4ZICKrrn7vfsX/46QWdGEnT/zMn0ypr76NcrCj3BM7/j/6Ef3+upnHSZ4mrXEPuBmwoKBIHoE4jrDS2K5MFa36iANVjrI6CvpqjatZyo+8SCmXQ7QdT1+XVa8iOinxZ+L/i7/nybRidST9mtXjidOl+Y7wqg+fTe7gvXQzmJN6qsXcGySAyx75cg8oNADhKI6w0tikMB1vpGBazBWh8BfTVF0a7Zy7667SLtqZtHc6ZPNmAM3pygl965RE/OIcPDzx79T0aIWp+dn5Km6feXqL2+zLGH366u7Z2X6f3GBYGeyBtF1kFYGsR+EBRRBgjkGIG43tCiOAxgrW9UwBqs9RHQV1MU7Zo97b1XvqMXHilNAfHaqUE6dWmMSqcSXfqaqGZxITVWzklJ03ZqkP40eJOee9BZOM8fL4/TtCmTqeHR1HJe/2SIVpZPoe1VqW3wMzJRZO2nP5IXYj8IiigDBHKMQFxvaFEcBrDWNypgDdb6COirKYp2bSf22z8epPHvJujxedPojdNj9JM50y3Fftf5MZo/wxnDoVtElfML6UXTpAFi3xk/TgWx75wVUoJAbAhE8eERG7imjoC1vpEFa7DWR0BfTVG0ayehNW+eGaOGjgHLMJ5Hionmzbh7M68V1dFvE/TBINGrv0wNB0IYj3MbhNh3zgopQSA2BKL48IgNXIj9rA0l7FoferAGayebZutev0TdF27SmsWzDGDHz1+noskJqnlgkiuAn40l6NxXRDWLZtGkAqIPL97ABl0XBCH2XcDKl6TqAVjc523bthmHQLm55CCq559/3nVeu3r4YKy9e/caX8thWnJYFh9yZT7RV8oxH0blph9qGXLgFx+UxodlLVq0KKUo8+Fb8qUcNtbb20ubN2/2Ur2Rh8eFD+hqbm4mPkHXz4UHtR967vKCtTteflKDtR967vKCtTteflJHmbWT12Gyh//l41/SFzcmaEVxgWOPvpkZe/g/HU5QRdl0aqm9P9CNuVJXlFn7tSFjHaW/vz+xdOlSP2Uhb0wIqCezslA+ePCgITDV03N1d5WFNIt5PomYRfabb75JTz31FHH7MonoIMQ+n2hbVlZGa9euNUT3wMBAWuFuPvXX6gRf3QzV+uJ6Q8smU7u6wVrfqIA1WOsjoK+mONi1k4O3nBDtG7lN9Q+X0sur73OS3HWaOLC26jQ8+65NIf4ZVLF/69Yt2r9/P9XX1xsiW/X6r1q1itijrn7Pory1tZVefPFFOnz4sG0+9nCrgpjFcGdnpzGp4Estk/9vFvsyCqqIVstjgS+e+AcffNBIvmXLFhofH6ddu3bRtWvXSPXQW60aqCMtTGpra41JR11dXdoVCyux39XVRd988w1PrInZiZffzJQ/Z+5cD6edPXu20WZ1YpOpvZmsNK43tEz9zsb3YK2POliDtT4C+mqKg11D7OuzF4j97LLOmdrNnv2Ojg5DKLM3u7u7mxoaGoy+iKC9evWq8X/2eqthNSLY+TurfPy5eOXfe+89OnHihOG5LyoqoiNHjhgTCTVcRUSxKpStxH5FRUWKIOd2Dg8PGxOJN954g6qrq42Ji3j8uU6emGzYsMF29UJCdHiyYBXCYx5cK7F/4MABIy/3T1Yp0rFhrszUPLFhLm1tbWnbm8nY4vDwyNTHqHwP1vpGAqzBWh8BfTXFwa4h9vXZC8R+dlnnTO2qp1m8yhzCo3qTpTMcj758+XKSCQGL0JUrVxILbhH7LJQl1l7NV1VVlVwFeOutt2jJkiVJsZ0uNIeFNN/8zN5uEdgs5NXJgirq9+3bZ3jL5ZL+cXop0xyuJF72e++9l1iAb9261RDsvILR1NRkOUHIFMYj33M7rNgwU16ZePrpp5OC3zyxsWuvE0OLw8PDST+jkAas9Y0CWIO1PgL6aoqDXUPs67MXiP3sss6Z2lXPvjlWnTuhepv5/xLqU1NTY4TisADmEBkR+7ypNFO+8+fP089//nNjBYBDXXjCkG5TsLRr7ty5ydUBEdAs1mXywSsDIvZ5szDvP7AT6OK9535YedQ5vIbL4gkDi/AzZ84YKx5Wm2Wdin11VcTKQHgsOPzHPLHhtHbtdWJocXh4OOlnFNKAtb5RAGuw1kdAX01xsGuIfX32ArGfXdY5U7vdBt3R0VHbzbqc56OPPqLy8nIjFl2N9eeO223ylXyPPfYYsaefVwb44lAV1cPOIltCgcTTznHzfMkqgAhsdVWBvfxqGA+XLxttrQZErUe+Z4/6oUOHDMHNbZL9AJs2bbKdkDgV+1xepg3Q7e3tRugRi3vziodVe50YWhweHk76GYU0YK1vFMAarPUR0FdTHOwaYl+fvUDsZ5d1ztSuin1utNm7f/ToUaMv6gZXswBOt7E3XT6uiy+rV1TydydPnjS+l7h9uw26asjRM888Y4TfmDfoSjkcq2+1aVcdMLVuDv3ZsWMHvfbaa1RSUmLbVnV1wvw2HnUyoIZNCRteDRHO5r46aW8mY4vDwyNTH6PyPVjrGwmwBmt9BPTVFAe7htjXZy8Q+9lljdpBIDIE4vDwiAzMDA0Ba30jBdZgrY+AvpriYNcQ+/rsBWI/u6xROwhEhkAcHh6RgQmxH5mhgF3rGwqwBmunBPjgreZjX9DZgZv0cEkBFd1jHO/k+rr8dYLOjCTo/pmT6ZU199GvVxSSk0O93FQUV7vmfuFQLTeWgLQgEAMCcb2hRXFowFrfqIA1WOsjoK+mXLbrPT1D1NIzRE8smEm3E0Rdn1+nJT8i+mmhO8Hf9efbNDpRQGsWzzLAHz9/nf5b4WQa+vovVL3wzmfdF65Tc1Upba8q9Tw4ucw6Xach9j2bBDKCQO4SiOsNLYojAtb6RgWswVofAX015apds9d9ddtF2lM3j+ZMn2wAG7w5QS+9c4menEOOPfzs0f9khKj12fkp5TT9/hL945MP0KNlM5Jlb++8TO83LqCHfnyvpwHKVdaZOguxn4kQvgeBGBKI6w0tikMF1vpGBazBWh8BfTXlql2zV7/3ynf0wiOpnvbXTg3SqUtjVDrVGcNLXxPVLC6kxso5KRnaTg1S0b0/pPqfFSc/f/2TIVpZPsWzdz9XWWciCbGfiRC+B4EYEojrDS2KQwXW+kYFrMFaHwF9NeWqXduJ/faPB2n8uwl6fN40RxDfOD1GP5kzHWLfES3rRBD7PuAhKwjkKoFcfXjkIm+w1jdqYA3W+gjoqylX7doujMdtqM2bZ8aooWMAYTw+TA5i3wc8ZAWBXCWQqw+PXOQN1vpGDazBWh8BfTXlsl3LBl2/m2jrXr9E3RdupmzQnUwJul1QQDWLZtGkAqIPL97ABl0bs3Qt9vkUTzmAiMvctm2bcapoR0eHcWjR1KkOg7AC/p3IoU7j4+NGyXIQUcDVBF6c8Hz++edtT2N1U6mUV1NTQ2vXrnWT1XNarrO1tZWampqM02XV02Y9F+oho3pQlXqo1vr165MsrOyXD9ySA6ykWj4466WXXqJXX32Vrl27ZnysHgbG/zeXJXm5voGBAVIP1fLQnVCz5PLDI1QwIRQO1iFATfNAW7p0qb4K87gm2LW+wc911kG9HpM9/C8f/5K+uDFBK4oLaN6MAhr9NkGfDieoomw6tdTe73ljroxmrrO2s0pXYt8sTPmU1Lfeeoseeugheuedd7Iu9mXCwZ1taWmhurq6QAS005+0Knp5AmR3mU+odVq+k3Qscjs7O42kLL7TtcNJeU7SOO23k7IkjRdGIvYXLVpkjP/GjRuJ/37zzTfpqaeeMormiapMrMR+/+7v/s6YpPJERZ20uumXOtHgesz/d9N3HWnjekPTwc5tHWDtlpj39GDtnZ3bnGDtlpj39GD9PTurw7n6Rm5T/cOl9PLq+7xD/q+ccWXtSuyzkOzt7aXNmzenABWRxB+ePn2ali1bRs3NzUYaFl39/f3G3+Jt5/SHDx8m9sJfuXIlmZ4Fl+qR5TxS1rFjx5LeVyuvvVmoiVicO3euIX6Hh4eppKTEaJdVWaqXVurk9skqhurVZSHH18mTJ41/eXWDRaW64iHeXUlj1Q+BqJat9l/luH//fiM58zV7mNXBEJHJ46R6ltWVD/Zac1tHR0dp9+7dxjjIZyKI2Ztt12fuW1VVVbK/3E6+eHLBZYpgPnv2bJI9lyfjxiJbtQthWFlZaZTDYyee9kztsuq7WexLGjv7le+DFvs80Tpx4oTBl21E+sdjJHYhqw4ySWM7FVZlZWUGB2HA5al2ms4OMt3x4npDy9TvbHwP1vqogzVY6yOgrybY9fesIfa92Z0rsW/nbRUhuWnTJqqoqLD0qrPAY8FaX19vtJRFpjk955U0LHTU9N3d3dTQ0GDktfKaqkKN04hnn/8+cOAA7dy50xDknM6qLA7l4ImBCDLO197eTtXV1cl8ImLb2tqMyQNPHETQ8t8s6iScxexRV9uscjRzOXjwoFEu5+c8zKG2ttboD09WeKLF+TlMxDzpMofTyMRMxLW60uHkMxGg3B61zzwpk7ZxqBC3p6urKzmBUMW+sC8qKkp627md0jY7AW5mpK7UqO1Sw8bMjFkoqxPDTKsFVmJfncDJ5MsqVM3Ks29lI2wvbGvMTR17ZqKy4no5HIHHWGVtZ5Nuw+fw8PB2w/SSC6y9UPOWB6y9cfOSC6y9UPOWB6wh9r1Zzve5XIl9VXSoFdt51VnQqJ5q8URyXjVcQkQYi1orsc9CaO/evSl9VeOw+QtzzL7qMVVXI8wrB5yX07LQ5zrEA2vlfRYP65EjR5Jec1Vgc1mq2De3Scq2E/tclghB6RNz4nAUngTwREkmLFZ7JFThbG4Xt7mxsTG5p4K/z/SZKkZ5NURWCvhzFv8bNmwwJiVqXWbPvspeBDH3zY3YN7dVbRfzkMtqEsifsZGzeOb+8uTJbi9D0J594aXy6enpuWt/ANuFysTcP/X3YV4RUb3+bm4GeHi4oeUvLVj74+cmN1i7oeUvLVj74+cmN1hD7LuxF6u0rsS+nUfZTuxzqIeIXxb6qqfeSuyzCFNDHMQrm8kjqwpj8yZhs+c4U1lcP3tkRWBbxb2rotJO7Kv9ZUHqxLPf19dnjJGIUeHqVOyr7GSw7TZQm8fMiqGd2DfHsrsV+zxBkPAhu1AUdZzMbXUj9rlfMknlv61WRISVDrGvThTVH6Rqp3ZiX/09+d2LgYeH31un8/xg7ZyV35Rg7Zeg8/xg7ZyV35RgDbEfhA0VcCH9/f2JTG8xsNqgyx7exx9/nI4fP57coCtCTRUnXIdsmuS/rcQ+pzd7m0WEquEtVp22Eq+cziz2OV26slSvtZ0n2K3YZ2+yGobiJYxHJkp2nn2rzaQyOWOPvnnDspcwHnUPgHnyYhfGY+XZtwqZMo+pnzAeFsISqqX2U/ZVqBt01RUKHWKf6+A9JBwapYbeOBH7MhlOtzrh9IaAh4dTUv7TgbV/hk5LAGunpPynA2v/DJ2WANYQ+05txS6dK8++CG/xyvL/rTzHqlATbzN7cDnmnL3UdmJfYtNlQ6+Uz3H06qZNK2+wU7HPZVqVxWEq5k2T5lcrykqDndiXOHsuh0OD+JKNpuXl5bRu3TpjT4CE93A/duzYYWxWlhAdtW3mDbrpwnisYt/ViY3VZtxMn5k36Npt+P3rv/5rI/zIaoOuXRiPGpZlFQuvMjJvJrZbDVDHxWqFyM5+ZZ9Gpph91R7NP6h0b+MxT8TUtkkYDtet7rFQJ3fq78nOJt3eCPDwcEvMe3qw9s7ObU6wdkvMe3qw9s7ObU6whth3azPm9K7Fvt8K0+U3i61Mb08Jsy0oOzwCqjC2C8kJr3aUzATw8NBnB2AN1voI6KsJdg3W+ghA7PtlHSmxz51RvZ5+Xi3oFwzyh0cgVw9AC4+I/pLxoNbHHKzBWh8BfTXBrsFaH4E7NfHhXM3HvqCzAzfp4ZICKrqngC5/naAzIwm6f+ZkemXNffTrFYV3NcvNoV5xtevIiX3dxoP6QCAfCcT1hhbFsQRrfaMC1mCtj4C+mmDXRHt6hqilZ4ieWDCTbieIuj6/TpMSCZqgAlqzeJYxGMfPX6fqhdOp84X5ycGRfNUL76TpvnCdmqtKaXtVqeUAxpU1xL6+3ytqAoHIEIjrDS0ygJWGgLW+UQFrsNZHQF9N+W7X7Jlf3XaR9tTNoznTJxvg/+0/RunQv1+j1mfnJz8bvDlBTb+/RO31ZYaH3yofp9neeZneb1xAD/343rsGMa6sIfb1/V5REwhEhkBcb2iRAQyxn5WhgF3rww7WYK2LAHvne698Ry888r03/pU/XKWymVOosXJOSjPaTg3SnwZv0nMPFtIfL4/TtCmTqeHR1DSvfzJEK8unWHr342rXEPu6rBX1gECECMT1hhYhxMmmgLW+UQFrsNZHQF9N+W7XbsV+1/kxmj+DaOgWUeX8QnrRNCGA2F+6VJ/1oiYQAIGsEcj3h4dO8GCtjzZYg7U+Avpqyne7dhvG80gx0bwZBTT6bYI+GCR69ZepoT4I44HY1/frRU0gkEUC+f7w0IkerPXRBmuw1kdAX02w6+836KobbUtn/JD+x9hEygbdoskJqnlgUnJwPhtL0LmviGoWzaJJBUQfXryBDbqZTtDVZ9r5VZP5VZR8yBQfPsaHl8lpr26IqOcV8GFhfX19d53Y6qQ88wFOkocPDBsYGCD1kC0n5alp5GTb5cuXE58Mm+niMxfkIC45iIoPMTNfufpaT/Pp1Jl4+P0eDw+/BJ3nB2vnrPymBGu/BJ3nB2vnrPymBOs7BK1eofnmmTF6+fiX9MWNCVpRXGB49M0Xe/g/HU5QRdl0aqm933JjruSJK2vE7Pv9FQaQ3+70X69FB10etyPdCbFe2+k0n0wM6urqjBOIuS1lZWWWkwS171x+S0sLST6n9flNZz4x16489WRcv3W6zR/XG5pbDjrSg7UOynfqAGuw1kdAX02w6/SsX3n/S+r4dIiWF3/v0Tfn6Bu5TfUPl9LLq+9LW1hcWUPs6/u92tZkJc7Vk2U54+HDh2l8fJyuXLlC7Plvbm42ymMx29/fb/y9atUq2rx5M6nlnT17lnp7e2nDhg20a9cuunbtWkpaFpxHjx5N+cyqoVZinz3rJ06cMNq1bds2Q4jzZVWmCHZuq3jmjxw5klwdUPOoZUlbpP5FixYZfeaVD/7bfJlZiqCeO3cudXZ20vDwMJWUlBj82tra6OTJk0YRvFrBKwzqaoZw5v4JO/WgN24TX1IGt5vbpHKWVRBJI2XyiotwhSh9mgAAGPNJREFUlz6oZasrGep479+/30h++vRp8nPoXFxvaBH4Od/VBLDWNypgDdb6COirCXYNse/X2iD2/RIMIL9V6EljYyOxsKuvrzdq4JCeTZs2UUVFhaW32jw56OjooC1btpCIfZ4E8KV6yVmsd3d3U0NDg/GdWdCrXbMS+yycWTRzHSyk+W8O77Eqk8u6evVqijdeFfAs/LnPU6dOtSQqjFjgspi2CuHhjHaeff7uwIEDtHPnTkOQs5iW9qjsOOSJJwYyceF87e3tVF1dbeRTy+fJghUDnhy0trZSU1PTXe1UOaqeffP4HTx40ODJ/ZSVjNraWmPsebLC48n5mbeMrRtTxMPDDS1/acHaHz83ucHaDS1/acHaHz83ucEaYt+NvVilhdj3SzCA/E48+yLeWQyrIlH1AIunl5tkJ/Y5PXv6WSCqeaUb4uE2dytdGI8atsJ9kdh6tUyOzecJy9NPP50U/FKmTGA4PQtcs+AXbzvvKWGDZbE/Ojqa7KOa3jxxkv6o/eZ61JUEaSd75vni9svqgroiIemsViZUBpxOFfvmNknZdmKfy1InRmIfvJrBkwCeAJonHnaTJDvzxMMjgB+uwyLA2iGoAJKBdQAQHRYB1g5BBZAMrCH2/ZoRxL5fggHk9yr2q6qqkqKShb66EmAl9s2x5G5ixp2K/Z6eHoOI3aZbrrOrq8sQ7GoYD+cRUcwrGKpn3Ty5OXTokDFpOHfu3F1ebbv9Cmaxn24Vg9vC37PXXgR2Ji+9ndhXx4UFuhPPPq8uqAwh9gP4kWWxCDyo9cEHa7DWR0BfTbBriH2/1gax75dgAPmDEPvcDIll57+txL5Z4HK9arhIuq44Ffvscc9UpoTFcNy6+Y0+aniNtIfFvvpGIU6jhuSo7XYq9rkMCT2y8oqzR5/DdHivA09KrDYEq0yciH0uQ90w7CWMRyZ08OwH8MPTVAQe1JpAY4OuPtBgDdZaCUDs+8UNse+XYAD5vYp99p6z4OTNn+xB5lhu9kRbiX3zBl2rjaLpNnw6FfscY66GyEiZLNbNG4GlTM7DIT4c6271Wk1zKA23/cUXX6Tf/va3VFNTk7KK4FTsi/deNs6qoTnpNu1yPtkIbSf2Jc6ey+EwIr6k7+Xl5bRu3Tpj5ULdh7Bjxw5jE7aE6KgMzRt0EcYTwI9OYxEQ+/pggzVY6yOgrybYNcS+X2uD2PdLEPlBIAcJ4OGhb9DAGqz1EdBXE+warPURgNj3yxpi3y9B5AeBHCSAB7W+QQNrsNZHQF9NsGuw1kfAviY+aKv52Bd0duAmPVxSQEX33H2o1uWvE3RmJEH3z5xMr6y5j369otC2wHR2bXWoVxQYOGkDxL4TSkgDAjEjgAe1vgEFa7DWR0BfTbBrsNZHwLqmPT1D1NIzRE8smEm3E0Rdn1+nJT8i+mnh94K/68+3aXSigNYsnmUUcvz8dapeOJ06X5hvWaidXUtd1QvvlNN94To1V5XS9qrSbGNwVD/EviNMSAQC8SKAB7W+8QRrsNZHQF9NsGuw1kfg7prYy7667SLtqZtHc6ZPNhIM3pygl965RE/OIcPDzx79T0aIWp+dn5Km6feXqL2+zNLDb2XXdnVt77xM7zcuoId+fG82UTiqG2LfESYkAoF4EcCDWt94gjVY6yOgrybYNVjrI3B3Texp773yHb3wSKpn/bVTg3Tq0hiVTiW69DVRzeJCaqyck1JA26lB+tPgTXruwbvDeYZHRqikuDgl/R8vj9O0KZOp4dHUcl7/ZIhWlk/JCe8+xH42rRV1g0CWCOBBrQ88WIO1PgL6aoJdg7U+As7FfvvHgzT+3QQ9Pm8avXF6jH4yZ7ql2O86P0bzZzjrwdAtosr5hfSiadIAse+MH1KBAAhkiQAe1PrAgzVY6yOgrybYNVjrI3B3TU5Ca948M0YNHQOWYTyPFBPNm3H3Zl6rPo1+m6APBole/WVqOBDCeLJpAagbBIhS3vXPQPh993PnziU+fZdP7+V34bu5zCfwSl4554D/n+6cgnR1mQ8Nc9Mur2nxoPZKzn0+sHbPzGsOsPZKzn0+sHbPzGsOsLYm52TTbN3rl6j7ws2UDbpFkxNU88AkV8Px2ViCzn1FVLNoFk0qIPrw4g1s0HVFEIlBIAQC6um0QRSfTuzLKcCZTuUNoh1BlYGHR1AkM5cD1pkZBZUCrIMimbkcsM7MKKgUYG1P0snrMNnD//LxL+mLGxO0orjAsUffXCt7+D8dTlBF2XRqqb0/JzbmSh8Qsx/UrxHlRIqAldhXT9c9e/YsdXZ20vDwMF27di15Kq6casun+fK1bds247RbJ2J/5P/f2NPa2kpNTU1GXl5B4LLF48+fdXR00JYtW2jq1KnJMnmy0NvbS5s3byYuI10+LqOlpYXq6urStivTYODhkYlQcN+DdXAsM5UE1pkIBfc9WAfHMlNJYJ2JUObvX3n/S+r4dIiWF7vz6JtL7hu5TfUPl9LLq+/LXGmEUkDsR2gw0JTgCLDYP3r0aLJAFu0cuiNim8X+gQMHaOfOnVRUVGQI6I0bN9KiRYuSecyTAxHkais5jEf17Eua9vZ2qq6uNsqTcrj8gwcPUn19vfG55OXynObjtvKEgkOSGhoajHAl/psnJG4uPDzc0PKXFqz98XOTG6zd0PKXFqz98XOTG6zd0LJOC7H/n2TsUOjv708sXbrUP1GUAAIRIODEs6+Kd1W0q3H4y5Yto+bmZuLJgZ3YP3nypNFjSct/8+Shv78/SWL27NmGx76np8f4rKqqKrkKwJMBLruxsTFjPhb2586dM8r4xS9+QW1tbcnJgxvseHi4oeUvLVj74+cmN1i7oeUvLVj74+cmN1i7oQWxb0UAnn3/NoQSIkjAq9jnroiod+PZr6ioSIbXsNdewnnMG4GlzMcee4z6+vqM0B0JEdqwYYNtPkmzZMkSWrx4MXV3dxse/TNnziTDgtwMAx4ebmj5SwvW/vi5yQ3Wbmj5SwvW/vi5yQ3WbmhB7EPs+7cXlJAjBIIQ++qG23SefasNuuxxLysro7Vr16YQu3XrFu3fv5+uXr1Kzz///F1x97yqYJWPY/l5tYDj/3lPAK8QDAwMWKZ1MkR4eDihFEwasA6Go5NSwNoJpWDSgHUwHJ2UAtZOKKVPgzAehPH4tyKUEDkCXsU+e+VlgyyH3rD3nDfUOhH7LORl86xaDsNZtWqV4cXni9vW1dWVfAWouvlX3aBrzscTAd5QzGFFLPT37dtHW7duTdln4HQg8PBwSsp/OrD2z9BpCWDtlJT/dGDtn6HTEsDaKSn7dBD7EPv+rQglgECOEcDDQ9+AgTVY6yOgrybYNVjrI+C/Joh9iH3/VoQSQCDHCOBBrW/AwBqs9RHQVxPsGqz1EfBfE8Q+xL5/K0IJIJBjBPCg1jdgYA3W+gjoqwl2Ddb6CPiriQ/eaj72BZ0duEkPlxRQ0T3GSyhdX1aHapkP9eJCj5/72ih7zZIZkTl4C2/jcT3cyAACuU8AD2p9YwjWYK2PgL6aYNdgrY+A95r29AxRS88QPbFgJt1OEHV9fp2W/Ijop4XuBP9nYwk69xVRzaJZNKmA6MOLN2jlf5tGvf9jnKoXzjIa+P756/SX2wn6xdJC4//dF65Tc1Upba8q9d6BgHJC7AcEEsWAQC4RwINa32iBNVjrI6CvJtg1WOsj4K0m9rqvbrtIe+rm0Zzpk41CBm9O0EvvXKIn55BjDz979D8YJHr1l/OT5Xw88DX9Hx/8mVqf/f4zLvsf3r1M/7S6nBYW32PUtb3zMr3fuCDrHn6IfW82hFwgkNME8KDWN3xgDdb6COirCXYN1voIeKuJvfq9V76jFx5J9ay/dmqQTl0ao9KpzsodukVUOb+QXqyck8zQ8f+M0Og3f6FG5TP+8l8/HqJZU39A9T8rNtK+/skQrSyfknXvPsS+s7FGKhCIFQE8qPUNJ1iDtT4C+mqCXYO1PgLearIT++0fD9L4dxP0+LxpdxU8PDJCJcV3hLpcf7w8TtOmTKaGRyH2vY0EcoEACGSFAB7U+rCDNVjrI6CvJtg1WOsj4K0muzCedKE1VnZtVQ7CeLyNCXKBQEYCn3/+Oe3evZvGx8dTDqmyy8iHUMnpthkLNyWQw63klFu7/GqbOI16eJaTOtWDuCorK51kCSQNHtSBYHRUCFg7whRIIrAOBKOjQsDaEaZAEoG1d4yyQVc20WbaNGvH2qoc2aArm39PnL9OE7cT9NTSwuQmXmzQ9T52yJmHBMyi+L333qPFixenPT3Wj9hXEXPd+/fvp/r6+rvqY7Hf0dFhnLLLl5ygq0O4W50S7NQ08PBwSsp/OrD2z9BpCWDtlJT/dGDtn6HTEsDaKSnrdObXYz7043ttC0zH2qoc82s9ueBPhxNUUTadWmrvz/rGXOkoYvb92RByayJg5wFXxfbUqVNJFcAs9ouLi+nEiRPGasD69etp7dq1dOrUKers7KTh4WG6du2a4Y0vKyujo0eP0uzZs2nXrl00bdo0Q+A/88wzxuf9/f1GT82ee7v6ly9fTocPHzbq/eabb4wyOe3evXuNcpYtW0bNzc3EbVYnJepKgbSF+8D94nZIG6S9/H81ndPhwMPDKSn/6cDaP0OnJYC1U1L+04G1f4ZOSwBrp6T8p/PC2nxgV9/Ibap/uJReXn2f/wYFVALEfkAgUUz4BFiks1hWhXImsc+CnkX1wMAAHTx40Pib8xw4cIB27txJRUVFhhBfunQpbd682RDeLKRra2uT3nz+v1vPPgt0DjnatGkTsZef65T6+TuphycfIvYrKiqora2NNmzYYExSuL+9vb1GW9S8Qhqe/fBtLogavDw8gqg3H8sAa32jDtZgrY+Avpq82DXEvr7xQU15RIBF7rvvvmuIdb4kjMbKsy8x+2ooDsfjs4hmcW8O0REB7Ubsyz4CbousHpgnISzcr169aqws8KV+zwKf27lo0SJj4sGrDXLxxGb16tU0ODiYzAuxn1vG7uXhkVs9jE5rwVrfWIA1WOsjoK8mL3YNsa9vfP6/9u4ntooiDuD4r0QMVCKRf2qgKmLhYrio6UlbDB6oiRc4kZAY03CikB6kcNEzmEhCT5A28UB6Ib0YUjSSiJqQNGhCwMurCajQmPBPMVgQ/9T8RucxXd+D3bc7v7ev/e6pbGfnt/OZ4e1vp7NviTTPBDQp19l6TcqbneyH8X03POgvDvWSfZ3Nr1VXvRl8ZvZbY9A3cvFojZaV7yyxtusTrLG2E7CL1Mi4Jtm36x8izXEBnY0fHR2Vvr6+6jp3XV7T3d0tQ0ND0t/f7wR0ZnzTpk1uFlyXx+imM/jhMhr9uciZ/TTJftplPLUe8E0ey8x+aw32Ri4erdXC8pwt1nZ9gTXWdgJ2kRoZ1yT7dv1DpHkgED6kGq7b9/v1oVpde9/Z2emS/ZGREVm8eLGcOHHC6QwMDLj1834tfNplPLq8xsd42AO69Wb2dX+986/3gK4e45cFJR/Q9TcwuoRI2603OfqXgbRbIx9oaeum3GwBrO1GBNZY2wnYRWJcl9uaZN+uf4iEQMsKFPUVoVkAuHhk0cpXFut8flmOxjqLVr6yWOfzy3I01lm08pVtxJpkP585RyMwpwX8i7u0kVln5vPCNPKBljfmfD0ea7uexxprOwG7SIzrcluT7Nv1D5EQQCCDABePDFg5i2KdEzDD4VhnwMpZFOucgBkOxzoDVs6iWa3TvFSr3su4PvvutjvbNzqXRH/5lrarTYNVKpUZXe/MhgACc18g6wfa3BeJ10Ks49kma8YaazsBu0iM63JaH/zimhz44pq8uvZx+XtG5NPJX2ThgjZ5/YWlsqBN5KtLv0rXM+0y8eO09Dy/1DXi9MVbNfcNdq+Uvd0rozWUZD8aLRUjUF4BLh52fYM11nYCdpEY11jbCdhFSjuudbZ+8/AlOdj7rKx6bKFcvPm7vHfqsnz45r//1u3rqdvywZc/ydBbz1X3Xf3tD+n/+Ht597Wn5eXVS1w53bd3/Ac51bc22gw/yb7dGCISAqURSPuBVpoTbuETwdqu87DG2k7ALhLjunzWOqs/cfmevP3Sv7PxY9/elFt3/5J3Xr4/O6/7fr7zp/S9smpWA4bPXpUnFj8iW1+8/w16H31zTbo6Ho02u0+ybzeGiIRAaQS4eNh1BdZY2wnYRWJcY20nYBcp7bgm2bfrEyIhgECDAmk/0BqsnsMCAazthgPWWNsJ2EViXJfPmmU8dn1CpBYX0DfD6kuhpqenXUuSL6wqa/P8V2bu2LHDvaQrz6bfsX/mzJlqFf4lWnnqTHMsF480SsWUwboYxzS1YJ1GqZgyWBfjmKYWrNMoFVMmi7V/QNc/fPvJ5C/yyII22fzC/x/G1Yd4dQsf2g338YBuMf1HLSUU0GR/bGxMdu/e7c7uwIED0tvbmzuBztJUTdyHhoakv7//gW+g1TfY6qZv5i1yC1+odffuXWewcePGwuMkzznLB1qR7Z2PdWFt1+tYY20nYBeJcV1e6+TXauqZJr9S0389p8tztjzlHsKttS9mK1mzH1OXuh8oECb7ixYtEp9Qr1mzRsbHx+XGjRuyfPlyGRwclOHh4eoMuJ/99jPs169flw0bNrhy+lcCfUGV7mtvb5f9+/fLunXrRJNq3fws+sDAgNvvy+rvtN6pqalqGV/nyZMn5fjx47PaEtZ99uxZOXTokPu9P0Z/Pnz4sNt37ty5WecSVpR8e66aHD161LVldHT0f+dy4cIFmZiYkF27drlqGr0J4eJh958Ta6ztBOwiMa6xthOwixRrXOuLt3R7f/OT1cbU2herpST7sWSp96EC9Wb29cAjR45UE3VNpq9cueJmu3X2W5PorVu3yvnz50VvDMKlNCMjI9LT0+MS+bB+vVnQmwdNojVh1psJf3NQb2Y/TMTDpDo8Bz1Xn5wvW7bM3VSsXr1atmzZ4mbp9WZFE3M9Xm8kfJLucZLJfli3tiFZTvf589UbDm8Rln0ovIjE+kBLE3u+lcHarsexxtpOwC4S47r1rUn27fqQSCUTSK7Z9zP2mtwnZ6+TM+s6M6+bzqjrz5rw+2UwlUql2tIVK1a42XudJe/q6nLlwqU7WjBM9pPn5Ouul+xrXf5GROvyNxg7d+50NwF6U5K88dC/YqRJ9rVM+EyDPxd/g6A3F34ZVFhnmm7m4pFGqZgyWBfjmKYWrNMoFVMG62Ic09SCdRqlYsrEsibZL6Z/qKUFBZLLeHwTksl+cvY72VT9vc7a+wS71vr7sI56yX5ypjzNzL7+dUE3v5Y/b7Lvl/Hs2bNHjh07Vr1ZCM/F++hfEMLYWYZArA+0LOcwX8pibdfTWGNtJ2AXiXHd+tYk+3Z9SKSSCaRN9jW59ctuas1g64y+LtPZvn27m8HXJDj5IG3WZF/rCB8YbmQZT7jEpl5b6z2gq8uA/PHJc9GbFT033fQGJ+sSHj2Oi4fdfwassbYTsIvEuMbaTsAuUqxxTbJv14dEKplA2mRfTzv8ispwaY5/4LbWQ7t6nP86z3rJvl9nr/VoHbr5JUMdHR2ybds2t/THL+/R2f99+/bNmnXXGwF/TPIB3TTLeOp99WZYb3gu3sM/g5B1CQ/Jvu1/hFgXD9tWtEY0rO36CWus7QTsIsUa1yT7dn1IJATmjIB/ELjRrwKN9YE2Z4ALbAjWBWI+pCqssbYTsIvEuG59a5J9uz4kEgJzQiDtuwEe1FguHnZDAWus7QTsIjGusbYTsIsUY1zzPft2/UckBBAIBGJ8oAFcWwBru5GBNdZ2AnaRGNeta+3fsssbdO36kEgIIPCfABcPu6GANdZ2AnaRGNdY2wnYRSpyXOuM/ubhS3Kw91lZ9dhC14ivp27LB1/+JENvPVfdd/W3P2Tv+A9yqm+te7tujE3b1aYVVyqVmfXr18eIQZ0IIFAygSI/0ErWtNKdDtZ2XYI11nYCdpEY161prbP6E5fvydsvraw2YOzbm/LznT+l75VVsxr10TfXpKvjUdnbfb9ska0m2S9Sk7oQaBEB/SYffbsvW3wBrOMb+whYY20nYBeJcd2a1iT7dv1GJAQQQAABBBBAAAEETAVYxmPKTTAEEEAAAQQQQAABBGwF/AO6Pc8vdYFPX7wlXc+0y8SP0xLuG+xeGW0Jj8ZlGY9tvxMNAQQQQAABBBBAYJ4I6Az/Z9/ddq19o3OJewi31r6YHCT7MXWpGwEEEEAAAQQQQACBJgqQ7DcRn9AIIIAAAggggAACCMQUINmPqUvdCCCAAAIIIIAAAgg0UYBkv4n4hEYAAQQQQAABBBBAIKYAyX5MXepGAAEEEEAAAQQQQKCJAiT7TcQnNAIIIIAAAggggAACMQVI9mPqUjcCCCCAAAIIIIAAAk0UINlvIj6hEUAAAQQQQAABBBCIKUCyH1OXuhFAAAEEEEAAAQQQaKIAyX4T8QmNAAIIIIAAAggggEBMAZL9mLrUjQACCCCAAAIIIIBAEwWqyf7k5OTnMzMzPU08F0IjgAACCCCAAAIIIIBAgQJtbW2n/wFPejOJSAtAhgAAAABJRU5ErkJggg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Chart 1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277804"/>
              </p:ext>
            </p:extLst>
          </p:nvPr>
        </p:nvGraphicFramePr>
        <p:xfrm>
          <a:off x="304800" y="1477345"/>
          <a:ext cx="10925577" cy="4626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0254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03C4843-5BB1-1B6F-3FD9-251A6B2CF9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71209" y="5563037"/>
            <a:ext cx="1402582" cy="839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B14EFBD6-E5DA-788F-AF65-2255C9B9777D}"/>
              </a:ext>
            </a:extLst>
          </p:cNvPr>
          <p:cNvGrpSpPr/>
          <p:nvPr/>
        </p:nvGrpSpPr>
        <p:grpSpPr>
          <a:xfrm rot="5400000" flipH="1">
            <a:off x="306413" y="76225"/>
            <a:ext cx="298804" cy="911638"/>
            <a:chOff x="1406152" y="4603606"/>
            <a:chExt cx="253346" cy="772948"/>
          </a:xfrm>
          <a:solidFill>
            <a:schemeClr val="tx2"/>
          </a:solidFill>
        </p:grpSpPr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AA7C8BC5-7044-4BF6-3341-3729949EAC6C}"/>
                </a:ext>
              </a:extLst>
            </p:cNvPr>
            <p:cNvSpPr/>
            <p:nvPr/>
          </p:nvSpPr>
          <p:spPr>
            <a:xfrm>
              <a:off x="1406152" y="4850646"/>
              <a:ext cx="253346" cy="525908"/>
            </a:xfrm>
            <a:custGeom>
              <a:avLst/>
              <a:gdLst>
                <a:gd name="connsiteX0" fmla="*/ 0 w 74834"/>
                <a:gd name="connsiteY0" fmla="*/ 0 h 335667"/>
                <a:gd name="connsiteX1" fmla="*/ 74834 w 74834"/>
                <a:gd name="connsiteY1" fmla="*/ 0 h 335667"/>
                <a:gd name="connsiteX2" fmla="*/ 74834 w 74834"/>
                <a:gd name="connsiteY2" fmla="*/ 335667 h 335667"/>
                <a:gd name="connsiteX3" fmla="*/ 0 w 74834"/>
                <a:gd name="connsiteY3" fmla="*/ 335667 h 335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834" h="335667">
                  <a:moveTo>
                    <a:pt x="0" y="0"/>
                  </a:moveTo>
                  <a:lnTo>
                    <a:pt x="74834" y="0"/>
                  </a:lnTo>
                  <a:lnTo>
                    <a:pt x="74834" y="335667"/>
                  </a:lnTo>
                  <a:lnTo>
                    <a:pt x="0" y="335667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20DAC319-72F1-C1B0-E68A-43A359A489B7}"/>
                </a:ext>
              </a:extLst>
            </p:cNvPr>
            <p:cNvSpPr/>
            <p:nvPr/>
          </p:nvSpPr>
          <p:spPr>
            <a:xfrm>
              <a:off x="1406152" y="4603606"/>
              <a:ext cx="253346" cy="93555"/>
            </a:xfrm>
            <a:custGeom>
              <a:avLst/>
              <a:gdLst>
                <a:gd name="connsiteX0" fmla="*/ 0 w 74834"/>
                <a:gd name="connsiteY0" fmla="*/ 0 h 27635"/>
                <a:gd name="connsiteX1" fmla="*/ 74834 w 74834"/>
                <a:gd name="connsiteY1" fmla="*/ 0 h 27635"/>
                <a:gd name="connsiteX2" fmla="*/ 74834 w 74834"/>
                <a:gd name="connsiteY2" fmla="*/ 27636 h 27635"/>
                <a:gd name="connsiteX3" fmla="*/ 0 w 74834"/>
                <a:gd name="connsiteY3" fmla="*/ 27636 h 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834" h="27635">
                  <a:moveTo>
                    <a:pt x="0" y="0"/>
                  </a:moveTo>
                  <a:lnTo>
                    <a:pt x="74834" y="0"/>
                  </a:lnTo>
                  <a:lnTo>
                    <a:pt x="74834" y="27636"/>
                  </a:lnTo>
                  <a:lnTo>
                    <a:pt x="0" y="27636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sp>
        <p:nvSpPr>
          <p:cNvPr id="7" name="CaixaDeTexto 14">
            <a:extLst>
              <a:ext uri="{FF2B5EF4-FFF2-40B4-BE49-F238E27FC236}">
                <a16:creationId xmlns="" xmlns:a16="http://schemas.microsoft.com/office/drawing/2014/main" id="{1EE6A478-9869-C44C-DB22-23E9AE5B932A}"/>
              </a:ext>
            </a:extLst>
          </p:cNvPr>
          <p:cNvSpPr txBox="1"/>
          <p:nvPr/>
        </p:nvSpPr>
        <p:spPr>
          <a:xfrm>
            <a:off x="1029502" y="282201"/>
            <a:ext cx="902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509351">
              <a:defRPr/>
            </a:pPr>
            <a:r>
              <a:rPr lang="en-US" sz="2400" b="1" dirty="0">
                <a:solidFill>
                  <a:srgbClr val="0D28C2"/>
                </a:solidFill>
              </a:rPr>
              <a:t>Preliminary </a:t>
            </a:r>
            <a:r>
              <a:rPr lang="en-US" sz="2400" b="1" dirty="0" smtClean="0">
                <a:solidFill>
                  <a:srgbClr val="0D28C2"/>
                </a:solidFill>
              </a:rPr>
              <a:t>conclusions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0D28C2"/>
              </a:solidFill>
              <a:effectLst/>
              <a:uLnTx/>
              <a:uFillTx/>
              <a:latin typeface="Century Gothic" panose="020F030202020403020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2907FE7C-521D-0DD4-AD3F-91F953B17C51}"/>
              </a:ext>
            </a:extLst>
          </p:cNvPr>
          <p:cNvSpPr/>
          <p:nvPr/>
        </p:nvSpPr>
        <p:spPr>
          <a:xfrm>
            <a:off x="9667244" y="0"/>
            <a:ext cx="2524756" cy="1513882"/>
          </a:xfrm>
          <a:custGeom>
            <a:avLst/>
            <a:gdLst>
              <a:gd name="connsiteX0" fmla="*/ 0 w 2524756"/>
              <a:gd name="connsiteY0" fmla="*/ 0 h 1513882"/>
              <a:gd name="connsiteX1" fmla="*/ 2524756 w 2524756"/>
              <a:gd name="connsiteY1" fmla="*/ 0 h 1513882"/>
              <a:gd name="connsiteX2" fmla="*/ 2524756 w 2524756"/>
              <a:gd name="connsiteY2" fmla="*/ 1423813 h 1513882"/>
              <a:gd name="connsiteX3" fmla="*/ 2437582 w 2524756"/>
              <a:gd name="connsiteY3" fmla="*/ 1456355 h 1513882"/>
              <a:gd name="connsiteX4" fmla="*/ 1985271 w 2524756"/>
              <a:gd name="connsiteY4" fmla="*/ 1513882 h 1513882"/>
              <a:gd name="connsiteX5" fmla="*/ 72640 w 2524756"/>
              <a:gd name="connsiteY5" fmla="*/ 1513882 h 1513882"/>
              <a:gd name="connsiteX6" fmla="*/ 72640 w 2524756"/>
              <a:gd name="connsiteY6" fmla="*/ 992391 h 1513882"/>
              <a:gd name="connsiteX7" fmla="*/ 1993264 w 2524756"/>
              <a:gd name="connsiteY7" fmla="*/ 992391 h 1513882"/>
              <a:gd name="connsiteX8" fmla="*/ 2422137 w 2524756"/>
              <a:gd name="connsiteY8" fmla="*/ 708174 h 1513882"/>
              <a:gd name="connsiteX9" fmla="*/ 1993264 w 2524756"/>
              <a:gd name="connsiteY9" fmla="*/ 390073 h 1513882"/>
              <a:gd name="connsiteX10" fmla="*/ 893101 w 2524756"/>
              <a:gd name="connsiteY10" fmla="*/ 390073 h 1513882"/>
              <a:gd name="connsiteX11" fmla="*/ 30608 w 2524756"/>
              <a:gd name="connsiteY11" fmla="*/ 49752 h 151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4756" h="1513882">
                <a:moveTo>
                  <a:pt x="0" y="0"/>
                </a:moveTo>
                <a:lnTo>
                  <a:pt x="2524756" y="0"/>
                </a:lnTo>
                <a:lnTo>
                  <a:pt x="2524756" y="1423813"/>
                </a:lnTo>
                <a:lnTo>
                  <a:pt x="2437582" y="1456355"/>
                </a:lnTo>
                <a:cubicBezTo>
                  <a:pt x="2304099" y="1494000"/>
                  <a:pt x="2152427" y="1513882"/>
                  <a:pt x="1985271" y="1513882"/>
                </a:cubicBezTo>
                <a:lnTo>
                  <a:pt x="72640" y="1513882"/>
                </a:lnTo>
                <a:lnTo>
                  <a:pt x="72640" y="992391"/>
                </a:lnTo>
                <a:lnTo>
                  <a:pt x="1993264" y="992391"/>
                </a:lnTo>
                <a:cubicBezTo>
                  <a:pt x="2256980" y="992391"/>
                  <a:pt x="2422137" y="903741"/>
                  <a:pt x="2422137" y="708174"/>
                </a:cubicBezTo>
                <a:cubicBezTo>
                  <a:pt x="2422137" y="512617"/>
                  <a:pt x="2259648" y="390073"/>
                  <a:pt x="1993264" y="390073"/>
                </a:cubicBezTo>
                <a:lnTo>
                  <a:pt x="893101" y="390073"/>
                </a:lnTo>
                <a:cubicBezTo>
                  <a:pt x="501850" y="390073"/>
                  <a:pt x="201130" y="265811"/>
                  <a:pt x="30608" y="49752"/>
                </a:cubicBezTo>
                <a:close/>
              </a:path>
            </a:pathLst>
          </a:custGeom>
          <a:solidFill>
            <a:srgbClr val="0D28C2"/>
          </a:solidFill>
          <a:ln w="2619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07C05F5-1E2E-A2EF-52FC-19F5DA99B95E}"/>
              </a:ext>
            </a:extLst>
          </p:cNvPr>
          <p:cNvSpPr txBox="1"/>
          <p:nvPr/>
        </p:nvSpPr>
        <p:spPr>
          <a:xfrm>
            <a:off x="1029502" y="1630358"/>
            <a:ext cx="9819634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The </a:t>
            </a:r>
            <a:r>
              <a:rPr lang="en-US" sz="1400" dirty="0" smtClean="0"/>
              <a:t>PRISEC III </a:t>
            </a:r>
            <a:r>
              <a:rPr lang="en-US" sz="1400" dirty="0"/>
              <a:t>framework successfully integrates multiple cryptographic algorithms (AES, ChaCha20, ECC, Blowfish) across four security levels </a:t>
            </a:r>
            <a:r>
              <a:rPr lang="en-US" sz="1400" b="1" dirty="0"/>
              <a:t>(Guest, Basic, Advanced, Admin) </a:t>
            </a:r>
            <a:r>
              <a:rPr lang="en-US" sz="1400" dirty="0"/>
              <a:t>to provide scalable, secure communication for edge computing environments. Experimental results show that lightweight combinations like </a:t>
            </a:r>
            <a:r>
              <a:rPr lang="en-US" sz="1400" b="1" dirty="0"/>
              <a:t>AES-128-CCM + ChaCha20</a:t>
            </a:r>
            <a:r>
              <a:rPr lang="en-US" sz="1400" dirty="0"/>
              <a:t> offer low-latency, high-throughput performance, while more complex ones like </a:t>
            </a:r>
            <a:r>
              <a:rPr lang="en-US" sz="1400" b="1" dirty="0"/>
              <a:t>AES-256-GCM + ChaCha20 + ECC</a:t>
            </a:r>
            <a:r>
              <a:rPr lang="en-US" sz="1400" dirty="0"/>
              <a:t> provide robust security for administrative operations. </a:t>
            </a:r>
            <a:r>
              <a:rPr lang="en-US" sz="1400" dirty="0" smtClean="0"/>
              <a:t>PRISEC III </a:t>
            </a:r>
            <a:r>
              <a:rPr lang="en-US" sz="1400" dirty="0"/>
              <a:t>outperformed conventional models in encryption speed and efficiency, proving its effectiveness for resource-constrained devices</a:t>
            </a:r>
            <a:r>
              <a:rPr lang="en-US" sz="1400" dirty="0" smtClean="0"/>
              <a:t>.</a:t>
            </a:r>
          </a:p>
          <a:p>
            <a:endParaRPr lang="en-US" dirty="0"/>
          </a:p>
          <a:p>
            <a:r>
              <a:rPr lang="en-US" b="1" dirty="0"/>
              <a:t>Future Work: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Integration with machine learning techniques to detect and respond to security anomalies dynamically in edge environments.</a:t>
            </a:r>
          </a:p>
          <a:p>
            <a:pPr>
              <a:lnSpc>
                <a:spcPts val="1800"/>
              </a:lnSpc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79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03C4843-5BB1-1B6F-3FD9-251A6B2CF9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71209" y="5563037"/>
            <a:ext cx="1402582" cy="839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B14EFBD6-E5DA-788F-AF65-2255C9B9777D}"/>
              </a:ext>
            </a:extLst>
          </p:cNvPr>
          <p:cNvGrpSpPr/>
          <p:nvPr/>
        </p:nvGrpSpPr>
        <p:grpSpPr>
          <a:xfrm rot="5400000" flipH="1">
            <a:off x="306413" y="76225"/>
            <a:ext cx="298804" cy="911638"/>
            <a:chOff x="1406152" y="4603606"/>
            <a:chExt cx="253346" cy="772948"/>
          </a:xfrm>
          <a:solidFill>
            <a:schemeClr val="tx2"/>
          </a:solidFill>
        </p:grpSpPr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AA7C8BC5-7044-4BF6-3341-3729949EAC6C}"/>
                </a:ext>
              </a:extLst>
            </p:cNvPr>
            <p:cNvSpPr/>
            <p:nvPr/>
          </p:nvSpPr>
          <p:spPr>
            <a:xfrm>
              <a:off x="1406152" y="4850646"/>
              <a:ext cx="253346" cy="525908"/>
            </a:xfrm>
            <a:custGeom>
              <a:avLst/>
              <a:gdLst>
                <a:gd name="connsiteX0" fmla="*/ 0 w 74834"/>
                <a:gd name="connsiteY0" fmla="*/ 0 h 335667"/>
                <a:gd name="connsiteX1" fmla="*/ 74834 w 74834"/>
                <a:gd name="connsiteY1" fmla="*/ 0 h 335667"/>
                <a:gd name="connsiteX2" fmla="*/ 74834 w 74834"/>
                <a:gd name="connsiteY2" fmla="*/ 335667 h 335667"/>
                <a:gd name="connsiteX3" fmla="*/ 0 w 74834"/>
                <a:gd name="connsiteY3" fmla="*/ 335667 h 335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834" h="335667">
                  <a:moveTo>
                    <a:pt x="0" y="0"/>
                  </a:moveTo>
                  <a:lnTo>
                    <a:pt x="74834" y="0"/>
                  </a:lnTo>
                  <a:lnTo>
                    <a:pt x="74834" y="335667"/>
                  </a:lnTo>
                  <a:lnTo>
                    <a:pt x="0" y="335667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20DAC319-72F1-C1B0-E68A-43A359A489B7}"/>
                </a:ext>
              </a:extLst>
            </p:cNvPr>
            <p:cNvSpPr/>
            <p:nvPr/>
          </p:nvSpPr>
          <p:spPr>
            <a:xfrm>
              <a:off x="1406152" y="4603606"/>
              <a:ext cx="253346" cy="93555"/>
            </a:xfrm>
            <a:custGeom>
              <a:avLst/>
              <a:gdLst>
                <a:gd name="connsiteX0" fmla="*/ 0 w 74834"/>
                <a:gd name="connsiteY0" fmla="*/ 0 h 27635"/>
                <a:gd name="connsiteX1" fmla="*/ 74834 w 74834"/>
                <a:gd name="connsiteY1" fmla="*/ 0 h 27635"/>
                <a:gd name="connsiteX2" fmla="*/ 74834 w 74834"/>
                <a:gd name="connsiteY2" fmla="*/ 27636 h 27635"/>
                <a:gd name="connsiteX3" fmla="*/ 0 w 74834"/>
                <a:gd name="connsiteY3" fmla="*/ 27636 h 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834" h="27635">
                  <a:moveTo>
                    <a:pt x="0" y="0"/>
                  </a:moveTo>
                  <a:lnTo>
                    <a:pt x="74834" y="0"/>
                  </a:lnTo>
                  <a:lnTo>
                    <a:pt x="74834" y="27636"/>
                  </a:lnTo>
                  <a:lnTo>
                    <a:pt x="0" y="27636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sp>
        <p:nvSpPr>
          <p:cNvPr id="7" name="CaixaDeTexto 14">
            <a:extLst>
              <a:ext uri="{FF2B5EF4-FFF2-40B4-BE49-F238E27FC236}">
                <a16:creationId xmlns="" xmlns:a16="http://schemas.microsoft.com/office/drawing/2014/main" id="{1EE6A478-9869-C44C-DB22-23E9AE5B932A}"/>
              </a:ext>
            </a:extLst>
          </p:cNvPr>
          <p:cNvSpPr txBox="1"/>
          <p:nvPr/>
        </p:nvSpPr>
        <p:spPr>
          <a:xfrm>
            <a:off x="1029502" y="282201"/>
            <a:ext cx="902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509351">
              <a:defRPr/>
            </a:pPr>
            <a:r>
              <a:rPr lang="en-US" sz="2400" b="1" dirty="0">
                <a:solidFill>
                  <a:srgbClr val="0D28C2"/>
                </a:solidFill>
              </a:rPr>
              <a:t>Theoretical </a:t>
            </a:r>
            <a:r>
              <a:rPr lang="en-US" sz="2400" b="1" dirty="0" smtClean="0">
                <a:solidFill>
                  <a:srgbClr val="0D28C2"/>
                </a:solidFill>
              </a:rPr>
              <a:t>references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0D28C2"/>
              </a:solidFill>
              <a:effectLst/>
              <a:uLnTx/>
              <a:uFillTx/>
              <a:latin typeface="Century Gothic" panose="020F030202020403020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2907FE7C-521D-0DD4-AD3F-91F953B17C51}"/>
              </a:ext>
            </a:extLst>
          </p:cNvPr>
          <p:cNvSpPr/>
          <p:nvPr/>
        </p:nvSpPr>
        <p:spPr>
          <a:xfrm>
            <a:off x="9667244" y="0"/>
            <a:ext cx="2524756" cy="1513882"/>
          </a:xfrm>
          <a:custGeom>
            <a:avLst/>
            <a:gdLst>
              <a:gd name="connsiteX0" fmla="*/ 0 w 2524756"/>
              <a:gd name="connsiteY0" fmla="*/ 0 h 1513882"/>
              <a:gd name="connsiteX1" fmla="*/ 2524756 w 2524756"/>
              <a:gd name="connsiteY1" fmla="*/ 0 h 1513882"/>
              <a:gd name="connsiteX2" fmla="*/ 2524756 w 2524756"/>
              <a:gd name="connsiteY2" fmla="*/ 1423813 h 1513882"/>
              <a:gd name="connsiteX3" fmla="*/ 2437582 w 2524756"/>
              <a:gd name="connsiteY3" fmla="*/ 1456355 h 1513882"/>
              <a:gd name="connsiteX4" fmla="*/ 1985271 w 2524756"/>
              <a:gd name="connsiteY4" fmla="*/ 1513882 h 1513882"/>
              <a:gd name="connsiteX5" fmla="*/ 72640 w 2524756"/>
              <a:gd name="connsiteY5" fmla="*/ 1513882 h 1513882"/>
              <a:gd name="connsiteX6" fmla="*/ 72640 w 2524756"/>
              <a:gd name="connsiteY6" fmla="*/ 992391 h 1513882"/>
              <a:gd name="connsiteX7" fmla="*/ 1993264 w 2524756"/>
              <a:gd name="connsiteY7" fmla="*/ 992391 h 1513882"/>
              <a:gd name="connsiteX8" fmla="*/ 2422137 w 2524756"/>
              <a:gd name="connsiteY8" fmla="*/ 708174 h 1513882"/>
              <a:gd name="connsiteX9" fmla="*/ 1993264 w 2524756"/>
              <a:gd name="connsiteY9" fmla="*/ 390073 h 1513882"/>
              <a:gd name="connsiteX10" fmla="*/ 893101 w 2524756"/>
              <a:gd name="connsiteY10" fmla="*/ 390073 h 1513882"/>
              <a:gd name="connsiteX11" fmla="*/ 30608 w 2524756"/>
              <a:gd name="connsiteY11" fmla="*/ 49752 h 151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4756" h="1513882">
                <a:moveTo>
                  <a:pt x="0" y="0"/>
                </a:moveTo>
                <a:lnTo>
                  <a:pt x="2524756" y="0"/>
                </a:lnTo>
                <a:lnTo>
                  <a:pt x="2524756" y="1423813"/>
                </a:lnTo>
                <a:lnTo>
                  <a:pt x="2437582" y="1456355"/>
                </a:lnTo>
                <a:cubicBezTo>
                  <a:pt x="2304099" y="1494000"/>
                  <a:pt x="2152427" y="1513882"/>
                  <a:pt x="1985271" y="1513882"/>
                </a:cubicBezTo>
                <a:lnTo>
                  <a:pt x="72640" y="1513882"/>
                </a:lnTo>
                <a:lnTo>
                  <a:pt x="72640" y="992391"/>
                </a:lnTo>
                <a:lnTo>
                  <a:pt x="1993264" y="992391"/>
                </a:lnTo>
                <a:cubicBezTo>
                  <a:pt x="2256980" y="992391"/>
                  <a:pt x="2422137" y="903741"/>
                  <a:pt x="2422137" y="708174"/>
                </a:cubicBezTo>
                <a:cubicBezTo>
                  <a:pt x="2422137" y="512617"/>
                  <a:pt x="2259648" y="390073"/>
                  <a:pt x="1993264" y="390073"/>
                </a:cubicBezTo>
                <a:lnTo>
                  <a:pt x="893101" y="390073"/>
                </a:lnTo>
                <a:cubicBezTo>
                  <a:pt x="501850" y="390073"/>
                  <a:pt x="201130" y="265811"/>
                  <a:pt x="30608" y="49752"/>
                </a:cubicBezTo>
                <a:close/>
              </a:path>
            </a:pathLst>
          </a:custGeom>
          <a:solidFill>
            <a:srgbClr val="0D28C2"/>
          </a:solidFill>
          <a:ln w="2619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07C05F5-1E2E-A2EF-52FC-19F5DA99B95E}"/>
              </a:ext>
            </a:extLst>
          </p:cNvPr>
          <p:cNvSpPr txBox="1"/>
          <p:nvPr/>
        </p:nvSpPr>
        <p:spPr>
          <a:xfrm>
            <a:off x="1029502" y="1630358"/>
            <a:ext cx="98196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Daemen</a:t>
            </a:r>
            <a:r>
              <a:rPr lang="en-US" sz="1400" dirty="0"/>
              <a:t>, J., &amp; Rijmen, V. (2002). *The Design of Rijndael: AES - The Advanced Encryption Standard*. Springer Science &amp; Business Media.  </a:t>
            </a:r>
          </a:p>
          <a:p>
            <a:pPr marL="285750" indent="-285750" algn="just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Bernstein</a:t>
            </a:r>
            <a:r>
              <a:rPr lang="en-US" sz="1400" dirty="0"/>
              <a:t>, D. J. (2008). *ChaCha, a Variant of Salsa20*. University of Illinois.  </a:t>
            </a:r>
          </a:p>
          <a:p>
            <a:pPr marL="285750" indent="-285750" algn="just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Koblitz</a:t>
            </a:r>
            <a:r>
              <a:rPr lang="en-US" sz="1400" dirty="0"/>
              <a:t>, N. (1987). *Elliptic Curve Cryptosystems*. Mathematics of Computation, 48(177), 203-209.  </a:t>
            </a:r>
          </a:p>
          <a:p>
            <a:pPr marL="285750" indent="-285750" algn="just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Menezes</a:t>
            </a:r>
            <a:r>
              <a:rPr lang="en-US" sz="1400" dirty="0"/>
              <a:t>, A. J., van Oorschot, P. C., &amp; Vanstone, S. A. (1996). *Handbook of Applied Cryptography*. CRC Press.  </a:t>
            </a:r>
          </a:p>
          <a:p>
            <a:pPr marL="285750" indent="-285750" algn="just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Rivest</a:t>
            </a:r>
            <a:r>
              <a:rPr lang="en-US" sz="1400" dirty="0"/>
              <a:t>, R. L., Shamir, A., &amp; Adleman, L. (1978). *A Method for Obtaining Digital Signatures and Public-Key Cryptosystems*. Communications of the ACM, 21(2), 120-126.  </a:t>
            </a:r>
          </a:p>
          <a:p>
            <a:pPr algn="just">
              <a:buClr>
                <a:schemeClr val="tx2"/>
              </a:buClr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5109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FF9E530-DA02-4D3F-B6A8-8EAA080D2FB7}"/>
              </a:ext>
            </a:extLst>
          </p:cNvPr>
          <p:cNvSpPr/>
          <p:nvPr/>
        </p:nvSpPr>
        <p:spPr>
          <a:xfrm>
            <a:off x="5297714" y="2"/>
            <a:ext cx="6894286" cy="2855588"/>
          </a:xfrm>
          <a:prstGeom prst="rect">
            <a:avLst/>
          </a:prstGeom>
          <a:solidFill>
            <a:srgbClr val="0D2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A74543A-C27C-4783-A092-160D795728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77" r="1" b="857"/>
          <a:stretch/>
        </p:blipFill>
        <p:spPr>
          <a:xfrm>
            <a:off x="779224" y="1567856"/>
            <a:ext cx="5717997" cy="539568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CA01227-B66F-4871-A0C0-0ACA28E080CE}"/>
              </a:ext>
            </a:extLst>
          </p:cNvPr>
          <p:cNvGrpSpPr/>
          <p:nvPr/>
        </p:nvGrpSpPr>
        <p:grpSpPr>
          <a:xfrm>
            <a:off x="5018006" y="667072"/>
            <a:ext cx="673715" cy="414350"/>
            <a:chOff x="1462693" y="1423987"/>
            <a:chExt cx="6520589" cy="4010310"/>
          </a:xfrm>
          <a:solidFill>
            <a:srgbClr val="0D28C2"/>
          </a:solidFill>
        </p:grpSpPr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6116BF4D-D7D4-47F4-BE6A-886ACB572546}"/>
                </a:ext>
              </a:extLst>
            </p:cNvPr>
            <p:cNvSpPr/>
            <p:nvPr/>
          </p:nvSpPr>
          <p:spPr>
            <a:xfrm>
              <a:off x="5761386" y="1423987"/>
              <a:ext cx="2221896" cy="2261996"/>
            </a:xfrm>
            <a:custGeom>
              <a:avLst/>
              <a:gdLst>
                <a:gd name="connsiteX0" fmla="*/ 306038 w 2221896"/>
                <a:gd name="connsiteY0" fmla="*/ 0 h 2261996"/>
                <a:gd name="connsiteX1" fmla="*/ 0 w 2221896"/>
                <a:gd name="connsiteY1" fmla="*/ 311658 h 2261996"/>
                <a:gd name="connsiteX2" fmla="*/ 1915859 w 2221896"/>
                <a:gd name="connsiteY2" fmla="*/ 2261997 h 2261996"/>
                <a:gd name="connsiteX3" fmla="*/ 2221897 w 2221896"/>
                <a:gd name="connsiteY3" fmla="*/ 1950625 h 2261996"/>
                <a:gd name="connsiteX4" fmla="*/ 306038 w 2221896"/>
                <a:gd name="connsiteY4" fmla="*/ 0 h 2261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1896" h="2261996">
                  <a:moveTo>
                    <a:pt x="306038" y="0"/>
                  </a:moveTo>
                  <a:lnTo>
                    <a:pt x="0" y="311658"/>
                  </a:lnTo>
                  <a:lnTo>
                    <a:pt x="1915859" y="2261997"/>
                  </a:lnTo>
                  <a:lnTo>
                    <a:pt x="2221897" y="1950625"/>
                  </a:lnTo>
                  <a:lnTo>
                    <a:pt x="306038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0F06D032-32E8-4B43-8A9F-C71F9FBC18CD}"/>
                </a:ext>
              </a:extLst>
            </p:cNvPr>
            <p:cNvSpPr/>
            <p:nvPr/>
          </p:nvSpPr>
          <p:spPr>
            <a:xfrm>
              <a:off x="5653944" y="3534155"/>
              <a:ext cx="1866614" cy="1900142"/>
            </a:xfrm>
            <a:custGeom>
              <a:avLst/>
              <a:gdLst>
                <a:gd name="connsiteX0" fmla="*/ 0 w 1866614"/>
                <a:gd name="connsiteY0" fmla="*/ 1588484 h 1900142"/>
                <a:gd name="connsiteX1" fmla="*/ 306038 w 1866614"/>
                <a:gd name="connsiteY1" fmla="*/ 1900142 h 1900142"/>
                <a:gd name="connsiteX2" fmla="*/ 1866614 w 1866614"/>
                <a:gd name="connsiteY2" fmla="*/ 311658 h 1900142"/>
                <a:gd name="connsiteX3" fmla="*/ 1560386 w 1866614"/>
                <a:gd name="connsiteY3" fmla="*/ 0 h 1900142"/>
                <a:gd name="connsiteX4" fmla="*/ 0 w 1866614"/>
                <a:gd name="connsiteY4" fmla="*/ 1588484 h 1900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6614" h="1900142">
                  <a:moveTo>
                    <a:pt x="0" y="1588484"/>
                  </a:moveTo>
                  <a:lnTo>
                    <a:pt x="306038" y="1900142"/>
                  </a:lnTo>
                  <a:lnTo>
                    <a:pt x="1866614" y="311658"/>
                  </a:lnTo>
                  <a:lnTo>
                    <a:pt x="1560386" y="0"/>
                  </a:lnTo>
                  <a:lnTo>
                    <a:pt x="0" y="158848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F233776A-A107-4B19-BB81-22A3039711B9}"/>
                </a:ext>
              </a:extLst>
            </p:cNvPr>
            <p:cNvSpPr/>
            <p:nvPr/>
          </p:nvSpPr>
          <p:spPr>
            <a:xfrm>
              <a:off x="4205287" y="3164775"/>
              <a:ext cx="2730531" cy="477202"/>
            </a:xfrm>
            <a:custGeom>
              <a:avLst/>
              <a:gdLst>
                <a:gd name="connsiteX0" fmla="*/ 0 w 2730531"/>
                <a:gd name="connsiteY0" fmla="*/ 33528 h 477202"/>
                <a:gd name="connsiteX1" fmla="*/ 0 w 2730531"/>
                <a:gd name="connsiteY1" fmla="*/ 477203 h 477202"/>
                <a:gd name="connsiteX2" fmla="*/ 2730532 w 2730531"/>
                <a:gd name="connsiteY2" fmla="*/ 437769 h 477202"/>
                <a:gd name="connsiteX3" fmla="*/ 2708243 w 2730531"/>
                <a:gd name="connsiteY3" fmla="*/ 0 h 477202"/>
                <a:gd name="connsiteX4" fmla="*/ 0 w 2730531"/>
                <a:gd name="connsiteY4" fmla="*/ 33528 h 47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0531" h="477202">
                  <a:moveTo>
                    <a:pt x="0" y="33528"/>
                  </a:moveTo>
                  <a:lnTo>
                    <a:pt x="0" y="477203"/>
                  </a:lnTo>
                  <a:lnTo>
                    <a:pt x="2730532" y="437769"/>
                  </a:lnTo>
                  <a:lnTo>
                    <a:pt x="2708243" y="0"/>
                  </a:lnTo>
                  <a:lnTo>
                    <a:pt x="0" y="3352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C42A7D2D-CAFF-4A38-B2F0-C216AF883BDB}"/>
                </a:ext>
              </a:extLst>
            </p:cNvPr>
            <p:cNvSpPr/>
            <p:nvPr/>
          </p:nvSpPr>
          <p:spPr>
            <a:xfrm>
              <a:off x="1462693" y="3164772"/>
              <a:ext cx="2730534" cy="477201"/>
            </a:xfrm>
            <a:custGeom>
              <a:avLst/>
              <a:gdLst>
                <a:gd name="connsiteX0" fmla="*/ 0 w 2730531"/>
                <a:gd name="connsiteY0" fmla="*/ 33528 h 477202"/>
                <a:gd name="connsiteX1" fmla="*/ 0 w 2730531"/>
                <a:gd name="connsiteY1" fmla="*/ 477203 h 477202"/>
                <a:gd name="connsiteX2" fmla="*/ 2730532 w 2730531"/>
                <a:gd name="connsiteY2" fmla="*/ 437769 h 477202"/>
                <a:gd name="connsiteX3" fmla="*/ 2708243 w 2730531"/>
                <a:gd name="connsiteY3" fmla="*/ 0 h 477202"/>
                <a:gd name="connsiteX4" fmla="*/ 0 w 2730531"/>
                <a:gd name="connsiteY4" fmla="*/ 33528 h 47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0531" h="477202">
                  <a:moveTo>
                    <a:pt x="0" y="33528"/>
                  </a:moveTo>
                  <a:lnTo>
                    <a:pt x="0" y="477203"/>
                  </a:lnTo>
                  <a:lnTo>
                    <a:pt x="2730532" y="437769"/>
                  </a:lnTo>
                  <a:lnTo>
                    <a:pt x="2708243" y="0"/>
                  </a:lnTo>
                  <a:lnTo>
                    <a:pt x="0" y="33528"/>
                  </a:lnTo>
                  <a:close/>
                </a:path>
              </a:pathLst>
            </a:custGeom>
            <a:solidFill>
              <a:srgbClr val="0D28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" name="Block Arc 54">
            <a:extLst>
              <a:ext uri="{FF2B5EF4-FFF2-40B4-BE49-F238E27FC236}">
                <a16:creationId xmlns="" xmlns:a16="http://schemas.microsoft.com/office/drawing/2014/main" id="{F73CBAE4-7339-452B-8AD3-F535D09D906B}"/>
              </a:ext>
            </a:extLst>
          </p:cNvPr>
          <p:cNvSpPr/>
          <p:nvPr/>
        </p:nvSpPr>
        <p:spPr>
          <a:xfrm>
            <a:off x="-1240197" y="4522837"/>
            <a:ext cx="5751100" cy="5751100"/>
          </a:xfrm>
          <a:prstGeom prst="blockArc">
            <a:avLst>
              <a:gd name="adj1" fmla="val 14434030"/>
              <a:gd name="adj2" fmla="val 21313409"/>
              <a:gd name="adj3" fmla="val 183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>
            <a:hlinkClick r:id="rId3"/>
            <a:extLst>
              <a:ext uri="{FF2B5EF4-FFF2-40B4-BE49-F238E27FC236}">
                <a16:creationId xmlns="" xmlns:a16="http://schemas.microsoft.com/office/drawing/2014/main" id="{5DA9354D-B17B-4452-81D5-A5DA88FF7B9C}"/>
              </a:ext>
            </a:extLst>
          </p:cNvPr>
          <p:cNvSpPr txBox="1"/>
          <p:nvPr/>
        </p:nvSpPr>
        <p:spPr>
          <a:xfrm>
            <a:off x="6926022" y="4362110"/>
            <a:ext cx="4468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600" dirty="0" smtClean="0">
                <a:latin typeface="Century Gothic" panose="020B0502020202020204" pitchFamily="34" charset="0"/>
                <a:ea typeface="Verdana" panose="020B0604030504040204" pitchFamily="34" charset="0"/>
                <a:cs typeface="Zilla Slab Light"/>
                <a:sym typeface="Zilla Slab Light"/>
              </a:rPr>
              <a:t>For </a:t>
            </a:r>
            <a:r>
              <a:rPr lang="en-US" sz="1600" dirty="0">
                <a:latin typeface="Century Gothic" panose="020B0502020202020204" pitchFamily="34" charset="0"/>
                <a:ea typeface="Verdana" panose="020B0604030504040204" pitchFamily="34" charset="0"/>
                <a:cs typeface="Zilla Slab Light"/>
                <a:sym typeface="Zilla Slab Light"/>
              </a:rPr>
              <a:t>more details, visit</a:t>
            </a:r>
            <a:r>
              <a:rPr lang="en-US" sz="1600" b="1" dirty="0">
                <a:solidFill>
                  <a:srgbClr val="0D28C2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Zilla Slab Light"/>
                <a:sym typeface="Zilla Slab Light"/>
              </a:rPr>
              <a:t>: </a:t>
            </a:r>
            <a:r>
              <a:rPr lang="en-US" sz="1600" b="1" dirty="0" smtClean="0">
                <a:solidFill>
                  <a:srgbClr val="0D28C2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Zilla Slab Light"/>
                <a:sym typeface="Zilla Slab Light"/>
                <a:hlinkClick r:id="rId4"/>
              </a:rPr>
              <a:t>GitHub Repository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D28C2"/>
              </a:solidFill>
              <a:effectLst/>
              <a:uLnTx/>
              <a:uFillTx/>
              <a:latin typeface="Century Gothic" panose="020B0502020202020204" pitchFamily="34" charset="0"/>
              <a:ea typeface="Verdana" panose="020B0604030504040204" pitchFamily="34" charset="0"/>
              <a:cs typeface="Zilla Slab Light"/>
              <a:sym typeface="Zilla Slab Light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="" xmlns:a16="http://schemas.microsoft.com/office/drawing/2014/main" id="{180C61DF-BB8E-4440-A83B-ADE9466C1570}"/>
              </a:ext>
            </a:extLst>
          </p:cNvPr>
          <p:cNvGrpSpPr/>
          <p:nvPr/>
        </p:nvGrpSpPr>
        <p:grpSpPr>
          <a:xfrm>
            <a:off x="7027820" y="1755120"/>
            <a:ext cx="4219993" cy="668049"/>
            <a:chOff x="9261506" y="6215606"/>
            <a:chExt cx="2641712" cy="418198"/>
          </a:xfrm>
          <a:solidFill>
            <a:schemeClr val="bg1"/>
          </a:solidFill>
        </p:grpSpPr>
        <p:sp>
          <p:nvSpPr>
            <p:cNvPr id="116" name="Freeform: Shape 115">
              <a:extLst>
                <a:ext uri="{FF2B5EF4-FFF2-40B4-BE49-F238E27FC236}">
                  <a16:creationId xmlns="" xmlns:a16="http://schemas.microsoft.com/office/drawing/2014/main" id="{DCC75A8C-25C0-4961-A89D-C50824E03DAD}"/>
                </a:ext>
              </a:extLst>
            </p:cNvPr>
            <p:cNvSpPr/>
            <p:nvPr/>
          </p:nvSpPr>
          <p:spPr>
            <a:xfrm>
              <a:off x="11069947" y="6288577"/>
              <a:ext cx="14904" cy="80423"/>
            </a:xfrm>
            <a:custGeom>
              <a:avLst/>
              <a:gdLst>
                <a:gd name="connsiteX0" fmla="*/ 0 w 14904"/>
                <a:gd name="connsiteY0" fmla="*/ 0 h 80423"/>
                <a:gd name="connsiteX1" fmla="*/ 14905 w 14904"/>
                <a:gd name="connsiteY1" fmla="*/ 0 h 80423"/>
                <a:gd name="connsiteX2" fmla="*/ 14905 w 14904"/>
                <a:gd name="connsiteY2" fmla="*/ 80423 h 80423"/>
                <a:gd name="connsiteX3" fmla="*/ 0 w 14904"/>
                <a:gd name="connsiteY3" fmla="*/ 80423 h 8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4" h="80423">
                  <a:moveTo>
                    <a:pt x="0" y="0"/>
                  </a:moveTo>
                  <a:lnTo>
                    <a:pt x="14905" y="0"/>
                  </a:lnTo>
                  <a:lnTo>
                    <a:pt x="14905" y="80423"/>
                  </a:lnTo>
                  <a:lnTo>
                    <a:pt x="0" y="80423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="" xmlns:a16="http://schemas.microsoft.com/office/drawing/2014/main" id="{C658C0EA-1348-44F3-AE74-063B252D40C9}"/>
                </a:ext>
              </a:extLst>
            </p:cNvPr>
            <p:cNvSpPr/>
            <p:nvPr/>
          </p:nvSpPr>
          <p:spPr>
            <a:xfrm>
              <a:off x="11103793" y="6288577"/>
              <a:ext cx="62103" cy="80423"/>
            </a:xfrm>
            <a:custGeom>
              <a:avLst/>
              <a:gdLst>
                <a:gd name="connsiteX0" fmla="*/ 48751 w 62103"/>
                <a:gd name="connsiteY0" fmla="*/ 80423 h 80423"/>
                <a:gd name="connsiteX1" fmla="*/ 13663 w 62103"/>
                <a:gd name="connsiteY1" fmla="*/ 24220 h 80423"/>
                <a:gd name="connsiteX2" fmla="*/ 14594 w 62103"/>
                <a:gd name="connsiteY2" fmla="*/ 80423 h 80423"/>
                <a:gd name="connsiteX3" fmla="*/ 0 w 62103"/>
                <a:gd name="connsiteY3" fmla="*/ 80423 h 80423"/>
                <a:gd name="connsiteX4" fmla="*/ 0 w 62103"/>
                <a:gd name="connsiteY4" fmla="*/ 0 h 80423"/>
                <a:gd name="connsiteX5" fmla="*/ 13352 w 62103"/>
                <a:gd name="connsiteY5" fmla="*/ 0 h 80423"/>
                <a:gd name="connsiteX6" fmla="*/ 49061 w 62103"/>
                <a:gd name="connsiteY6" fmla="*/ 56824 h 80423"/>
                <a:gd name="connsiteX7" fmla="*/ 47198 w 62103"/>
                <a:gd name="connsiteY7" fmla="*/ 0 h 80423"/>
                <a:gd name="connsiteX8" fmla="*/ 62103 w 62103"/>
                <a:gd name="connsiteY8" fmla="*/ 0 h 80423"/>
                <a:gd name="connsiteX9" fmla="*/ 62103 w 62103"/>
                <a:gd name="connsiteY9" fmla="*/ 80423 h 80423"/>
                <a:gd name="connsiteX10" fmla="*/ 48751 w 62103"/>
                <a:gd name="connsiteY10" fmla="*/ 80423 h 8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103" h="80423">
                  <a:moveTo>
                    <a:pt x="48751" y="80423"/>
                  </a:moveTo>
                  <a:lnTo>
                    <a:pt x="13663" y="24220"/>
                  </a:lnTo>
                  <a:lnTo>
                    <a:pt x="14594" y="80423"/>
                  </a:lnTo>
                  <a:lnTo>
                    <a:pt x="0" y="80423"/>
                  </a:lnTo>
                  <a:lnTo>
                    <a:pt x="0" y="0"/>
                  </a:lnTo>
                  <a:lnTo>
                    <a:pt x="13352" y="0"/>
                  </a:lnTo>
                  <a:lnTo>
                    <a:pt x="49061" y="56824"/>
                  </a:lnTo>
                  <a:lnTo>
                    <a:pt x="47198" y="0"/>
                  </a:lnTo>
                  <a:lnTo>
                    <a:pt x="62103" y="0"/>
                  </a:lnTo>
                  <a:lnTo>
                    <a:pt x="62103" y="80423"/>
                  </a:lnTo>
                  <a:lnTo>
                    <a:pt x="48751" y="80423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="" xmlns:a16="http://schemas.microsoft.com/office/drawing/2014/main" id="{B4C68207-D994-47FA-99A0-E6ED88DCDED9}"/>
                </a:ext>
              </a:extLst>
            </p:cNvPr>
            <p:cNvSpPr/>
            <p:nvPr/>
          </p:nvSpPr>
          <p:spPr>
            <a:xfrm>
              <a:off x="11178007" y="6286233"/>
              <a:ext cx="69281" cy="84961"/>
            </a:xfrm>
            <a:custGeom>
              <a:avLst/>
              <a:gdLst>
                <a:gd name="connsiteX0" fmla="*/ 61468 w 69281"/>
                <a:gd name="connsiteY0" fmla="*/ 76536 h 84961"/>
                <a:gd name="connsiteX1" fmla="*/ 35074 w 69281"/>
                <a:gd name="connsiteY1" fmla="*/ 84920 h 84961"/>
                <a:gd name="connsiteX2" fmla="*/ 4022 w 69281"/>
                <a:gd name="connsiteY2" fmla="*/ 72809 h 84961"/>
                <a:gd name="connsiteX3" fmla="*/ -14 w 69281"/>
                <a:gd name="connsiteY3" fmla="*/ 67531 h 84961"/>
                <a:gd name="connsiteX4" fmla="*/ 12717 w 69281"/>
                <a:gd name="connsiteY4" fmla="*/ 58836 h 84961"/>
                <a:gd name="connsiteX5" fmla="*/ 43769 w 69281"/>
                <a:gd name="connsiteY5" fmla="*/ 70325 h 84961"/>
                <a:gd name="connsiteX6" fmla="*/ 53084 w 69281"/>
                <a:gd name="connsiteY6" fmla="*/ 60389 h 84961"/>
                <a:gd name="connsiteX7" fmla="*/ 53084 w 69281"/>
                <a:gd name="connsiteY7" fmla="*/ 55421 h 84961"/>
                <a:gd name="connsiteX8" fmla="*/ 38800 w 69281"/>
                <a:gd name="connsiteY8" fmla="*/ 49831 h 84961"/>
                <a:gd name="connsiteX9" fmla="*/ 29485 w 69281"/>
                <a:gd name="connsiteY9" fmla="*/ 47658 h 84961"/>
                <a:gd name="connsiteX10" fmla="*/ 17064 w 69281"/>
                <a:gd name="connsiteY10" fmla="*/ 43932 h 84961"/>
                <a:gd name="connsiteX11" fmla="*/ 5575 w 69281"/>
                <a:gd name="connsiteY11" fmla="*/ 25301 h 84961"/>
                <a:gd name="connsiteX12" fmla="*/ 8680 w 69281"/>
                <a:gd name="connsiteY12" fmla="*/ 13501 h 84961"/>
                <a:gd name="connsiteX13" fmla="*/ 37558 w 69281"/>
                <a:gd name="connsiteY13" fmla="*/ 149 h 84961"/>
                <a:gd name="connsiteX14" fmla="*/ 68610 w 69281"/>
                <a:gd name="connsiteY14" fmla="*/ 16606 h 84961"/>
                <a:gd name="connsiteX15" fmla="*/ 56189 w 69281"/>
                <a:gd name="connsiteY15" fmla="*/ 25611 h 84961"/>
                <a:gd name="connsiteX16" fmla="*/ 35385 w 69281"/>
                <a:gd name="connsiteY16" fmla="*/ 13812 h 84961"/>
                <a:gd name="connsiteX17" fmla="*/ 21101 w 69281"/>
                <a:gd name="connsiteY17" fmla="*/ 20022 h 84961"/>
                <a:gd name="connsiteX18" fmla="*/ 21101 w 69281"/>
                <a:gd name="connsiteY18" fmla="*/ 23438 h 84961"/>
                <a:gd name="connsiteX19" fmla="*/ 21101 w 69281"/>
                <a:gd name="connsiteY19" fmla="*/ 27164 h 84961"/>
                <a:gd name="connsiteX20" fmla="*/ 34764 w 69281"/>
                <a:gd name="connsiteY20" fmla="*/ 33063 h 84961"/>
                <a:gd name="connsiteX21" fmla="*/ 43147 w 69281"/>
                <a:gd name="connsiteY21" fmla="*/ 34927 h 84961"/>
                <a:gd name="connsiteX22" fmla="*/ 64573 w 69281"/>
                <a:gd name="connsiteY22" fmla="*/ 45174 h 84961"/>
                <a:gd name="connsiteX23" fmla="*/ 69231 w 69281"/>
                <a:gd name="connsiteY23" fmla="*/ 58836 h 84961"/>
                <a:gd name="connsiteX24" fmla="*/ 61468 w 69281"/>
                <a:gd name="connsiteY24" fmla="*/ 76536 h 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9281" h="84961">
                  <a:moveTo>
                    <a:pt x="61468" y="76536"/>
                  </a:moveTo>
                  <a:cubicBezTo>
                    <a:pt x="53820" y="82134"/>
                    <a:pt x="44551" y="85078"/>
                    <a:pt x="35074" y="84920"/>
                  </a:cubicBezTo>
                  <a:cubicBezTo>
                    <a:pt x="23507" y="85274"/>
                    <a:pt x="12295" y="80902"/>
                    <a:pt x="4022" y="72809"/>
                  </a:cubicBezTo>
                  <a:cubicBezTo>
                    <a:pt x="2507" y="71185"/>
                    <a:pt x="1156" y="69419"/>
                    <a:pt x="-14" y="67531"/>
                  </a:cubicBezTo>
                  <a:lnTo>
                    <a:pt x="12717" y="58836"/>
                  </a:lnTo>
                  <a:cubicBezTo>
                    <a:pt x="19992" y="68326"/>
                    <a:pt x="32068" y="72794"/>
                    <a:pt x="43769" y="70325"/>
                  </a:cubicBezTo>
                  <a:cubicBezTo>
                    <a:pt x="43769" y="70325"/>
                    <a:pt x="53084" y="67841"/>
                    <a:pt x="53084" y="60389"/>
                  </a:cubicBezTo>
                  <a:cubicBezTo>
                    <a:pt x="53568" y="58768"/>
                    <a:pt x="53568" y="57042"/>
                    <a:pt x="53084" y="55421"/>
                  </a:cubicBezTo>
                  <a:cubicBezTo>
                    <a:pt x="50289" y="51694"/>
                    <a:pt x="42837" y="50763"/>
                    <a:pt x="38800" y="49831"/>
                  </a:cubicBezTo>
                  <a:lnTo>
                    <a:pt x="29485" y="47658"/>
                  </a:lnTo>
                  <a:cubicBezTo>
                    <a:pt x="25206" y="46934"/>
                    <a:pt x="21036" y="45683"/>
                    <a:pt x="17064" y="43932"/>
                  </a:cubicBezTo>
                  <a:cubicBezTo>
                    <a:pt x="9907" y="40516"/>
                    <a:pt x="5414" y="33228"/>
                    <a:pt x="5575" y="25301"/>
                  </a:cubicBezTo>
                  <a:cubicBezTo>
                    <a:pt x="5587" y="21168"/>
                    <a:pt x="6656" y="17106"/>
                    <a:pt x="8680" y="13501"/>
                  </a:cubicBezTo>
                  <a:cubicBezTo>
                    <a:pt x="15120" y="4083"/>
                    <a:pt x="26209" y="-1043"/>
                    <a:pt x="37558" y="149"/>
                  </a:cubicBezTo>
                  <a:cubicBezTo>
                    <a:pt x="49982" y="211"/>
                    <a:pt x="61583" y="6362"/>
                    <a:pt x="68610" y="16606"/>
                  </a:cubicBezTo>
                  <a:lnTo>
                    <a:pt x="56189" y="25611"/>
                  </a:lnTo>
                  <a:cubicBezTo>
                    <a:pt x="52010" y="18094"/>
                    <a:pt x="43980" y="13541"/>
                    <a:pt x="35385" y="13812"/>
                  </a:cubicBezTo>
                  <a:cubicBezTo>
                    <a:pt x="35385" y="13812"/>
                    <a:pt x="24517" y="13812"/>
                    <a:pt x="21101" y="20022"/>
                  </a:cubicBezTo>
                  <a:cubicBezTo>
                    <a:pt x="20824" y="21143"/>
                    <a:pt x="20824" y="22317"/>
                    <a:pt x="21101" y="23438"/>
                  </a:cubicBezTo>
                  <a:cubicBezTo>
                    <a:pt x="20647" y="24639"/>
                    <a:pt x="20647" y="25962"/>
                    <a:pt x="21101" y="27164"/>
                  </a:cubicBezTo>
                  <a:cubicBezTo>
                    <a:pt x="22964" y="30579"/>
                    <a:pt x="27311" y="31511"/>
                    <a:pt x="34764" y="33063"/>
                  </a:cubicBezTo>
                  <a:lnTo>
                    <a:pt x="43147" y="34927"/>
                  </a:lnTo>
                  <a:cubicBezTo>
                    <a:pt x="51168" y="36079"/>
                    <a:pt x="58642" y="39653"/>
                    <a:pt x="64573" y="45174"/>
                  </a:cubicBezTo>
                  <a:cubicBezTo>
                    <a:pt x="67868" y="48934"/>
                    <a:pt x="69541" y="53846"/>
                    <a:pt x="69231" y="58836"/>
                  </a:cubicBezTo>
                  <a:cubicBezTo>
                    <a:pt x="69504" y="65618"/>
                    <a:pt x="66641" y="72145"/>
                    <a:pt x="61468" y="76536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="" xmlns:a16="http://schemas.microsoft.com/office/drawing/2014/main" id="{39BE5E03-B97B-4D1A-ABE9-79B83632C929}"/>
                </a:ext>
              </a:extLst>
            </p:cNvPr>
            <p:cNvSpPr/>
            <p:nvPr/>
          </p:nvSpPr>
          <p:spPr>
            <a:xfrm>
              <a:off x="11253772" y="6288577"/>
              <a:ext cx="58997" cy="80423"/>
            </a:xfrm>
            <a:custGeom>
              <a:avLst/>
              <a:gdLst>
                <a:gd name="connsiteX0" fmla="*/ 36641 w 58997"/>
                <a:gd name="connsiteY0" fmla="*/ 13663 h 80423"/>
                <a:gd name="connsiteX1" fmla="*/ 36641 w 58997"/>
                <a:gd name="connsiteY1" fmla="*/ 80423 h 80423"/>
                <a:gd name="connsiteX2" fmla="*/ 21736 w 58997"/>
                <a:gd name="connsiteY2" fmla="*/ 80423 h 80423"/>
                <a:gd name="connsiteX3" fmla="*/ 21736 w 58997"/>
                <a:gd name="connsiteY3" fmla="*/ 13663 h 80423"/>
                <a:gd name="connsiteX4" fmla="*/ 0 w 58997"/>
                <a:gd name="connsiteY4" fmla="*/ 13663 h 80423"/>
                <a:gd name="connsiteX5" fmla="*/ 0 w 58997"/>
                <a:gd name="connsiteY5" fmla="*/ 0 h 80423"/>
                <a:gd name="connsiteX6" fmla="*/ 58998 w 58997"/>
                <a:gd name="connsiteY6" fmla="*/ 0 h 80423"/>
                <a:gd name="connsiteX7" fmla="*/ 58998 w 58997"/>
                <a:gd name="connsiteY7" fmla="*/ 13663 h 80423"/>
                <a:gd name="connsiteX8" fmla="*/ 36641 w 58997"/>
                <a:gd name="connsiteY8" fmla="*/ 13663 h 8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97" h="80423">
                  <a:moveTo>
                    <a:pt x="36641" y="13663"/>
                  </a:moveTo>
                  <a:lnTo>
                    <a:pt x="36641" y="80423"/>
                  </a:lnTo>
                  <a:lnTo>
                    <a:pt x="21736" y="80423"/>
                  </a:lnTo>
                  <a:lnTo>
                    <a:pt x="21736" y="13663"/>
                  </a:lnTo>
                  <a:lnTo>
                    <a:pt x="0" y="13663"/>
                  </a:lnTo>
                  <a:lnTo>
                    <a:pt x="0" y="0"/>
                  </a:lnTo>
                  <a:lnTo>
                    <a:pt x="58998" y="0"/>
                  </a:lnTo>
                  <a:lnTo>
                    <a:pt x="58998" y="13663"/>
                  </a:lnTo>
                  <a:lnTo>
                    <a:pt x="36641" y="13663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="" xmlns:a16="http://schemas.microsoft.com/office/drawing/2014/main" id="{333B2E04-46AE-49B9-9842-91EDD938E8FD}"/>
                </a:ext>
              </a:extLst>
            </p:cNvPr>
            <p:cNvSpPr/>
            <p:nvPr/>
          </p:nvSpPr>
          <p:spPr>
            <a:xfrm>
              <a:off x="11324259" y="6288577"/>
              <a:ext cx="14904" cy="80423"/>
            </a:xfrm>
            <a:custGeom>
              <a:avLst/>
              <a:gdLst>
                <a:gd name="connsiteX0" fmla="*/ 0 w 14904"/>
                <a:gd name="connsiteY0" fmla="*/ 0 h 80423"/>
                <a:gd name="connsiteX1" fmla="*/ 14905 w 14904"/>
                <a:gd name="connsiteY1" fmla="*/ 0 h 80423"/>
                <a:gd name="connsiteX2" fmla="*/ 14905 w 14904"/>
                <a:gd name="connsiteY2" fmla="*/ 80423 h 80423"/>
                <a:gd name="connsiteX3" fmla="*/ 0 w 14904"/>
                <a:gd name="connsiteY3" fmla="*/ 80423 h 8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4" h="80423">
                  <a:moveTo>
                    <a:pt x="0" y="0"/>
                  </a:moveTo>
                  <a:lnTo>
                    <a:pt x="14905" y="0"/>
                  </a:lnTo>
                  <a:lnTo>
                    <a:pt x="14905" y="80423"/>
                  </a:lnTo>
                  <a:lnTo>
                    <a:pt x="0" y="80423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="" xmlns:a16="http://schemas.microsoft.com/office/drawing/2014/main" id="{8A5A67EF-A00D-4766-9525-DF3D8040F935}"/>
                </a:ext>
              </a:extLst>
            </p:cNvPr>
            <p:cNvSpPr/>
            <p:nvPr/>
          </p:nvSpPr>
          <p:spPr>
            <a:xfrm>
              <a:off x="11350964" y="6288577"/>
              <a:ext cx="59308" cy="80423"/>
            </a:xfrm>
            <a:custGeom>
              <a:avLst/>
              <a:gdLst>
                <a:gd name="connsiteX0" fmla="*/ 36951 w 59308"/>
                <a:gd name="connsiteY0" fmla="*/ 13663 h 80423"/>
                <a:gd name="connsiteX1" fmla="*/ 36951 w 59308"/>
                <a:gd name="connsiteY1" fmla="*/ 80423 h 80423"/>
                <a:gd name="connsiteX2" fmla="*/ 22047 w 59308"/>
                <a:gd name="connsiteY2" fmla="*/ 80423 h 80423"/>
                <a:gd name="connsiteX3" fmla="*/ 22047 w 59308"/>
                <a:gd name="connsiteY3" fmla="*/ 13663 h 80423"/>
                <a:gd name="connsiteX4" fmla="*/ 0 w 59308"/>
                <a:gd name="connsiteY4" fmla="*/ 13663 h 80423"/>
                <a:gd name="connsiteX5" fmla="*/ 0 w 59308"/>
                <a:gd name="connsiteY5" fmla="*/ 0 h 80423"/>
                <a:gd name="connsiteX6" fmla="*/ 59308 w 59308"/>
                <a:gd name="connsiteY6" fmla="*/ 0 h 80423"/>
                <a:gd name="connsiteX7" fmla="*/ 59308 w 59308"/>
                <a:gd name="connsiteY7" fmla="*/ 13663 h 80423"/>
                <a:gd name="connsiteX8" fmla="*/ 36951 w 59308"/>
                <a:gd name="connsiteY8" fmla="*/ 13663 h 8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308" h="80423">
                  <a:moveTo>
                    <a:pt x="36951" y="13663"/>
                  </a:moveTo>
                  <a:lnTo>
                    <a:pt x="36951" y="80423"/>
                  </a:lnTo>
                  <a:lnTo>
                    <a:pt x="22047" y="80423"/>
                  </a:lnTo>
                  <a:lnTo>
                    <a:pt x="22047" y="13663"/>
                  </a:lnTo>
                  <a:lnTo>
                    <a:pt x="0" y="13663"/>
                  </a:lnTo>
                  <a:lnTo>
                    <a:pt x="0" y="0"/>
                  </a:lnTo>
                  <a:lnTo>
                    <a:pt x="59308" y="0"/>
                  </a:lnTo>
                  <a:lnTo>
                    <a:pt x="59308" y="13663"/>
                  </a:lnTo>
                  <a:lnTo>
                    <a:pt x="36951" y="13663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="" xmlns:a16="http://schemas.microsoft.com/office/drawing/2014/main" id="{A5C51A4A-2777-4B83-BD02-52CDBEF82306}"/>
                </a:ext>
              </a:extLst>
            </p:cNvPr>
            <p:cNvSpPr/>
            <p:nvPr/>
          </p:nvSpPr>
          <p:spPr>
            <a:xfrm>
              <a:off x="11423019" y="6289508"/>
              <a:ext cx="63766" cy="80839"/>
            </a:xfrm>
            <a:custGeom>
              <a:avLst/>
              <a:gdLst>
                <a:gd name="connsiteX0" fmla="*/ 62384 w 63766"/>
                <a:gd name="connsiteY0" fmla="*/ 62081 h 80839"/>
                <a:gd name="connsiteX1" fmla="*/ 31332 w 63766"/>
                <a:gd name="connsiteY1" fmla="*/ 80712 h 80839"/>
                <a:gd name="connsiteX2" fmla="*/ 5870 w 63766"/>
                <a:gd name="connsiteY2" fmla="*/ 71086 h 80839"/>
                <a:gd name="connsiteX3" fmla="*/ 591 w 63766"/>
                <a:gd name="connsiteY3" fmla="*/ 62392 h 80839"/>
                <a:gd name="connsiteX4" fmla="*/ 591 w 63766"/>
                <a:gd name="connsiteY4" fmla="*/ 45935 h 80839"/>
                <a:gd name="connsiteX5" fmla="*/ 591 w 63766"/>
                <a:gd name="connsiteY5" fmla="*/ -22 h 80839"/>
                <a:gd name="connsiteX6" fmla="*/ 15807 w 63766"/>
                <a:gd name="connsiteY6" fmla="*/ -22 h 80839"/>
                <a:gd name="connsiteX7" fmla="*/ 15807 w 63766"/>
                <a:gd name="connsiteY7" fmla="*/ 49350 h 80839"/>
                <a:gd name="connsiteX8" fmla="*/ 15807 w 63766"/>
                <a:gd name="connsiteY8" fmla="*/ 58355 h 80839"/>
                <a:gd name="connsiteX9" fmla="*/ 32264 w 63766"/>
                <a:gd name="connsiteY9" fmla="*/ 67981 h 80839"/>
                <a:gd name="connsiteX10" fmla="*/ 48721 w 63766"/>
                <a:gd name="connsiteY10" fmla="*/ 58666 h 80839"/>
                <a:gd name="connsiteX11" fmla="*/ 48721 w 63766"/>
                <a:gd name="connsiteY11" fmla="*/ 48419 h 80839"/>
                <a:gd name="connsiteX12" fmla="*/ 48721 w 63766"/>
                <a:gd name="connsiteY12" fmla="*/ -22 h 80839"/>
                <a:gd name="connsiteX13" fmla="*/ 63626 w 63766"/>
                <a:gd name="connsiteY13" fmla="*/ -22 h 80839"/>
                <a:gd name="connsiteX14" fmla="*/ 63626 w 63766"/>
                <a:gd name="connsiteY14" fmla="*/ 46245 h 80839"/>
                <a:gd name="connsiteX15" fmla="*/ 62384 w 63766"/>
                <a:gd name="connsiteY15" fmla="*/ 62081 h 80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766" h="80839">
                  <a:moveTo>
                    <a:pt x="62384" y="62081"/>
                  </a:moveTo>
                  <a:cubicBezTo>
                    <a:pt x="57102" y="74310"/>
                    <a:pt x="44607" y="81805"/>
                    <a:pt x="31332" y="80712"/>
                  </a:cubicBezTo>
                  <a:cubicBezTo>
                    <a:pt x="21865" y="81246"/>
                    <a:pt x="12614" y="77750"/>
                    <a:pt x="5870" y="71086"/>
                  </a:cubicBezTo>
                  <a:cubicBezTo>
                    <a:pt x="3644" y="68497"/>
                    <a:pt x="1861" y="65559"/>
                    <a:pt x="591" y="62392"/>
                  </a:cubicBezTo>
                  <a:cubicBezTo>
                    <a:pt x="-216" y="56936"/>
                    <a:pt x="-216" y="51390"/>
                    <a:pt x="591" y="45935"/>
                  </a:cubicBezTo>
                  <a:lnTo>
                    <a:pt x="591" y="-22"/>
                  </a:lnTo>
                  <a:lnTo>
                    <a:pt x="15807" y="-22"/>
                  </a:lnTo>
                  <a:lnTo>
                    <a:pt x="15807" y="49350"/>
                  </a:lnTo>
                  <a:cubicBezTo>
                    <a:pt x="15220" y="52322"/>
                    <a:pt x="15220" y="55384"/>
                    <a:pt x="15807" y="58355"/>
                  </a:cubicBezTo>
                  <a:cubicBezTo>
                    <a:pt x="15807" y="63013"/>
                    <a:pt x="21396" y="67981"/>
                    <a:pt x="32264" y="67981"/>
                  </a:cubicBezTo>
                  <a:cubicBezTo>
                    <a:pt x="39145" y="68562"/>
                    <a:pt x="45678" y="64864"/>
                    <a:pt x="48721" y="58666"/>
                  </a:cubicBezTo>
                  <a:cubicBezTo>
                    <a:pt x="49352" y="55278"/>
                    <a:pt x="49352" y="51806"/>
                    <a:pt x="48721" y="48419"/>
                  </a:cubicBezTo>
                  <a:lnTo>
                    <a:pt x="48721" y="-22"/>
                  </a:lnTo>
                  <a:lnTo>
                    <a:pt x="63626" y="-22"/>
                  </a:lnTo>
                  <a:lnTo>
                    <a:pt x="63626" y="46245"/>
                  </a:lnTo>
                  <a:cubicBezTo>
                    <a:pt x="63989" y="51555"/>
                    <a:pt x="63570" y="56893"/>
                    <a:pt x="62384" y="62081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="" xmlns:a16="http://schemas.microsoft.com/office/drawing/2014/main" id="{E17957E0-72EB-4732-8076-BFC340781750}"/>
                </a:ext>
              </a:extLst>
            </p:cNvPr>
            <p:cNvSpPr/>
            <p:nvPr/>
          </p:nvSpPr>
          <p:spPr>
            <a:xfrm>
              <a:off x="11498148" y="6288577"/>
              <a:ext cx="59308" cy="80423"/>
            </a:xfrm>
            <a:custGeom>
              <a:avLst/>
              <a:gdLst>
                <a:gd name="connsiteX0" fmla="*/ 36951 w 59308"/>
                <a:gd name="connsiteY0" fmla="*/ 13663 h 80423"/>
                <a:gd name="connsiteX1" fmla="*/ 36951 w 59308"/>
                <a:gd name="connsiteY1" fmla="*/ 80423 h 80423"/>
                <a:gd name="connsiteX2" fmla="*/ 22047 w 59308"/>
                <a:gd name="connsiteY2" fmla="*/ 80423 h 80423"/>
                <a:gd name="connsiteX3" fmla="*/ 22047 w 59308"/>
                <a:gd name="connsiteY3" fmla="*/ 13663 h 80423"/>
                <a:gd name="connsiteX4" fmla="*/ 0 w 59308"/>
                <a:gd name="connsiteY4" fmla="*/ 13663 h 80423"/>
                <a:gd name="connsiteX5" fmla="*/ 0 w 59308"/>
                <a:gd name="connsiteY5" fmla="*/ 0 h 80423"/>
                <a:gd name="connsiteX6" fmla="*/ 59309 w 59308"/>
                <a:gd name="connsiteY6" fmla="*/ 0 h 80423"/>
                <a:gd name="connsiteX7" fmla="*/ 59309 w 59308"/>
                <a:gd name="connsiteY7" fmla="*/ 13663 h 80423"/>
                <a:gd name="connsiteX8" fmla="*/ 36951 w 59308"/>
                <a:gd name="connsiteY8" fmla="*/ 13663 h 8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308" h="80423">
                  <a:moveTo>
                    <a:pt x="36951" y="13663"/>
                  </a:moveTo>
                  <a:lnTo>
                    <a:pt x="36951" y="80423"/>
                  </a:lnTo>
                  <a:lnTo>
                    <a:pt x="22047" y="80423"/>
                  </a:lnTo>
                  <a:lnTo>
                    <a:pt x="22047" y="13663"/>
                  </a:lnTo>
                  <a:lnTo>
                    <a:pt x="0" y="13663"/>
                  </a:lnTo>
                  <a:lnTo>
                    <a:pt x="0" y="0"/>
                  </a:lnTo>
                  <a:lnTo>
                    <a:pt x="59309" y="0"/>
                  </a:lnTo>
                  <a:lnTo>
                    <a:pt x="59309" y="13663"/>
                  </a:lnTo>
                  <a:lnTo>
                    <a:pt x="36951" y="13663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="" xmlns:a16="http://schemas.microsoft.com/office/drawing/2014/main" id="{CA3E9ED4-80CF-42B6-B832-BF1905C862BD}"/>
                </a:ext>
              </a:extLst>
            </p:cNvPr>
            <p:cNvSpPr/>
            <p:nvPr/>
          </p:nvSpPr>
          <p:spPr>
            <a:xfrm>
              <a:off x="11560551" y="6286388"/>
              <a:ext cx="77412" cy="84805"/>
            </a:xfrm>
            <a:custGeom>
              <a:avLst/>
              <a:gdLst>
                <a:gd name="connsiteX0" fmla="*/ 66136 w 77412"/>
                <a:gd name="connsiteY0" fmla="*/ 72964 h 84805"/>
                <a:gd name="connsiteX1" fmla="*/ 52474 w 77412"/>
                <a:gd name="connsiteY1" fmla="*/ 82280 h 84805"/>
                <a:gd name="connsiteX2" fmla="*/ 38501 w 77412"/>
                <a:gd name="connsiteY2" fmla="*/ 84764 h 84805"/>
                <a:gd name="connsiteX3" fmla="*/ 10865 w 77412"/>
                <a:gd name="connsiteY3" fmla="*/ 72033 h 84805"/>
                <a:gd name="connsiteX4" fmla="*/ -3 w 77412"/>
                <a:gd name="connsiteY4" fmla="*/ 42534 h 84805"/>
                <a:gd name="connsiteX5" fmla="*/ 2481 w 77412"/>
                <a:gd name="connsiteY5" fmla="*/ 26697 h 84805"/>
                <a:gd name="connsiteX6" fmla="*/ 50390 w 77412"/>
                <a:gd name="connsiteY6" fmla="*/ 1757 h 84805"/>
                <a:gd name="connsiteX7" fmla="*/ 67379 w 77412"/>
                <a:gd name="connsiteY7" fmla="*/ 12724 h 84805"/>
                <a:gd name="connsiteX8" fmla="*/ 77315 w 77412"/>
                <a:gd name="connsiteY8" fmla="*/ 43776 h 84805"/>
                <a:gd name="connsiteX9" fmla="*/ 66136 w 77412"/>
                <a:gd name="connsiteY9" fmla="*/ 74827 h 84805"/>
                <a:gd name="connsiteX10" fmla="*/ 57442 w 77412"/>
                <a:gd name="connsiteY10" fmla="*/ 24524 h 84805"/>
                <a:gd name="connsiteX11" fmla="*/ 38811 w 77412"/>
                <a:gd name="connsiteY11" fmla="*/ 13656 h 84805"/>
                <a:gd name="connsiteX12" fmla="*/ 15060 w 77412"/>
                <a:gd name="connsiteY12" fmla="*/ 37100 h 84805"/>
                <a:gd name="connsiteX13" fmla="*/ 15523 w 77412"/>
                <a:gd name="connsiteY13" fmla="*/ 41913 h 84805"/>
                <a:gd name="connsiteX14" fmla="*/ 27012 w 77412"/>
                <a:gd name="connsiteY14" fmla="*/ 67064 h 84805"/>
                <a:gd name="connsiteX15" fmla="*/ 38811 w 77412"/>
                <a:gd name="connsiteY15" fmla="*/ 70480 h 84805"/>
                <a:gd name="connsiteX16" fmla="*/ 48127 w 77412"/>
                <a:gd name="connsiteY16" fmla="*/ 68617 h 84805"/>
                <a:gd name="connsiteX17" fmla="*/ 62100 w 77412"/>
                <a:gd name="connsiteY17" fmla="*/ 43776 h 84805"/>
                <a:gd name="connsiteX18" fmla="*/ 57442 w 77412"/>
                <a:gd name="connsiteY18" fmla="*/ 24524 h 8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412" h="84805">
                  <a:moveTo>
                    <a:pt x="66136" y="72964"/>
                  </a:moveTo>
                  <a:cubicBezTo>
                    <a:pt x="62457" y="77193"/>
                    <a:pt x="57753" y="80401"/>
                    <a:pt x="52474" y="82280"/>
                  </a:cubicBezTo>
                  <a:cubicBezTo>
                    <a:pt x="48009" y="83966"/>
                    <a:pt x="43273" y="84807"/>
                    <a:pt x="38501" y="84764"/>
                  </a:cubicBezTo>
                  <a:cubicBezTo>
                    <a:pt x="27794" y="85133"/>
                    <a:pt x="17541" y="80410"/>
                    <a:pt x="10865" y="72033"/>
                  </a:cubicBezTo>
                  <a:cubicBezTo>
                    <a:pt x="3636" y="63931"/>
                    <a:pt x="-248" y="53389"/>
                    <a:pt x="-3" y="42534"/>
                  </a:cubicBezTo>
                  <a:cubicBezTo>
                    <a:pt x="37" y="37162"/>
                    <a:pt x="875" y="31824"/>
                    <a:pt x="2481" y="26697"/>
                  </a:cubicBezTo>
                  <a:cubicBezTo>
                    <a:pt x="8825" y="6579"/>
                    <a:pt x="30275" y="-4587"/>
                    <a:pt x="50390" y="1757"/>
                  </a:cubicBezTo>
                  <a:cubicBezTo>
                    <a:pt x="56936" y="3819"/>
                    <a:pt x="62805" y="7607"/>
                    <a:pt x="67379" y="12724"/>
                  </a:cubicBezTo>
                  <a:cubicBezTo>
                    <a:pt x="74452" y="21471"/>
                    <a:pt x="77998" y="32547"/>
                    <a:pt x="77315" y="43776"/>
                  </a:cubicBezTo>
                  <a:cubicBezTo>
                    <a:pt x="77592" y="55159"/>
                    <a:pt x="73604" y="66232"/>
                    <a:pt x="66136" y="74827"/>
                  </a:cubicBezTo>
                  <a:close/>
                  <a:moveTo>
                    <a:pt x="57442" y="24524"/>
                  </a:moveTo>
                  <a:cubicBezTo>
                    <a:pt x="53641" y="17810"/>
                    <a:pt x="46524" y="13662"/>
                    <a:pt x="38811" y="13656"/>
                  </a:cubicBezTo>
                  <a:cubicBezTo>
                    <a:pt x="25779" y="13572"/>
                    <a:pt x="15144" y="24067"/>
                    <a:pt x="15060" y="37100"/>
                  </a:cubicBezTo>
                  <a:cubicBezTo>
                    <a:pt x="15048" y="38717"/>
                    <a:pt x="15203" y="40329"/>
                    <a:pt x="15523" y="41913"/>
                  </a:cubicBezTo>
                  <a:cubicBezTo>
                    <a:pt x="15203" y="51632"/>
                    <a:pt x="19454" y="60941"/>
                    <a:pt x="27012" y="67064"/>
                  </a:cubicBezTo>
                  <a:cubicBezTo>
                    <a:pt x="30496" y="69402"/>
                    <a:pt x="34619" y="70595"/>
                    <a:pt x="38811" y="70480"/>
                  </a:cubicBezTo>
                  <a:cubicBezTo>
                    <a:pt x="42016" y="70554"/>
                    <a:pt x="45196" y="69918"/>
                    <a:pt x="48127" y="68617"/>
                  </a:cubicBezTo>
                  <a:cubicBezTo>
                    <a:pt x="57355" y="63900"/>
                    <a:pt x="62861" y="54113"/>
                    <a:pt x="62100" y="43776"/>
                  </a:cubicBezTo>
                  <a:cubicBezTo>
                    <a:pt x="62690" y="37022"/>
                    <a:pt x="61053" y="30262"/>
                    <a:pt x="57442" y="24524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="" xmlns:a16="http://schemas.microsoft.com/office/drawing/2014/main" id="{6786F4F0-C0B8-4FFF-94DF-C778FC85EC6D}"/>
                </a:ext>
              </a:extLst>
            </p:cNvPr>
            <p:cNvSpPr/>
            <p:nvPr/>
          </p:nvSpPr>
          <p:spPr>
            <a:xfrm>
              <a:off x="11071191" y="6417751"/>
              <a:ext cx="63719" cy="82702"/>
            </a:xfrm>
            <a:custGeom>
              <a:avLst/>
              <a:gdLst>
                <a:gd name="connsiteX0" fmla="*/ 62398 w 63719"/>
                <a:gd name="connsiteY0" fmla="*/ 63945 h 82702"/>
                <a:gd name="connsiteX1" fmla="*/ 31346 w 63719"/>
                <a:gd name="connsiteY1" fmla="*/ 82576 h 82702"/>
                <a:gd name="connsiteX2" fmla="*/ 5574 w 63719"/>
                <a:gd name="connsiteY2" fmla="*/ 72950 h 82702"/>
                <a:gd name="connsiteX3" fmla="*/ 605 w 63719"/>
                <a:gd name="connsiteY3" fmla="*/ 64255 h 82702"/>
                <a:gd name="connsiteX4" fmla="*/ 605 w 63719"/>
                <a:gd name="connsiteY4" fmla="*/ 47798 h 82702"/>
                <a:gd name="connsiteX5" fmla="*/ 605 w 63719"/>
                <a:gd name="connsiteY5" fmla="*/ -22 h 82702"/>
                <a:gd name="connsiteX6" fmla="*/ 15821 w 63719"/>
                <a:gd name="connsiteY6" fmla="*/ -22 h 82702"/>
                <a:gd name="connsiteX7" fmla="*/ 15821 w 63719"/>
                <a:gd name="connsiteY7" fmla="*/ 49350 h 82702"/>
                <a:gd name="connsiteX8" fmla="*/ 15821 w 63719"/>
                <a:gd name="connsiteY8" fmla="*/ 58355 h 82702"/>
                <a:gd name="connsiteX9" fmla="*/ 32588 w 63719"/>
                <a:gd name="connsiteY9" fmla="*/ 67981 h 82702"/>
                <a:gd name="connsiteX10" fmla="*/ 48114 w 63719"/>
                <a:gd name="connsiteY10" fmla="*/ 58045 h 82702"/>
                <a:gd name="connsiteX11" fmla="*/ 48114 w 63719"/>
                <a:gd name="connsiteY11" fmla="*/ 48108 h 82702"/>
                <a:gd name="connsiteX12" fmla="*/ 48114 w 63719"/>
                <a:gd name="connsiteY12" fmla="*/ -22 h 82702"/>
                <a:gd name="connsiteX13" fmla="*/ 63329 w 63719"/>
                <a:gd name="connsiteY13" fmla="*/ -22 h 82702"/>
                <a:gd name="connsiteX14" fmla="*/ 63329 w 63719"/>
                <a:gd name="connsiteY14" fmla="*/ 46245 h 82702"/>
                <a:gd name="connsiteX15" fmla="*/ 62398 w 63719"/>
                <a:gd name="connsiteY15" fmla="*/ 63945 h 8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719" h="82702">
                  <a:moveTo>
                    <a:pt x="62398" y="63945"/>
                  </a:moveTo>
                  <a:cubicBezTo>
                    <a:pt x="57116" y="76173"/>
                    <a:pt x="44621" y="83668"/>
                    <a:pt x="31346" y="82576"/>
                  </a:cubicBezTo>
                  <a:cubicBezTo>
                    <a:pt x="21767" y="83240"/>
                    <a:pt x="12371" y="79731"/>
                    <a:pt x="5574" y="72950"/>
                  </a:cubicBezTo>
                  <a:cubicBezTo>
                    <a:pt x="3282" y="70465"/>
                    <a:pt x="1584" y="67491"/>
                    <a:pt x="605" y="64255"/>
                  </a:cubicBezTo>
                  <a:cubicBezTo>
                    <a:pt x="-221" y="58799"/>
                    <a:pt x="-221" y="53254"/>
                    <a:pt x="605" y="47798"/>
                  </a:cubicBezTo>
                  <a:lnTo>
                    <a:pt x="605" y="-22"/>
                  </a:lnTo>
                  <a:lnTo>
                    <a:pt x="15821" y="-22"/>
                  </a:lnTo>
                  <a:lnTo>
                    <a:pt x="15821" y="49350"/>
                  </a:lnTo>
                  <a:cubicBezTo>
                    <a:pt x="15411" y="52338"/>
                    <a:pt x="15411" y="55368"/>
                    <a:pt x="15821" y="58355"/>
                  </a:cubicBezTo>
                  <a:cubicBezTo>
                    <a:pt x="15821" y="63013"/>
                    <a:pt x="21720" y="67981"/>
                    <a:pt x="32588" y="67981"/>
                  </a:cubicBezTo>
                  <a:cubicBezTo>
                    <a:pt x="39308" y="68149"/>
                    <a:pt x="45453" y="64218"/>
                    <a:pt x="48114" y="58045"/>
                  </a:cubicBezTo>
                  <a:cubicBezTo>
                    <a:pt x="48729" y="54763"/>
                    <a:pt x="48729" y="51390"/>
                    <a:pt x="48114" y="48108"/>
                  </a:cubicBezTo>
                  <a:lnTo>
                    <a:pt x="48114" y="-22"/>
                  </a:lnTo>
                  <a:lnTo>
                    <a:pt x="63329" y="-22"/>
                  </a:lnTo>
                  <a:lnTo>
                    <a:pt x="63329" y="46245"/>
                  </a:lnTo>
                  <a:cubicBezTo>
                    <a:pt x="64050" y="52154"/>
                    <a:pt x="63733" y="58144"/>
                    <a:pt x="62398" y="63945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="" xmlns:a16="http://schemas.microsoft.com/office/drawing/2014/main" id="{184C577B-1E8E-455B-B891-735AE02082B1}"/>
                </a:ext>
              </a:extLst>
            </p:cNvPr>
            <p:cNvSpPr/>
            <p:nvPr/>
          </p:nvSpPr>
          <p:spPr>
            <a:xfrm>
              <a:off x="11153476" y="6417751"/>
              <a:ext cx="62413" cy="80733"/>
            </a:xfrm>
            <a:custGeom>
              <a:avLst/>
              <a:gdLst>
                <a:gd name="connsiteX0" fmla="*/ 49061 w 62413"/>
                <a:gd name="connsiteY0" fmla="*/ 80734 h 80733"/>
                <a:gd name="connsiteX1" fmla="*/ 13973 w 62413"/>
                <a:gd name="connsiteY1" fmla="*/ 24220 h 80733"/>
                <a:gd name="connsiteX2" fmla="*/ 14594 w 62413"/>
                <a:gd name="connsiteY2" fmla="*/ 80734 h 80733"/>
                <a:gd name="connsiteX3" fmla="*/ 0 w 62413"/>
                <a:gd name="connsiteY3" fmla="*/ 80734 h 80733"/>
                <a:gd name="connsiteX4" fmla="*/ 0 w 62413"/>
                <a:gd name="connsiteY4" fmla="*/ 0 h 80733"/>
                <a:gd name="connsiteX5" fmla="*/ 13663 w 62413"/>
                <a:gd name="connsiteY5" fmla="*/ 0 h 80733"/>
                <a:gd name="connsiteX6" fmla="*/ 49372 w 62413"/>
                <a:gd name="connsiteY6" fmla="*/ 56824 h 80733"/>
                <a:gd name="connsiteX7" fmla="*/ 47509 w 62413"/>
                <a:gd name="connsiteY7" fmla="*/ 0 h 80733"/>
                <a:gd name="connsiteX8" fmla="*/ 62414 w 62413"/>
                <a:gd name="connsiteY8" fmla="*/ 0 h 80733"/>
                <a:gd name="connsiteX9" fmla="*/ 62414 w 62413"/>
                <a:gd name="connsiteY9" fmla="*/ 80734 h 80733"/>
                <a:gd name="connsiteX10" fmla="*/ 49061 w 62413"/>
                <a:gd name="connsiteY10" fmla="*/ 80734 h 8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13" h="80733">
                  <a:moveTo>
                    <a:pt x="49061" y="80734"/>
                  </a:moveTo>
                  <a:lnTo>
                    <a:pt x="13973" y="24220"/>
                  </a:lnTo>
                  <a:lnTo>
                    <a:pt x="14594" y="80734"/>
                  </a:lnTo>
                  <a:lnTo>
                    <a:pt x="0" y="80734"/>
                  </a:lnTo>
                  <a:lnTo>
                    <a:pt x="0" y="0"/>
                  </a:lnTo>
                  <a:lnTo>
                    <a:pt x="13663" y="0"/>
                  </a:lnTo>
                  <a:lnTo>
                    <a:pt x="49372" y="56824"/>
                  </a:lnTo>
                  <a:lnTo>
                    <a:pt x="47509" y="0"/>
                  </a:lnTo>
                  <a:lnTo>
                    <a:pt x="62414" y="0"/>
                  </a:lnTo>
                  <a:lnTo>
                    <a:pt x="62414" y="80734"/>
                  </a:lnTo>
                  <a:lnTo>
                    <a:pt x="49061" y="80734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="" xmlns:a16="http://schemas.microsoft.com/office/drawing/2014/main" id="{3D451C57-FDCD-458A-A83F-957A6A1BE4B5}"/>
                </a:ext>
              </a:extLst>
            </p:cNvPr>
            <p:cNvSpPr/>
            <p:nvPr/>
          </p:nvSpPr>
          <p:spPr>
            <a:xfrm>
              <a:off x="11233899" y="6417751"/>
              <a:ext cx="14904" cy="80423"/>
            </a:xfrm>
            <a:custGeom>
              <a:avLst/>
              <a:gdLst>
                <a:gd name="connsiteX0" fmla="*/ 0 w 14904"/>
                <a:gd name="connsiteY0" fmla="*/ 0 h 80423"/>
                <a:gd name="connsiteX1" fmla="*/ 14905 w 14904"/>
                <a:gd name="connsiteY1" fmla="*/ 0 h 80423"/>
                <a:gd name="connsiteX2" fmla="*/ 14905 w 14904"/>
                <a:gd name="connsiteY2" fmla="*/ 80424 h 80423"/>
                <a:gd name="connsiteX3" fmla="*/ 0 w 14904"/>
                <a:gd name="connsiteY3" fmla="*/ 80424 h 8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4" h="80423">
                  <a:moveTo>
                    <a:pt x="0" y="0"/>
                  </a:moveTo>
                  <a:lnTo>
                    <a:pt x="14905" y="0"/>
                  </a:lnTo>
                  <a:lnTo>
                    <a:pt x="14905" y="80424"/>
                  </a:lnTo>
                  <a:lnTo>
                    <a:pt x="0" y="80424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="" xmlns:a16="http://schemas.microsoft.com/office/drawing/2014/main" id="{4DEA0027-A159-4EFE-9436-50B6E9F6B7F8}"/>
                </a:ext>
              </a:extLst>
            </p:cNvPr>
            <p:cNvSpPr/>
            <p:nvPr/>
          </p:nvSpPr>
          <p:spPr>
            <a:xfrm>
              <a:off x="11259051" y="6417751"/>
              <a:ext cx="67071" cy="80733"/>
            </a:xfrm>
            <a:custGeom>
              <a:avLst/>
              <a:gdLst>
                <a:gd name="connsiteX0" fmla="*/ 44093 w 67071"/>
                <a:gd name="connsiteY0" fmla="*/ 80734 h 80733"/>
                <a:gd name="connsiteX1" fmla="*/ 23910 w 67071"/>
                <a:gd name="connsiteY1" fmla="*/ 80734 h 80733"/>
                <a:gd name="connsiteX2" fmla="*/ 0 w 67071"/>
                <a:gd name="connsiteY2" fmla="*/ 0 h 80733"/>
                <a:gd name="connsiteX3" fmla="*/ 15836 w 67071"/>
                <a:gd name="connsiteY3" fmla="*/ 0 h 80733"/>
                <a:gd name="connsiteX4" fmla="*/ 33846 w 67071"/>
                <a:gd name="connsiteY4" fmla="*/ 63656 h 80733"/>
                <a:gd name="connsiteX5" fmla="*/ 51545 w 67071"/>
                <a:gd name="connsiteY5" fmla="*/ 0 h 80733"/>
                <a:gd name="connsiteX6" fmla="*/ 67071 w 67071"/>
                <a:gd name="connsiteY6" fmla="*/ 0 h 80733"/>
                <a:gd name="connsiteX7" fmla="*/ 44093 w 67071"/>
                <a:gd name="connsiteY7" fmla="*/ 80734 h 8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071" h="80733">
                  <a:moveTo>
                    <a:pt x="44093" y="80734"/>
                  </a:moveTo>
                  <a:lnTo>
                    <a:pt x="23910" y="80734"/>
                  </a:lnTo>
                  <a:lnTo>
                    <a:pt x="0" y="0"/>
                  </a:lnTo>
                  <a:lnTo>
                    <a:pt x="15836" y="0"/>
                  </a:lnTo>
                  <a:lnTo>
                    <a:pt x="33846" y="63656"/>
                  </a:lnTo>
                  <a:lnTo>
                    <a:pt x="51545" y="0"/>
                  </a:lnTo>
                  <a:lnTo>
                    <a:pt x="67071" y="0"/>
                  </a:lnTo>
                  <a:lnTo>
                    <a:pt x="44093" y="80734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="" xmlns:a16="http://schemas.microsoft.com/office/drawing/2014/main" id="{97268793-305C-4698-AA44-B231F178364D}"/>
                </a:ext>
              </a:extLst>
            </p:cNvPr>
            <p:cNvSpPr/>
            <p:nvPr/>
          </p:nvSpPr>
          <p:spPr>
            <a:xfrm>
              <a:off x="11336059" y="6417751"/>
              <a:ext cx="59929" cy="80733"/>
            </a:xfrm>
            <a:custGeom>
              <a:avLst/>
              <a:gdLst>
                <a:gd name="connsiteX0" fmla="*/ 0 w 59929"/>
                <a:gd name="connsiteY0" fmla="*/ 80734 h 80733"/>
                <a:gd name="connsiteX1" fmla="*/ 0 w 59929"/>
                <a:gd name="connsiteY1" fmla="*/ 0 h 80733"/>
                <a:gd name="connsiteX2" fmla="*/ 57135 w 59929"/>
                <a:gd name="connsiteY2" fmla="*/ 0 h 80733"/>
                <a:gd name="connsiteX3" fmla="*/ 57135 w 59929"/>
                <a:gd name="connsiteY3" fmla="*/ 13663 h 80733"/>
                <a:gd name="connsiteX4" fmla="*/ 14594 w 59929"/>
                <a:gd name="connsiteY4" fmla="*/ 13663 h 80733"/>
                <a:gd name="connsiteX5" fmla="*/ 14594 w 59929"/>
                <a:gd name="connsiteY5" fmla="*/ 32604 h 80733"/>
                <a:gd name="connsiteX6" fmla="*/ 53719 w 59929"/>
                <a:gd name="connsiteY6" fmla="*/ 32604 h 80733"/>
                <a:gd name="connsiteX7" fmla="*/ 53719 w 59929"/>
                <a:gd name="connsiteY7" fmla="*/ 45335 h 80733"/>
                <a:gd name="connsiteX8" fmla="*/ 14594 w 59929"/>
                <a:gd name="connsiteY8" fmla="*/ 45335 h 80733"/>
                <a:gd name="connsiteX9" fmla="*/ 14594 w 59929"/>
                <a:gd name="connsiteY9" fmla="*/ 67071 h 80733"/>
                <a:gd name="connsiteX10" fmla="*/ 59929 w 59929"/>
                <a:gd name="connsiteY10" fmla="*/ 67071 h 80733"/>
                <a:gd name="connsiteX11" fmla="*/ 59929 w 59929"/>
                <a:gd name="connsiteY11" fmla="*/ 80734 h 80733"/>
                <a:gd name="connsiteX12" fmla="*/ 0 w 59929"/>
                <a:gd name="connsiteY12" fmla="*/ 80734 h 8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929" h="80733">
                  <a:moveTo>
                    <a:pt x="0" y="80734"/>
                  </a:moveTo>
                  <a:lnTo>
                    <a:pt x="0" y="0"/>
                  </a:lnTo>
                  <a:lnTo>
                    <a:pt x="57135" y="0"/>
                  </a:lnTo>
                  <a:lnTo>
                    <a:pt x="57135" y="13663"/>
                  </a:lnTo>
                  <a:lnTo>
                    <a:pt x="14594" y="13663"/>
                  </a:lnTo>
                  <a:lnTo>
                    <a:pt x="14594" y="32604"/>
                  </a:lnTo>
                  <a:lnTo>
                    <a:pt x="53719" y="32604"/>
                  </a:lnTo>
                  <a:lnTo>
                    <a:pt x="53719" y="45335"/>
                  </a:lnTo>
                  <a:lnTo>
                    <a:pt x="14594" y="45335"/>
                  </a:lnTo>
                  <a:lnTo>
                    <a:pt x="14594" y="67071"/>
                  </a:lnTo>
                  <a:lnTo>
                    <a:pt x="59929" y="67071"/>
                  </a:lnTo>
                  <a:lnTo>
                    <a:pt x="59929" y="80734"/>
                  </a:lnTo>
                  <a:lnTo>
                    <a:pt x="0" y="80734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="" xmlns:a16="http://schemas.microsoft.com/office/drawing/2014/main" id="{EAB2772D-DE53-4A5B-B715-F0D5AE3806C7}"/>
                </a:ext>
              </a:extLst>
            </p:cNvPr>
            <p:cNvSpPr/>
            <p:nvPr/>
          </p:nvSpPr>
          <p:spPr>
            <a:xfrm>
              <a:off x="11407788" y="6417725"/>
              <a:ext cx="63034" cy="80449"/>
            </a:xfrm>
            <a:custGeom>
              <a:avLst/>
              <a:gdLst>
                <a:gd name="connsiteX0" fmla="*/ 44390 w 63034"/>
                <a:gd name="connsiteY0" fmla="*/ 80428 h 80449"/>
                <a:gd name="connsiteX1" fmla="*/ 28553 w 63034"/>
                <a:gd name="connsiteY1" fmla="*/ 49376 h 80449"/>
                <a:gd name="connsiteX2" fmla="*/ 14890 w 63034"/>
                <a:gd name="connsiteY2" fmla="*/ 49376 h 80449"/>
                <a:gd name="connsiteX3" fmla="*/ 14890 w 63034"/>
                <a:gd name="connsiteY3" fmla="*/ 80428 h 80449"/>
                <a:gd name="connsiteX4" fmla="*/ -14 w 63034"/>
                <a:gd name="connsiteY4" fmla="*/ 80428 h 80449"/>
                <a:gd name="connsiteX5" fmla="*/ -14 w 63034"/>
                <a:gd name="connsiteY5" fmla="*/ 5 h 80449"/>
                <a:gd name="connsiteX6" fmla="*/ 32900 w 63034"/>
                <a:gd name="connsiteY6" fmla="*/ 5 h 80449"/>
                <a:gd name="connsiteX7" fmla="*/ 54637 w 63034"/>
                <a:gd name="connsiteY7" fmla="*/ 9631 h 80449"/>
                <a:gd name="connsiteX8" fmla="*/ 59605 w 63034"/>
                <a:gd name="connsiteY8" fmla="*/ 25467 h 80449"/>
                <a:gd name="connsiteX9" fmla="*/ 59605 w 63034"/>
                <a:gd name="connsiteY9" fmla="*/ 34472 h 80449"/>
                <a:gd name="connsiteX10" fmla="*/ 45010 w 63034"/>
                <a:gd name="connsiteY10" fmla="*/ 47513 h 80449"/>
                <a:gd name="connsiteX11" fmla="*/ 63020 w 63034"/>
                <a:gd name="connsiteY11" fmla="*/ 80428 h 80449"/>
                <a:gd name="connsiteX12" fmla="*/ 39111 w 63034"/>
                <a:gd name="connsiteY12" fmla="*/ 15220 h 80449"/>
                <a:gd name="connsiteX13" fmla="*/ 27001 w 63034"/>
                <a:gd name="connsiteY13" fmla="*/ 13046 h 80449"/>
                <a:gd name="connsiteX14" fmla="*/ 14890 w 63034"/>
                <a:gd name="connsiteY14" fmla="*/ 13046 h 80449"/>
                <a:gd name="connsiteX15" fmla="*/ 14890 w 63034"/>
                <a:gd name="connsiteY15" fmla="*/ 38198 h 80449"/>
                <a:gd name="connsiteX16" fmla="*/ 20169 w 63034"/>
                <a:gd name="connsiteY16" fmla="*/ 38198 h 80449"/>
                <a:gd name="connsiteX17" fmla="*/ 38179 w 63034"/>
                <a:gd name="connsiteY17" fmla="*/ 36024 h 80449"/>
                <a:gd name="connsiteX18" fmla="*/ 41241 w 63034"/>
                <a:gd name="connsiteY18" fmla="*/ 18281 h 80449"/>
                <a:gd name="connsiteX19" fmla="*/ 38179 w 63034"/>
                <a:gd name="connsiteY19" fmla="*/ 15220 h 80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3034" h="80449">
                  <a:moveTo>
                    <a:pt x="44390" y="80428"/>
                  </a:moveTo>
                  <a:lnTo>
                    <a:pt x="28553" y="49376"/>
                  </a:lnTo>
                  <a:lnTo>
                    <a:pt x="14890" y="49376"/>
                  </a:lnTo>
                  <a:lnTo>
                    <a:pt x="14890" y="80428"/>
                  </a:lnTo>
                  <a:lnTo>
                    <a:pt x="-14" y="80428"/>
                  </a:lnTo>
                  <a:lnTo>
                    <a:pt x="-14" y="5"/>
                  </a:lnTo>
                  <a:lnTo>
                    <a:pt x="32900" y="5"/>
                  </a:lnTo>
                  <a:cubicBezTo>
                    <a:pt x="41253" y="-365"/>
                    <a:pt x="49299" y="3197"/>
                    <a:pt x="54637" y="9631"/>
                  </a:cubicBezTo>
                  <a:cubicBezTo>
                    <a:pt x="57913" y="14257"/>
                    <a:pt x="59651" y="19797"/>
                    <a:pt x="59605" y="25467"/>
                  </a:cubicBezTo>
                  <a:cubicBezTo>
                    <a:pt x="60015" y="28454"/>
                    <a:pt x="60015" y="31485"/>
                    <a:pt x="59605" y="34472"/>
                  </a:cubicBezTo>
                  <a:cubicBezTo>
                    <a:pt x="57043" y="40859"/>
                    <a:pt x="51643" y="45681"/>
                    <a:pt x="45010" y="47513"/>
                  </a:cubicBezTo>
                  <a:lnTo>
                    <a:pt x="63020" y="80428"/>
                  </a:lnTo>
                  <a:close/>
                  <a:moveTo>
                    <a:pt x="39111" y="15220"/>
                  </a:moveTo>
                  <a:cubicBezTo>
                    <a:pt x="35369" y="13344"/>
                    <a:pt x="31162" y="12590"/>
                    <a:pt x="27001" y="13046"/>
                  </a:cubicBezTo>
                  <a:lnTo>
                    <a:pt x="14890" y="13046"/>
                  </a:lnTo>
                  <a:lnTo>
                    <a:pt x="14890" y="38198"/>
                  </a:lnTo>
                  <a:lnTo>
                    <a:pt x="20169" y="38198"/>
                  </a:lnTo>
                  <a:cubicBezTo>
                    <a:pt x="26262" y="38906"/>
                    <a:pt x="32432" y="38161"/>
                    <a:pt x="38179" y="36024"/>
                  </a:cubicBezTo>
                  <a:cubicBezTo>
                    <a:pt x="43924" y="31972"/>
                    <a:pt x="45296" y="24026"/>
                    <a:pt x="41241" y="18281"/>
                  </a:cubicBezTo>
                  <a:cubicBezTo>
                    <a:pt x="40402" y="17095"/>
                    <a:pt x="39368" y="16058"/>
                    <a:pt x="38179" y="15220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="" xmlns:a16="http://schemas.microsoft.com/office/drawing/2014/main" id="{5B51B47B-F8AF-4A63-B0E5-76E1EE06C13E}"/>
                </a:ext>
              </a:extLst>
            </p:cNvPr>
            <p:cNvSpPr/>
            <p:nvPr/>
          </p:nvSpPr>
          <p:spPr>
            <a:xfrm>
              <a:off x="11475170" y="6416057"/>
              <a:ext cx="69308" cy="84327"/>
            </a:xfrm>
            <a:custGeom>
              <a:avLst/>
              <a:gdLst>
                <a:gd name="connsiteX0" fmla="*/ 61157 w 69308"/>
                <a:gd name="connsiteY0" fmla="*/ 75885 h 84327"/>
                <a:gd name="connsiteX1" fmla="*/ 34764 w 69308"/>
                <a:gd name="connsiteY1" fmla="*/ 84269 h 84327"/>
                <a:gd name="connsiteX2" fmla="*/ 3712 w 69308"/>
                <a:gd name="connsiteY2" fmla="*/ 72159 h 84327"/>
                <a:gd name="connsiteX3" fmla="*/ -14 w 69308"/>
                <a:gd name="connsiteY3" fmla="*/ 66880 h 84327"/>
                <a:gd name="connsiteX4" fmla="*/ 12406 w 69308"/>
                <a:gd name="connsiteY4" fmla="*/ 58186 h 84327"/>
                <a:gd name="connsiteX5" fmla="*/ 37558 w 69308"/>
                <a:gd name="connsiteY5" fmla="*/ 70296 h 84327"/>
                <a:gd name="connsiteX6" fmla="*/ 43458 w 69308"/>
                <a:gd name="connsiteY6" fmla="*/ 70296 h 84327"/>
                <a:gd name="connsiteX7" fmla="*/ 53084 w 69308"/>
                <a:gd name="connsiteY7" fmla="*/ 60360 h 84327"/>
                <a:gd name="connsiteX8" fmla="*/ 53084 w 69308"/>
                <a:gd name="connsiteY8" fmla="*/ 55702 h 84327"/>
                <a:gd name="connsiteX9" fmla="*/ 39111 w 69308"/>
                <a:gd name="connsiteY9" fmla="*/ 50113 h 84327"/>
                <a:gd name="connsiteX10" fmla="*/ 29485 w 69308"/>
                <a:gd name="connsiteY10" fmla="*/ 47939 h 84327"/>
                <a:gd name="connsiteX11" fmla="*/ 17375 w 69308"/>
                <a:gd name="connsiteY11" fmla="*/ 43902 h 84327"/>
                <a:gd name="connsiteX12" fmla="*/ 5886 w 69308"/>
                <a:gd name="connsiteY12" fmla="*/ 25271 h 84327"/>
                <a:gd name="connsiteX13" fmla="*/ 8991 w 69308"/>
                <a:gd name="connsiteY13" fmla="*/ 13472 h 84327"/>
                <a:gd name="connsiteX14" fmla="*/ 37558 w 69308"/>
                <a:gd name="connsiteY14" fmla="*/ 120 h 84327"/>
                <a:gd name="connsiteX15" fmla="*/ 68610 w 69308"/>
                <a:gd name="connsiteY15" fmla="*/ 16577 h 84327"/>
                <a:gd name="connsiteX16" fmla="*/ 56189 w 69308"/>
                <a:gd name="connsiteY16" fmla="*/ 25892 h 84327"/>
                <a:gd name="connsiteX17" fmla="*/ 35385 w 69308"/>
                <a:gd name="connsiteY17" fmla="*/ 13782 h 84327"/>
                <a:gd name="connsiteX18" fmla="*/ 21101 w 69308"/>
                <a:gd name="connsiteY18" fmla="*/ 19993 h 84327"/>
                <a:gd name="connsiteX19" fmla="*/ 21101 w 69308"/>
                <a:gd name="connsiteY19" fmla="*/ 23719 h 84327"/>
                <a:gd name="connsiteX20" fmla="*/ 21101 w 69308"/>
                <a:gd name="connsiteY20" fmla="*/ 27135 h 84327"/>
                <a:gd name="connsiteX21" fmla="*/ 35074 w 69308"/>
                <a:gd name="connsiteY21" fmla="*/ 33034 h 84327"/>
                <a:gd name="connsiteX22" fmla="*/ 43147 w 69308"/>
                <a:gd name="connsiteY22" fmla="*/ 34897 h 84327"/>
                <a:gd name="connsiteX23" fmla="*/ 64573 w 69308"/>
                <a:gd name="connsiteY23" fmla="*/ 45144 h 84327"/>
                <a:gd name="connsiteX24" fmla="*/ 69231 w 69308"/>
                <a:gd name="connsiteY24" fmla="*/ 58807 h 84327"/>
                <a:gd name="connsiteX25" fmla="*/ 61468 w 69308"/>
                <a:gd name="connsiteY25" fmla="*/ 76506 h 8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9308" h="84327">
                  <a:moveTo>
                    <a:pt x="61157" y="75885"/>
                  </a:moveTo>
                  <a:cubicBezTo>
                    <a:pt x="53624" y="81704"/>
                    <a:pt x="44275" y="84673"/>
                    <a:pt x="34764" y="84269"/>
                  </a:cubicBezTo>
                  <a:cubicBezTo>
                    <a:pt x="23203" y="84589"/>
                    <a:pt x="12003" y="80220"/>
                    <a:pt x="3712" y="72159"/>
                  </a:cubicBezTo>
                  <a:cubicBezTo>
                    <a:pt x="2228" y="70585"/>
                    <a:pt x="973" y="68806"/>
                    <a:pt x="-14" y="66880"/>
                  </a:cubicBezTo>
                  <a:lnTo>
                    <a:pt x="12406" y="58186"/>
                  </a:lnTo>
                  <a:cubicBezTo>
                    <a:pt x="18030" y="66421"/>
                    <a:pt x="27616" y="71035"/>
                    <a:pt x="37558" y="70296"/>
                  </a:cubicBezTo>
                  <a:cubicBezTo>
                    <a:pt x="39518" y="70520"/>
                    <a:pt x="41499" y="70520"/>
                    <a:pt x="43458" y="70296"/>
                  </a:cubicBezTo>
                  <a:cubicBezTo>
                    <a:pt x="45321" y="70296"/>
                    <a:pt x="53084" y="67812"/>
                    <a:pt x="53084" y="60360"/>
                  </a:cubicBezTo>
                  <a:cubicBezTo>
                    <a:pt x="53658" y="58860"/>
                    <a:pt x="53658" y="57202"/>
                    <a:pt x="53084" y="55702"/>
                  </a:cubicBezTo>
                  <a:cubicBezTo>
                    <a:pt x="49175" y="52345"/>
                    <a:pt x="44259" y="50377"/>
                    <a:pt x="39111" y="50113"/>
                  </a:cubicBezTo>
                  <a:lnTo>
                    <a:pt x="29485" y="47939"/>
                  </a:lnTo>
                  <a:cubicBezTo>
                    <a:pt x="25268" y="47206"/>
                    <a:pt x="21188" y="45846"/>
                    <a:pt x="17375" y="43902"/>
                  </a:cubicBezTo>
                  <a:cubicBezTo>
                    <a:pt x="10161" y="40552"/>
                    <a:pt x="5643" y="33221"/>
                    <a:pt x="5886" y="25271"/>
                  </a:cubicBezTo>
                  <a:cubicBezTo>
                    <a:pt x="5737" y="21120"/>
                    <a:pt x="6817" y="17015"/>
                    <a:pt x="8991" y="13472"/>
                  </a:cubicBezTo>
                  <a:cubicBezTo>
                    <a:pt x="15378" y="4156"/>
                    <a:pt x="26318" y="-955"/>
                    <a:pt x="37558" y="120"/>
                  </a:cubicBezTo>
                  <a:cubicBezTo>
                    <a:pt x="49954" y="287"/>
                    <a:pt x="61511" y="6411"/>
                    <a:pt x="68610" y="16577"/>
                  </a:cubicBezTo>
                  <a:lnTo>
                    <a:pt x="56189" y="25892"/>
                  </a:lnTo>
                  <a:cubicBezTo>
                    <a:pt x="51988" y="18356"/>
                    <a:pt x="44011" y="13714"/>
                    <a:pt x="35385" y="13782"/>
                  </a:cubicBezTo>
                  <a:cubicBezTo>
                    <a:pt x="35385" y="13782"/>
                    <a:pt x="24206" y="13782"/>
                    <a:pt x="21101" y="19993"/>
                  </a:cubicBezTo>
                  <a:cubicBezTo>
                    <a:pt x="20675" y="21197"/>
                    <a:pt x="20675" y="22514"/>
                    <a:pt x="21101" y="23719"/>
                  </a:cubicBezTo>
                  <a:cubicBezTo>
                    <a:pt x="20781" y="24834"/>
                    <a:pt x="20781" y="26020"/>
                    <a:pt x="21101" y="27135"/>
                  </a:cubicBezTo>
                  <a:cubicBezTo>
                    <a:pt x="22964" y="30550"/>
                    <a:pt x="27622" y="31482"/>
                    <a:pt x="35074" y="33034"/>
                  </a:cubicBezTo>
                  <a:lnTo>
                    <a:pt x="43147" y="34897"/>
                  </a:lnTo>
                  <a:cubicBezTo>
                    <a:pt x="51190" y="35969"/>
                    <a:pt x="58689" y="39555"/>
                    <a:pt x="64573" y="45144"/>
                  </a:cubicBezTo>
                  <a:cubicBezTo>
                    <a:pt x="67964" y="48849"/>
                    <a:pt x="69650" y="53802"/>
                    <a:pt x="69231" y="58807"/>
                  </a:cubicBezTo>
                  <a:cubicBezTo>
                    <a:pt x="69653" y="65614"/>
                    <a:pt x="66762" y="72206"/>
                    <a:pt x="61468" y="76506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="" xmlns:a16="http://schemas.microsoft.com/office/drawing/2014/main" id="{552EF1AC-CD94-4AEC-973F-A4284FDD9A3E}"/>
                </a:ext>
              </a:extLst>
            </p:cNvPr>
            <p:cNvSpPr/>
            <p:nvPr/>
          </p:nvSpPr>
          <p:spPr>
            <a:xfrm>
              <a:off x="11557146" y="6417751"/>
              <a:ext cx="14904" cy="80423"/>
            </a:xfrm>
            <a:custGeom>
              <a:avLst/>
              <a:gdLst>
                <a:gd name="connsiteX0" fmla="*/ 0 w 14904"/>
                <a:gd name="connsiteY0" fmla="*/ 0 h 80423"/>
                <a:gd name="connsiteX1" fmla="*/ 14905 w 14904"/>
                <a:gd name="connsiteY1" fmla="*/ 0 h 80423"/>
                <a:gd name="connsiteX2" fmla="*/ 14905 w 14904"/>
                <a:gd name="connsiteY2" fmla="*/ 80424 h 80423"/>
                <a:gd name="connsiteX3" fmla="*/ 0 w 14904"/>
                <a:gd name="connsiteY3" fmla="*/ 80424 h 8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4" h="80423">
                  <a:moveTo>
                    <a:pt x="0" y="0"/>
                  </a:moveTo>
                  <a:lnTo>
                    <a:pt x="14905" y="0"/>
                  </a:lnTo>
                  <a:lnTo>
                    <a:pt x="14905" y="80424"/>
                  </a:lnTo>
                  <a:lnTo>
                    <a:pt x="0" y="80424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="" xmlns:a16="http://schemas.microsoft.com/office/drawing/2014/main" id="{052E76C5-ABE1-4350-AFE6-3DE60CB5290C}"/>
                </a:ext>
              </a:extLst>
            </p:cNvPr>
            <p:cNvSpPr/>
            <p:nvPr/>
          </p:nvSpPr>
          <p:spPr>
            <a:xfrm>
              <a:off x="11583850" y="6417751"/>
              <a:ext cx="59308" cy="80733"/>
            </a:xfrm>
            <a:custGeom>
              <a:avLst/>
              <a:gdLst>
                <a:gd name="connsiteX0" fmla="*/ 36951 w 59308"/>
                <a:gd name="connsiteY0" fmla="*/ 13663 h 80733"/>
                <a:gd name="connsiteX1" fmla="*/ 36951 w 59308"/>
                <a:gd name="connsiteY1" fmla="*/ 80734 h 80733"/>
                <a:gd name="connsiteX2" fmla="*/ 22047 w 59308"/>
                <a:gd name="connsiteY2" fmla="*/ 80734 h 80733"/>
                <a:gd name="connsiteX3" fmla="*/ 22047 w 59308"/>
                <a:gd name="connsiteY3" fmla="*/ 13663 h 80733"/>
                <a:gd name="connsiteX4" fmla="*/ 0 w 59308"/>
                <a:gd name="connsiteY4" fmla="*/ 13663 h 80733"/>
                <a:gd name="connsiteX5" fmla="*/ 0 w 59308"/>
                <a:gd name="connsiteY5" fmla="*/ 0 h 80733"/>
                <a:gd name="connsiteX6" fmla="*/ 59308 w 59308"/>
                <a:gd name="connsiteY6" fmla="*/ 0 h 80733"/>
                <a:gd name="connsiteX7" fmla="*/ 59308 w 59308"/>
                <a:gd name="connsiteY7" fmla="*/ 13663 h 80733"/>
                <a:gd name="connsiteX8" fmla="*/ 36951 w 59308"/>
                <a:gd name="connsiteY8" fmla="*/ 13663 h 8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308" h="80733">
                  <a:moveTo>
                    <a:pt x="36951" y="13663"/>
                  </a:moveTo>
                  <a:lnTo>
                    <a:pt x="36951" y="80734"/>
                  </a:lnTo>
                  <a:lnTo>
                    <a:pt x="22047" y="80734"/>
                  </a:lnTo>
                  <a:lnTo>
                    <a:pt x="22047" y="13663"/>
                  </a:lnTo>
                  <a:lnTo>
                    <a:pt x="0" y="13663"/>
                  </a:lnTo>
                  <a:lnTo>
                    <a:pt x="0" y="0"/>
                  </a:lnTo>
                  <a:lnTo>
                    <a:pt x="59308" y="0"/>
                  </a:lnTo>
                  <a:lnTo>
                    <a:pt x="59308" y="13663"/>
                  </a:lnTo>
                  <a:lnTo>
                    <a:pt x="36951" y="13663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="" xmlns:a16="http://schemas.microsoft.com/office/drawing/2014/main" id="{2220E3DD-A556-4D9E-B469-31B289B7EDBD}"/>
                </a:ext>
              </a:extLst>
            </p:cNvPr>
            <p:cNvSpPr/>
            <p:nvPr/>
          </p:nvSpPr>
          <p:spPr>
            <a:xfrm>
              <a:off x="11638812" y="6396015"/>
              <a:ext cx="72039" cy="102159"/>
            </a:xfrm>
            <a:custGeom>
              <a:avLst/>
              <a:gdLst>
                <a:gd name="connsiteX0" fmla="*/ 56500 w 72039"/>
                <a:gd name="connsiteY0" fmla="*/ 102138 h 102159"/>
                <a:gd name="connsiteX1" fmla="*/ 51842 w 72039"/>
                <a:gd name="connsiteY1" fmla="*/ 86612 h 102159"/>
                <a:gd name="connsiteX2" fmla="*/ 20790 w 72039"/>
                <a:gd name="connsiteY2" fmla="*/ 86612 h 102159"/>
                <a:gd name="connsiteX3" fmla="*/ 16133 w 72039"/>
                <a:gd name="connsiteY3" fmla="*/ 102138 h 102159"/>
                <a:gd name="connsiteX4" fmla="*/ -14 w 72039"/>
                <a:gd name="connsiteY4" fmla="*/ 102138 h 102159"/>
                <a:gd name="connsiteX5" fmla="*/ 27311 w 72039"/>
                <a:gd name="connsiteY5" fmla="*/ 21714 h 102159"/>
                <a:gd name="connsiteX6" fmla="*/ 44390 w 72039"/>
                <a:gd name="connsiteY6" fmla="*/ 21714 h 102159"/>
                <a:gd name="connsiteX7" fmla="*/ 72025 w 72039"/>
                <a:gd name="connsiteY7" fmla="*/ 102138 h 102159"/>
                <a:gd name="connsiteX8" fmla="*/ 36627 w 72039"/>
                <a:gd name="connsiteY8" fmla="*/ 36309 h 102159"/>
                <a:gd name="connsiteX9" fmla="*/ 25448 w 72039"/>
                <a:gd name="connsiteY9" fmla="*/ 73260 h 102159"/>
                <a:gd name="connsiteX10" fmla="*/ 47805 w 72039"/>
                <a:gd name="connsiteY10" fmla="*/ 73260 h 102159"/>
                <a:gd name="connsiteX11" fmla="*/ 40663 w 72039"/>
                <a:gd name="connsiteY11" fmla="*/ 13952 h 102159"/>
                <a:gd name="connsiteX12" fmla="*/ 30416 w 72039"/>
                <a:gd name="connsiteY12" fmla="*/ 13952 h 102159"/>
                <a:gd name="connsiteX13" fmla="*/ 36627 w 72039"/>
                <a:gd name="connsiteY13" fmla="*/ -22 h 102159"/>
                <a:gd name="connsiteX14" fmla="*/ 52773 w 72039"/>
                <a:gd name="connsiteY14" fmla="*/ -22 h 1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2039" h="102159">
                  <a:moveTo>
                    <a:pt x="56500" y="102138"/>
                  </a:moveTo>
                  <a:lnTo>
                    <a:pt x="51842" y="86612"/>
                  </a:lnTo>
                  <a:lnTo>
                    <a:pt x="20790" y="86612"/>
                  </a:lnTo>
                  <a:lnTo>
                    <a:pt x="16133" y="102138"/>
                  </a:lnTo>
                  <a:lnTo>
                    <a:pt x="-14" y="102138"/>
                  </a:lnTo>
                  <a:lnTo>
                    <a:pt x="27311" y="21714"/>
                  </a:lnTo>
                  <a:lnTo>
                    <a:pt x="44390" y="21714"/>
                  </a:lnTo>
                  <a:lnTo>
                    <a:pt x="72025" y="102138"/>
                  </a:lnTo>
                  <a:close/>
                  <a:moveTo>
                    <a:pt x="36627" y="36309"/>
                  </a:moveTo>
                  <a:lnTo>
                    <a:pt x="25448" y="73260"/>
                  </a:lnTo>
                  <a:lnTo>
                    <a:pt x="47805" y="73260"/>
                  </a:lnTo>
                  <a:close/>
                  <a:moveTo>
                    <a:pt x="40663" y="13952"/>
                  </a:moveTo>
                  <a:lnTo>
                    <a:pt x="30416" y="13952"/>
                  </a:lnTo>
                  <a:lnTo>
                    <a:pt x="36627" y="-22"/>
                  </a:lnTo>
                  <a:lnTo>
                    <a:pt x="52773" y="-22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="" xmlns:a16="http://schemas.microsoft.com/office/drawing/2014/main" id="{49C37086-659B-4B81-A806-CB39B64616F0}"/>
                </a:ext>
              </a:extLst>
            </p:cNvPr>
            <p:cNvSpPr/>
            <p:nvPr/>
          </p:nvSpPr>
          <p:spPr>
            <a:xfrm>
              <a:off x="11721719" y="6417725"/>
              <a:ext cx="63034" cy="80449"/>
            </a:xfrm>
            <a:custGeom>
              <a:avLst/>
              <a:gdLst>
                <a:gd name="connsiteX0" fmla="*/ 44390 w 63034"/>
                <a:gd name="connsiteY0" fmla="*/ 80428 h 80449"/>
                <a:gd name="connsiteX1" fmla="*/ 28553 w 63034"/>
                <a:gd name="connsiteY1" fmla="*/ 49376 h 80449"/>
                <a:gd name="connsiteX2" fmla="*/ 14890 w 63034"/>
                <a:gd name="connsiteY2" fmla="*/ 49376 h 80449"/>
                <a:gd name="connsiteX3" fmla="*/ 14890 w 63034"/>
                <a:gd name="connsiteY3" fmla="*/ 80428 h 80449"/>
                <a:gd name="connsiteX4" fmla="*/ -14 w 63034"/>
                <a:gd name="connsiteY4" fmla="*/ 80428 h 80449"/>
                <a:gd name="connsiteX5" fmla="*/ -14 w 63034"/>
                <a:gd name="connsiteY5" fmla="*/ 5 h 80449"/>
                <a:gd name="connsiteX6" fmla="*/ 32900 w 63034"/>
                <a:gd name="connsiteY6" fmla="*/ 5 h 80449"/>
                <a:gd name="connsiteX7" fmla="*/ 54637 w 63034"/>
                <a:gd name="connsiteY7" fmla="*/ 9631 h 80449"/>
                <a:gd name="connsiteX8" fmla="*/ 59605 w 63034"/>
                <a:gd name="connsiteY8" fmla="*/ 25467 h 80449"/>
                <a:gd name="connsiteX9" fmla="*/ 59605 w 63034"/>
                <a:gd name="connsiteY9" fmla="*/ 34472 h 80449"/>
                <a:gd name="connsiteX10" fmla="*/ 45321 w 63034"/>
                <a:gd name="connsiteY10" fmla="*/ 47513 h 80449"/>
                <a:gd name="connsiteX11" fmla="*/ 63020 w 63034"/>
                <a:gd name="connsiteY11" fmla="*/ 80428 h 80449"/>
                <a:gd name="connsiteX12" fmla="*/ 39111 w 63034"/>
                <a:gd name="connsiteY12" fmla="*/ 15220 h 80449"/>
                <a:gd name="connsiteX13" fmla="*/ 27001 w 63034"/>
                <a:gd name="connsiteY13" fmla="*/ 13046 h 80449"/>
                <a:gd name="connsiteX14" fmla="*/ 14890 w 63034"/>
                <a:gd name="connsiteY14" fmla="*/ 13046 h 80449"/>
                <a:gd name="connsiteX15" fmla="*/ 14890 w 63034"/>
                <a:gd name="connsiteY15" fmla="*/ 38198 h 80449"/>
                <a:gd name="connsiteX16" fmla="*/ 20169 w 63034"/>
                <a:gd name="connsiteY16" fmla="*/ 38198 h 80449"/>
                <a:gd name="connsiteX17" fmla="*/ 38179 w 63034"/>
                <a:gd name="connsiteY17" fmla="*/ 36024 h 80449"/>
                <a:gd name="connsiteX18" fmla="*/ 44390 w 63034"/>
                <a:gd name="connsiteY18" fmla="*/ 25467 h 80449"/>
                <a:gd name="connsiteX19" fmla="*/ 39111 w 63034"/>
                <a:gd name="connsiteY19" fmla="*/ 15220 h 80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3034" h="80449">
                  <a:moveTo>
                    <a:pt x="44390" y="80428"/>
                  </a:moveTo>
                  <a:lnTo>
                    <a:pt x="28553" y="49376"/>
                  </a:lnTo>
                  <a:lnTo>
                    <a:pt x="14890" y="49376"/>
                  </a:lnTo>
                  <a:lnTo>
                    <a:pt x="14890" y="80428"/>
                  </a:lnTo>
                  <a:lnTo>
                    <a:pt x="-14" y="80428"/>
                  </a:lnTo>
                  <a:lnTo>
                    <a:pt x="-14" y="5"/>
                  </a:lnTo>
                  <a:lnTo>
                    <a:pt x="32900" y="5"/>
                  </a:lnTo>
                  <a:cubicBezTo>
                    <a:pt x="41253" y="-365"/>
                    <a:pt x="49299" y="3197"/>
                    <a:pt x="54637" y="9631"/>
                  </a:cubicBezTo>
                  <a:cubicBezTo>
                    <a:pt x="57913" y="14257"/>
                    <a:pt x="59651" y="19797"/>
                    <a:pt x="59605" y="25467"/>
                  </a:cubicBezTo>
                  <a:cubicBezTo>
                    <a:pt x="60015" y="28454"/>
                    <a:pt x="60015" y="31485"/>
                    <a:pt x="59605" y="34472"/>
                  </a:cubicBezTo>
                  <a:cubicBezTo>
                    <a:pt x="57105" y="40788"/>
                    <a:pt x="51836" y="45598"/>
                    <a:pt x="45321" y="47513"/>
                  </a:cubicBezTo>
                  <a:lnTo>
                    <a:pt x="63020" y="80428"/>
                  </a:lnTo>
                  <a:close/>
                  <a:moveTo>
                    <a:pt x="39111" y="15220"/>
                  </a:moveTo>
                  <a:cubicBezTo>
                    <a:pt x="35369" y="13344"/>
                    <a:pt x="31162" y="12590"/>
                    <a:pt x="27001" y="13046"/>
                  </a:cubicBezTo>
                  <a:lnTo>
                    <a:pt x="14890" y="13046"/>
                  </a:lnTo>
                  <a:lnTo>
                    <a:pt x="14890" y="38198"/>
                  </a:lnTo>
                  <a:lnTo>
                    <a:pt x="20169" y="38198"/>
                  </a:lnTo>
                  <a:cubicBezTo>
                    <a:pt x="26262" y="38931"/>
                    <a:pt x="32438" y="38186"/>
                    <a:pt x="38179" y="36024"/>
                  </a:cubicBezTo>
                  <a:cubicBezTo>
                    <a:pt x="42110" y="33994"/>
                    <a:pt x="44523" y="29889"/>
                    <a:pt x="44390" y="25467"/>
                  </a:cubicBezTo>
                  <a:cubicBezTo>
                    <a:pt x="44532" y="21365"/>
                    <a:pt x="42533" y="17487"/>
                    <a:pt x="39111" y="15220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="" xmlns:a16="http://schemas.microsoft.com/office/drawing/2014/main" id="{767433F0-ED78-478B-AB0E-13803E77BB17}"/>
                </a:ext>
              </a:extLst>
            </p:cNvPr>
            <p:cNvSpPr/>
            <p:nvPr/>
          </p:nvSpPr>
          <p:spPr>
            <a:xfrm>
              <a:off x="11795311" y="6417751"/>
              <a:ext cx="14904" cy="80423"/>
            </a:xfrm>
            <a:custGeom>
              <a:avLst/>
              <a:gdLst>
                <a:gd name="connsiteX0" fmla="*/ 0 w 14904"/>
                <a:gd name="connsiteY0" fmla="*/ 0 h 80423"/>
                <a:gd name="connsiteX1" fmla="*/ 14905 w 14904"/>
                <a:gd name="connsiteY1" fmla="*/ 0 h 80423"/>
                <a:gd name="connsiteX2" fmla="*/ 14905 w 14904"/>
                <a:gd name="connsiteY2" fmla="*/ 80424 h 80423"/>
                <a:gd name="connsiteX3" fmla="*/ 0 w 14904"/>
                <a:gd name="connsiteY3" fmla="*/ 80424 h 8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4" h="80423">
                  <a:moveTo>
                    <a:pt x="0" y="0"/>
                  </a:moveTo>
                  <a:lnTo>
                    <a:pt x="14905" y="0"/>
                  </a:lnTo>
                  <a:lnTo>
                    <a:pt x="14905" y="80424"/>
                  </a:lnTo>
                  <a:lnTo>
                    <a:pt x="0" y="80424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="" xmlns:a16="http://schemas.microsoft.com/office/drawing/2014/main" id="{6A9AA8C4-30AB-44AC-842B-1F5AC9BE73B4}"/>
                </a:ext>
              </a:extLst>
            </p:cNvPr>
            <p:cNvSpPr/>
            <p:nvPr/>
          </p:nvSpPr>
          <p:spPr>
            <a:xfrm>
              <a:off x="11825052" y="6415553"/>
              <a:ext cx="78166" cy="84824"/>
            </a:xfrm>
            <a:custGeom>
              <a:avLst/>
              <a:gdLst>
                <a:gd name="connsiteX0" fmla="*/ 65884 w 78166"/>
                <a:gd name="connsiteY0" fmla="*/ 73285 h 84824"/>
                <a:gd name="connsiteX1" fmla="*/ 52221 w 78166"/>
                <a:gd name="connsiteY1" fmla="*/ 82600 h 84824"/>
                <a:gd name="connsiteX2" fmla="*/ 38248 w 78166"/>
                <a:gd name="connsiteY2" fmla="*/ 84774 h 84824"/>
                <a:gd name="connsiteX3" fmla="*/ 10612 w 78166"/>
                <a:gd name="connsiteY3" fmla="*/ 72353 h 84824"/>
                <a:gd name="connsiteX4" fmla="*/ 55 w 78166"/>
                <a:gd name="connsiteY4" fmla="*/ 41302 h 84824"/>
                <a:gd name="connsiteX5" fmla="*/ 2228 w 78166"/>
                <a:gd name="connsiteY5" fmla="*/ 25776 h 84824"/>
                <a:gd name="connsiteX6" fmla="*/ 39490 w 78166"/>
                <a:gd name="connsiteY6" fmla="*/ 3 h 84824"/>
                <a:gd name="connsiteX7" fmla="*/ 68058 w 78166"/>
                <a:gd name="connsiteY7" fmla="*/ 12734 h 84824"/>
                <a:gd name="connsiteX8" fmla="*/ 77994 w 78166"/>
                <a:gd name="connsiteY8" fmla="*/ 43786 h 84824"/>
                <a:gd name="connsiteX9" fmla="*/ 66815 w 78166"/>
                <a:gd name="connsiteY9" fmla="*/ 74837 h 84824"/>
                <a:gd name="connsiteX10" fmla="*/ 57190 w 78166"/>
                <a:gd name="connsiteY10" fmla="*/ 24534 h 84824"/>
                <a:gd name="connsiteX11" fmla="*/ 38559 w 78166"/>
                <a:gd name="connsiteY11" fmla="*/ 13976 h 84824"/>
                <a:gd name="connsiteX12" fmla="*/ 28312 w 78166"/>
                <a:gd name="connsiteY12" fmla="*/ 16150 h 84824"/>
                <a:gd name="connsiteX13" fmla="*/ 15581 w 78166"/>
                <a:gd name="connsiteY13" fmla="*/ 41923 h 84824"/>
                <a:gd name="connsiteX14" fmla="*/ 26759 w 78166"/>
                <a:gd name="connsiteY14" fmla="*/ 67385 h 84824"/>
                <a:gd name="connsiteX15" fmla="*/ 38559 w 78166"/>
                <a:gd name="connsiteY15" fmla="*/ 70801 h 84824"/>
                <a:gd name="connsiteX16" fmla="*/ 47874 w 78166"/>
                <a:gd name="connsiteY16" fmla="*/ 68627 h 84824"/>
                <a:gd name="connsiteX17" fmla="*/ 61847 w 78166"/>
                <a:gd name="connsiteY17" fmla="*/ 44096 h 84824"/>
                <a:gd name="connsiteX18" fmla="*/ 57190 w 78166"/>
                <a:gd name="connsiteY18" fmla="*/ 24534 h 84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166" h="84824">
                  <a:moveTo>
                    <a:pt x="65884" y="73285"/>
                  </a:moveTo>
                  <a:cubicBezTo>
                    <a:pt x="62034" y="77312"/>
                    <a:pt x="57379" y="80489"/>
                    <a:pt x="52221" y="82600"/>
                  </a:cubicBezTo>
                  <a:cubicBezTo>
                    <a:pt x="47691" y="83988"/>
                    <a:pt x="42987" y="84718"/>
                    <a:pt x="38248" y="84774"/>
                  </a:cubicBezTo>
                  <a:cubicBezTo>
                    <a:pt x="27594" y="85218"/>
                    <a:pt x="17354" y="80616"/>
                    <a:pt x="10612" y="72353"/>
                  </a:cubicBezTo>
                  <a:cubicBezTo>
                    <a:pt x="3203" y="63761"/>
                    <a:pt x="-582" y="52629"/>
                    <a:pt x="55" y="41302"/>
                  </a:cubicBezTo>
                  <a:cubicBezTo>
                    <a:pt x="-48" y="36045"/>
                    <a:pt x="688" y="30803"/>
                    <a:pt x="2228" y="25776"/>
                  </a:cubicBezTo>
                  <a:cubicBezTo>
                    <a:pt x="7578" y="9887"/>
                    <a:pt x="22735" y="-599"/>
                    <a:pt x="39490" y="3"/>
                  </a:cubicBezTo>
                  <a:cubicBezTo>
                    <a:pt x="50420" y="-149"/>
                    <a:pt x="60863" y="4506"/>
                    <a:pt x="68058" y="12734"/>
                  </a:cubicBezTo>
                  <a:cubicBezTo>
                    <a:pt x="75392" y="21339"/>
                    <a:pt x="78972" y="32523"/>
                    <a:pt x="77994" y="43786"/>
                  </a:cubicBezTo>
                  <a:cubicBezTo>
                    <a:pt x="78271" y="55169"/>
                    <a:pt x="74283" y="66242"/>
                    <a:pt x="66815" y="74837"/>
                  </a:cubicBezTo>
                  <a:close/>
                  <a:moveTo>
                    <a:pt x="57190" y="24534"/>
                  </a:moveTo>
                  <a:cubicBezTo>
                    <a:pt x="53358" y="17892"/>
                    <a:pt x="46225" y="13852"/>
                    <a:pt x="38559" y="13976"/>
                  </a:cubicBezTo>
                  <a:cubicBezTo>
                    <a:pt x="35034" y="14017"/>
                    <a:pt x="31550" y="14756"/>
                    <a:pt x="28312" y="16150"/>
                  </a:cubicBezTo>
                  <a:cubicBezTo>
                    <a:pt x="19527" y="21634"/>
                    <a:pt x="14596" y="31613"/>
                    <a:pt x="15581" y="41923"/>
                  </a:cubicBezTo>
                  <a:cubicBezTo>
                    <a:pt x="15087" y="51698"/>
                    <a:pt x="19229" y="61134"/>
                    <a:pt x="26759" y="67385"/>
                  </a:cubicBezTo>
                  <a:cubicBezTo>
                    <a:pt x="30308" y="69574"/>
                    <a:pt x="34388" y="70754"/>
                    <a:pt x="38559" y="70801"/>
                  </a:cubicBezTo>
                  <a:cubicBezTo>
                    <a:pt x="41785" y="70757"/>
                    <a:pt x="44962" y="70015"/>
                    <a:pt x="47874" y="68627"/>
                  </a:cubicBezTo>
                  <a:cubicBezTo>
                    <a:pt x="57177" y="64149"/>
                    <a:pt x="62739" y="54384"/>
                    <a:pt x="61847" y="44096"/>
                  </a:cubicBezTo>
                  <a:cubicBezTo>
                    <a:pt x="62353" y="37249"/>
                    <a:pt x="60726" y="30418"/>
                    <a:pt x="57190" y="24534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="" xmlns:a16="http://schemas.microsoft.com/office/drawing/2014/main" id="{7090B432-7CB8-4780-BFE2-DEC331DC94CC}"/>
                </a:ext>
              </a:extLst>
            </p:cNvPr>
            <p:cNvSpPr/>
            <p:nvPr/>
          </p:nvSpPr>
          <p:spPr>
            <a:xfrm>
              <a:off x="11069326" y="6546686"/>
              <a:ext cx="68184" cy="81060"/>
            </a:xfrm>
            <a:custGeom>
              <a:avLst/>
              <a:gdLst>
                <a:gd name="connsiteX0" fmla="*/ 45321 w 68184"/>
                <a:gd name="connsiteY0" fmla="*/ 78779 h 81060"/>
                <a:gd name="connsiteX1" fmla="*/ 25448 w 68184"/>
                <a:gd name="connsiteY1" fmla="*/ 80952 h 81060"/>
                <a:gd name="connsiteX2" fmla="*/ -14 w 68184"/>
                <a:gd name="connsiteY2" fmla="*/ 80952 h 81060"/>
                <a:gd name="connsiteX3" fmla="*/ -14 w 68184"/>
                <a:gd name="connsiteY3" fmla="*/ 218 h 81060"/>
                <a:gd name="connsiteX4" fmla="*/ 28553 w 68184"/>
                <a:gd name="connsiteY4" fmla="*/ 218 h 81060"/>
                <a:gd name="connsiteX5" fmla="*/ 40353 w 68184"/>
                <a:gd name="connsiteY5" fmla="*/ 218 h 81060"/>
                <a:gd name="connsiteX6" fmla="*/ 59605 w 68184"/>
                <a:gd name="connsiteY6" fmla="*/ 12328 h 81060"/>
                <a:gd name="connsiteX7" fmla="*/ 67989 w 68184"/>
                <a:gd name="connsiteY7" fmla="*/ 40275 h 81060"/>
                <a:gd name="connsiteX8" fmla="*/ 45321 w 68184"/>
                <a:gd name="connsiteY8" fmla="*/ 77847 h 81060"/>
                <a:gd name="connsiteX9" fmla="*/ 45321 w 68184"/>
                <a:gd name="connsiteY9" fmla="*/ 19160 h 81060"/>
                <a:gd name="connsiteX10" fmla="*/ 36937 w 68184"/>
                <a:gd name="connsiteY10" fmla="*/ 14812 h 81060"/>
                <a:gd name="connsiteX11" fmla="*/ 23896 w 68184"/>
                <a:gd name="connsiteY11" fmla="*/ 14812 h 81060"/>
                <a:gd name="connsiteX12" fmla="*/ 15822 w 68184"/>
                <a:gd name="connsiteY12" fmla="*/ 14812 h 81060"/>
                <a:gd name="connsiteX13" fmla="*/ 15822 w 68184"/>
                <a:gd name="connsiteY13" fmla="*/ 68221 h 81060"/>
                <a:gd name="connsiteX14" fmla="*/ 18927 w 68184"/>
                <a:gd name="connsiteY14" fmla="*/ 68221 h 81060"/>
                <a:gd name="connsiteX15" fmla="*/ 35385 w 68184"/>
                <a:gd name="connsiteY15" fmla="*/ 68221 h 81060"/>
                <a:gd name="connsiteX16" fmla="*/ 47184 w 68184"/>
                <a:gd name="connsiteY16" fmla="*/ 62011 h 81060"/>
                <a:gd name="connsiteX17" fmla="*/ 52152 w 68184"/>
                <a:gd name="connsiteY17" fmla="*/ 42759 h 81060"/>
                <a:gd name="connsiteX18" fmla="*/ 44390 w 68184"/>
                <a:gd name="connsiteY18" fmla="*/ 19160 h 8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8184" h="81060">
                  <a:moveTo>
                    <a:pt x="45321" y="78779"/>
                  </a:moveTo>
                  <a:cubicBezTo>
                    <a:pt x="38856" y="80570"/>
                    <a:pt x="32146" y="81306"/>
                    <a:pt x="25448" y="80952"/>
                  </a:cubicBezTo>
                  <a:lnTo>
                    <a:pt x="-14" y="80952"/>
                  </a:lnTo>
                  <a:lnTo>
                    <a:pt x="-14" y="218"/>
                  </a:lnTo>
                  <a:lnTo>
                    <a:pt x="28553" y="218"/>
                  </a:lnTo>
                  <a:cubicBezTo>
                    <a:pt x="32481" y="-102"/>
                    <a:pt x="36425" y="-102"/>
                    <a:pt x="40353" y="218"/>
                  </a:cubicBezTo>
                  <a:cubicBezTo>
                    <a:pt x="48069" y="1674"/>
                    <a:pt x="54950" y="6003"/>
                    <a:pt x="59605" y="12328"/>
                  </a:cubicBezTo>
                  <a:cubicBezTo>
                    <a:pt x="65489" y="20423"/>
                    <a:pt x="68445" y="30279"/>
                    <a:pt x="67989" y="40275"/>
                  </a:cubicBezTo>
                  <a:cubicBezTo>
                    <a:pt x="69597" y="56440"/>
                    <a:pt x="60369" y="71733"/>
                    <a:pt x="45321" y="77847"/>
                  </a:cubicBezTo>
                  <a:close/>
                  <a:moveTo>
                    <a:pt x="45321" y="19160"/>
                  </a:moveTo>
                  <a:cubicBezTo>
                    <a:pt x="42868" y="17129"/>
                    <a:pt x="40008" y="15648"/>
                    <a:pt x="36937" y="14812"/>
                  </a:cubicBezTo>
                  <a:cubicBezTo>
                    <a:pt x="32612" y="14219"/>
                    <a:pt x="28224" y="14219"/>
                    <a:pt x="23896" y="14812"/>
                  </a:cubicBezTo>
                  <a:lnTo>
                    <a:pt x="15822" y="14812"/>
                  </a:lnTo>
                  <a:lnTo>
                    <a:pt x="15822" y="68221"/>
                  </a:lnTo>
                  <a:lnTo>
                    <a:pt x="18927" y="68221"/>
                  </a:lnTo>
                  <a:cubicBezTo>
                    <a:pt x="24405" y="68628"/>
                    <a:pt x="29907" y="68628"/>
                    <a:pt x="35385" y="68221"/>
                  </a:cubicBezTo>
                  <a:cubicBezTo>
                    <a:pt x="39968" y="67737"/>
                    <a:pt x="44191" y="65513"/>
                    <a:pt x="47184" y="62011"/>
                  </a:cubicBezTo>
                  <a:cubicBezTo>
                    <a:pt x="50569" y="56167"/>
                    <a:pt x="52286" y="49509"/>
                    <a:pt x="52152" y="42759"/>
                  </a:cubicBezTo>
                  <a:cubicBezTo>
                    <a:pt x="53444" y="34108"/>
                    <a:pt x="50566" y="25354"/>
                    <a:pt x="44390" y="19160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="" xmlns:a16="http://schemas.microsoft.com/office/drawing/2014/main" id="{2CC3E079-4E82-4721-AD58-BBB90A44F004}"/>
                </a:ext>
              </a:extLst>
            </p:cNvPr>
            <p:cNvSpPr/>
            <p:nvPr/>
          </p:nvSpPr>
          <p:spPr>
            <a:xfrm>
              <a:off x="11150681" y="6547236"/>
              <a:ext cx="59929" cy="80423"/>
            </a:xfrm>
            <a:custGeom>
              <a:avLst/>
              <a:gdLst>
                <a:gd name="connsiteX0" fmla="*/ 0 w 59929"/>
                <a:gd name="connsiteY0" fmla="*/ 80423 h 80423"/>
                <a:gd name="connsiteX1" fmla="*/ 0 w 59929"/>
                <a:gd name="connsiteY1" fmla="*/ 0 h 80423"/>
                <a:gd name="connsiteX2" fmla="*/ 57135 w 59929"/>
                <a:gd name="connsiteY2" fmla="*/ 0 h 80423"/>
                <a:gd name="connsiteX3" fmla="*/ 57135 w 59929"/>
                <a:gd name="connsiteY3" fmla="*/ 13352 h 80423"/>
                <a:gd name="connsiteX4" fmla="*/ 14594 w 59929"/>
                <a:gd name="connsiteY4" fmla="*/ 13352 h 80423"/>
                <a:gd name="connsiteX5" fmla="*/ 14594 w 59929"/>
                <a:gd name="connsiteY5" fmla="*/ 32294 h 80423"/>
                <a:gd name="connsiteX6" fmla="*/ 53719 w 59929"/>
                <a:gd name="connsiteY6" fmla="*/ 32294 h 80423"/>
                <a:gd name="connsiteX7" fmla="*/ 53719 w 59929"/>
                <a:gd name="connsiteY7" fmla="*/ 45335 h 80423"/>
                <a:gd name="connsiteX8" fmla="*/ 14594 w 59929"/>
                <a:gd name="connsiteY8" fmla="*/ 45335 h 80423"/>
                <a:gd name="connsiteX9" fmla="*/ 14594 w 59929"/>
                <a:gd name="connsiteY9" fmla="*/ 66761 h 80423"/>
                <a:gd name="connsiteX10" fmla="*/ 59929 w 59929"/>
                <a:gd name="connsiteY10" fmla="*/ 66761 h 80423"/>
                <a:gd name="connsiteX11" fmla="*/ 59929 w 59929"/>
                <a:gd name="connsiteY11" fmla="*/ 80423 h 80423"/>
                <a:gd name="connsiteX12" fmla="*/ 0 w 59929"/>
                <a:gd name="connsiteY12" fmla="*/ 80423 h 8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929" h="80423">
                  <a:moveTo>
                    <a:pt x="0" y="80423"/>
                  </a:moveTo>
                  <a:lnTo>
                    <a:pt x="0" y="0"/>
                  </a:lnTo>
                  <a:lnTo>
                    <a:pt x="57135" y="0"/>
                  </a:lnTo>
                  <a:lnTo>
                    <a:pt x="57135" y="13352"/>
                  </a:lnTo>
                  <a:lnTo>
                    <a:pt x="14594" y="13352"/>
                  </a:lnTo>
                  <a:lnTo>
                    <a:pt x="14594" y="32294"/>
                  </a:lnTo>
                  <a:lnTo>
                    <a:pt x="53719" y="32294"/>
                  </a:lnTo>
                  <a:lnTo>
                    <a:pt x="53719" y="45335"/>
                  </a:lnTo>
                  <a:lnTo>
                    <a:pt x="14594" y="45335"/>
                  </a:lnTo>
                  <a:lnTo>
                    <a:pt x="14594" y="66761"/>
                  </a:lnTo>
                  <a:lnTo>
                    <a:pt x="59929" y="66761"/>
                  </a:lnTo>
                  <a:lnTo>
                    <a:pt x="59929" y="80423"/>
                  </a:lnTo>
                  <a:lnTo>
                    <a:pt x="0" y="80423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="" xmlns:a16="http://schemas.microsoft.com/office/drawing/2014/main" id="{230CE824-5BD5-489D-B5D6-9B4FC8D1C40F}"/>
                </a:ext>
              </a:extLst>
            </p:cNvPr>
            <p:cNvSpPr/>
            <p:nvPr/>
          </p:nvSpPr>
          <p:spPr>
            <a:xfrm>
              <a:off x="11255325" y="6547236"/>
              <a:ext cx="46887" cy="80423"/>
            </a:xfrm>
            <a:custGeom>
              <a:avLst/>
              <a:gdLst>
                <a:gd name="connsiteX0" fmla="*/ 0 w 46887"/>
                <a:gd name="connsiteY0" fmla="*/ 80423 h 80423"/>
                <a:gd name="connsiteX1" fmla="*/ 0 w 46887"/>
                <a:gd name="connsiteY1" fmla="*/ 0 h 80423"/>
                <a:gd name="connsiteX2" fmla="*/ 14905 w 46887"/>
                <a:gd name="connsiteY2" fmla="*/ 0 h 80423"/>
                <a:gd name="connsiteX3" fmla="*/ 14905 w 46887"/>
                <a:gd name="connsiteY3" fmla="*/ 66761 h 80423"/>
                <a:gd name="connsiteX4" fmla="*/ 46888 w 46887"/>
                <a:gd name="connsiteY4" fmla="*/ 66761 h 80423"/>
                <a:gd name="connsiteX5" fmla="*/ 46888 w 46887"/>
                <a:gd name="connsiteY5" fmla="*/ 80423 h 80423"/>
                <a:gd name="connsiteX6" fmla="*/ 0 w 46887"/>
                <a:gd name="connsiteY6" fmla="*/ 80423 h 80423"/>
                <a:gd name="connsiteX7" fmla="*/ 0 w 46887"/>
                <a:gd name="connsiteY7" fmla="*/ 80423 h 8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887" h="80423">
                  <a:moveTo>
                    <a:pt x="0" y="80423"/>
                  </a:moveTo>
                  <a:lnTo>
                    <a:pt x="0" y="0"/>
                  </a:lnTo>
                  <a:lnTo>
                    <a:pt x="14905" y="0"/>
                  </a:lnTo>
                  <a:lnTo>
                    <a:pt x="14905" y="66761"/>
                  </a:lnTo>
                  <a:lnTo>
                    <a:pt x="46888" y="66761"/>
                  </a:lnTo>
                  <a:lnTo>
                    <a:pt x="46888" y="80423"/>
                  </a:lnTo>
                  <a:lnTo>
                    <a:pt x="0" y="80423"/>
                  </a:lnTo>
                  <a:lnTo>
                    <a:pt x="0" y="80423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="" xmlns:a16="http://schemas.microsoft.com/office/drawing/2014/main" id="{3F0E85FE-E722-491A-8782-E46565644057}"/>
                </a:ext>
              </a:extLst>
            </p:cNvPr>
            <p:cNvSpPr/>
            <p:nvPr/>
          </p:nvSpPr>
          <p:spPr>
            <a:xfrm>
              <a:off x="11314323" y="6547236"/>
              <a:ext cx="14904" cy="80423"/>
            </a:xfrm>
            <a:custGeom>
              <a:avLst/>
              <a:gdLst>
                <a:gd name="connsiteX0" fmla="*/ 0 w 14904"/>
                <a:gd name="connsiteY0" fmla="*/ 0 h 80423"/>
                <a:gd name="connsiteX1" fmla="*/ 14905 w 14904"/>
                <a:gd name="connsiteY1" fmla="*/ 0 h 80423"/>
                <a:gd name="connsiteX2" fmla="*/ 14905 w 14904"/>
                <a:gd name="connsiteY2" fmla="*/ 80424 h 80423"/>
                <a:gd name="connsiteX3" fmla="*/ 0 w 14904"/>
                <a:gd name="connsiteY3" fmla="*/ 80424 h 8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4" h="80423">
                  <a:moveTo>
                    <a:pt x="0" y="0"/>
                  </a:moveTo>
                  <a:lnTo>
                    <a:pt x="14905" y="0"/>
                  </a:lnTo>
                  <a:lnTo>
                    <a:pt x="14905" y="80424"/>
                  </a:lnTo>
                  <a:lnTo>
                    <a:pt x="0" y="80424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="" xmlns:a16="http://schemas.microsoft.com/office/drawing/2014/main" id="{CD4B3977-96F3-4761-91DB-637CA464DDA6}"/>
                </a:ext>
              </a:extLst>
            </p:cNvPr>
            <p:cNvSpPr/>
            <p:nvPr/>
          </p:nvSpPr>
          <p:spPr>
            <a:xfrm>
              <a:off x="11341648" y="6545212"/>
              <a:ext cx="69582" cy="84347"/>
            </a:xfrm>
            <a:custGeom>
              <a:avLst/>
              <a:gdLst>
                <a:gd name="connsiteX0" fmla="*/ 61157 w 69582"/>
                <a:gd name="connsiteY0" fmla="*/ 75905 h 84347"/>
                <a:gd name="connsiteX1" fmla="*/ 34763 w 69582"/>
                <a:gd name="connsiteY1" fmla="*/ 84289 h 84347"/>
                <a:gd name="connsiteX2" fmla="*/ 3712 w 69582"/>
                <a:gd name="connsiteY2" fmla="*/ 72490 h 84347"/>
                <a:gd name="connsiteX3" fmla="*/ -14 w 69582"/>
                <a:gd name="connsiteY3" fmla="*/ 67211 h 84347"/>
                <a:gd name="connsiteX4" fmla="*/ 12717 w 69582"/>
                <a:gd name="connsiteY4" fmla="*/ 58206 h 84347"/>
                <a:gd name="connsiteX5" fmla="*/ 37558 w 69582"/>
                <a:gd name="connsiteY5" fmla="*/ 70316 h 84347"/>
                <a:gd name="connsiteX6" fmla="*/ 43458 w 69582"/>
                <a:gd name="connsiteY6" fmla="*/ 70316 h 84347"/>
                <a:gd name="connsiteX7" fmla="*/ 53084 w 69582"/>
                <a:gd name="connsiteY7" fmla="*/ 60069 h 84347"/>
                <a:gd name="connsiteX8" fmla="*/ 53084 w 69582"/>
                <a:gd name="connsiteY8" fmla="*/ 55411 h 84347"/>
                <a:gd name="connsiteX9" fmla="*/ 39111 w 69582"/>
                <a:gd name="connsiteY9" fmla="*/ 49822 h 84347"/>
                <a:gd name="connsiteX10" fmla="*/ 29485 w 69582"/>
                <a:gd name="connsiteY10" fmla="*/ 47649 h 84347"/>
                <a:gd name="connsiteX11" fmla="*/ 17375 w 69582"/>
                <a:gd name="connsiteY11" fmla="*/ 43922 h 84347"/>
                <a:gd name="connsiteX12" fmla="*/ 5885 w 69582"/>
                <a:gd name="connsiteY12" fmla="*/ 24981 h 84347"/>
                <a:gd name="connsiteX13" fmla="*/ 8991 w 69582"/>
                <a:gd name="connsiteY13" fmla="*/ 13181 h 84347"/>
                <a:gd name="connsiteX14" fmla="*/ 37558 w 69582"/>
                <a:gd name="connsiteY14" fmla="*/ 140 h 84347"/>
                <a:gd name="connsiteX15" fmla="*/ 68610 w 69582"/>
                <a:gd name="connsiteY15" fmla="*/ 16286 h 84347"/>
                <a:gd name="connsiteX16" fmla="*/ 56189 w 69582"/>
                <a:gd name="connsiteY16" fmla="*/ 25602 h 84347"/>
                <a:gd name="connsiteX17" fmla="*/ 35385 w 69582"/>
                <a:gd name="connsiteY17" fmla="*/ 13492 h 84347"/>
                <a:gd name="connsiteX18" fmla="*/ 21101 w 69582"/>
                <a:gd name="connsiteY18" fmla="*/ 19702 h 84347"/>
                <a:gd name="connsiteX19" fmla="*/ 21101 w 69582"/>
                <a:gd name="connsiteY19" fmla="*/ 27155 h 84347"/>
                <a:gd name="connsiteX20" fmla="*/ 35074 w 69582"/>
                <a:gd name="connsiteY20" fmla="*/ 33054 h 84347"/>
                <a:gd name="connsiteX21" fmla="*/ 43458 w 69582"/>
                <a:gd name="connsiteY21" fmla="*/ 34917 h 84347"/>
                <a:gd name="connsiteX22" fmla="*/ 64883 w 69582"/>
                <a:gd name="connsiteY22" fmla="*/ 45164 h 84347"/>
                <a:gd name="connsiteX23" fmla="*/ 69541 w 69582"/>
                <a:gd name="connsiteY23" fmla="*/ 58517 h 84347"/>
                <a:gd name="connsiteX24" fmla="*/ 61468 w 69582"/>
                <a:gd name="connsiteY24" fmla="*/ 76216 h 84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9582" h="84347">
                  <a:moveTo>
                    <a:pt x="61157" y="75905"/>
                  </a:moveTo>
                  <a:cubicBezTo>
                    <a:pt x="53624" y="81725"/>
                    <a:pt x="44275" y="84693"/>
                    <a:pt x="34763" y="84289"/>
                  </a:cubicBezTo>
                  <a:cubicBezTo>
                    <a:pt x="23265" y="84587"/>
                    <a:pt x="12111" y="80349"/>
                    <a:pt x="3712" y="72490"/>
                  </a:cubicBezTo>
                  <a:cubicBezTo>
                    <a:pt x="2290" y="70866"/>
                    <a:pt x="1041" y="69096"/>
                    <a:pt x="-14" y="67211"/>
                  </a:cubicBezTo>
                  <a:lnTo>
                    <a:pt x="12717" y="58206"/>
                  </a:lnTo>
                  <a:cubicBezTo>
                    <a:pt x="18101" y="66547"/>
                    <a:pt x="27671" y="71210"/>
                    <a:pt x="37558" y="70316"/>
                  </a:cubicBezTo>
                  <a:lnTo>
                    <a:pt x="43458" y="70316"/>
                  </a:lnTo>
                  <a:cubicBezTo>
                    <a:pt x="45321" y="70316"/>
                    <a:pt x="53084" y="67832"/>
                    <a:pt x="53084" y="60069"/>
                  </a:cubicBezTo>
                  <a:cubicBezTo>
                    <a:pt x="53606" y="58560"/>
                    <a:pt x="53606" y="56921"/>
                    <a:pt x="53084" y="55411"/>
                  </a:cubicBezTo>
                  <a:cubicBezTo>
                    <a:pt x="50600" y="51685"/>
                    <a:pt x="43147" y="50754"/>
                    <a:pt x="39111" y="49822"/>
                  </a:cubicBezTo>
                  <a:lnTo>
                    <a:pt x="29485" y="47649"/>
                  </a:lnTo>
                  <a:cubicBezTo>
                    <a:pt x="25318" y="46882"/>
                    <a:pt x="21253" y="45630"/>
                    <a:pt x="17375" y="43922"/>
                  </a:cubicBezTo>
                  <a:cubicBezTo>
                    <a:pt x="10223" y="40342"/>
                    <a:pt x="5755" y="32980"/>
                    <a:pt x="5885" y="24981"/>
                  </a:cubicBezTo>
                  <a:cubicBezTo>
                    <a:pt x="5960" y="20857"/>
                    <a:pt x="7025" y="16808"/>
                    <a:pt x="8991" y="13181"/>
                  </a:cubicBezTo>
                  <a:cubicBezTo>
                    <a:pt x="15452" y="3984"/>
                    <a:pt x="26377" y="-1003"/>
                    <a:pt x="37558" y="140"/>
                  </a:cubicBezTo>
                  <a:cubicBezTo>
                    <a:pt x="49935" y="78"/>
                    <a:pt x="61552" y="6117"/>
                    <a:pt x="68610" y="16286"/>
                  </a:cubicBezTo>
                  <a:lnTo>
                    <a:pt x="56189" y="25602"/>
                  </a:lnTo>
                  <a:cubicBezTo>
                    <a:pt x="52093" y="17966"/>
                    <a:pt x="44048" y="13284"/>
                    <a:pt x="35385" y="13492"/>
                  </a:cubicBezTo>
                  <a:cubicBezTo>
                    <a:pt x="35385" y="13492"/>
                    <a:pt x="24516" y="13492"/>
                    <a:pt x="21101" y="19702"/>
                  </a:cubicBezTo>
                  <a:cubicBezTo>
                    <a:pt x="19887" y="22037"/>
                    <a:pt x="19887" y="24820"/>
                    <a:pt x="21101" y="27155"/>
                  </a:cubicBezTo>
                  <a:cubicBezTo>
                    <a:pt x="22964" y="30260"/>
                    <a:pt x="27622" y="31502"/>
                    <a:pt x="35074" y="33054"/>
                  </a:cubicBezTo>
                  <a:lnTo>
                    <a:pt x="43458" y="34917"/>
                  </a:lnTo>
                  <a:cubicBezTo>
                    <a:pt x="51500" y="35989"/>
                    <a:pt x="58999" y="39575"/>
                    <a:pt x="64883" y="45164"/>
                  </a:cubicBezTo>
                  <a:cubicBezTo>
                    <a:pt x="68131" y="48832"/>
                    <a:pt x="69805" y="53626"/>
                    <a:pt x="69541" y="58517"/>
                  </a:cubicBezTo>
                  <a:cubicBezTo>
                    <a:pt x="69839" y="65370"/>
                    <a:pt x="66836" y="71950"/>
                    <a:pt x="61468" y="76216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="" xmlns:a16="http://schemas.microsoft.com/office/drawing/2014/main" id="{B9DD854F-6C6C-4461-BFB7-EB4C9DA486CB}"/>
                </a:ext>
              </a:extLst>
            </p:cNvPr>
            <p:cNvSpPr/>
            <p:nvPr/>
          </p:nvSpPr>
          <p:spPr>
            <a:xfrm>
              <a:off x="11424556" y="6546925"/>
              <a:ext cx="64300" cy="80960"/>
            </a:xfrm>
            <a:custGeom>
              <a:avLst/>
              <a:gdLst>
                <a:gd name="connsiteX0" fmla="*/ 53084 w 64300"/>
                <a:gd name="connsiteY0" fmla="*/ 76986 h 80960"/>
                <a:gd name="connsiteX1" fmla="*/ 31037 w 64300"/>
                <a:gd name="connsiteY1" fmla="*/ 80712 h 80960"/>
                <a:gd name="connsiteX2" fmla="*/ -14 w 64300"/>
                <a:gd name="connsiteY2" fmla="*/ 80712 h 80960"/>
                <a:gd name="connsiteX3" fmla="*/ -14 w 64300"/>
                <a:gd name="connsiteY3" fmla="*/ -22 h 80960"/>
                <a:gd name="connsiteX4" fmla="*/ 40974 w 64300"/>
                <a:gd name="connsiteY4" fmla="*/ -22 h 80960"/>
                <a:gd name="connsiteX5" fmla="*/ 55258 w 64300"/>
                <a:gd name="connsiteY5" fmla="*/ 6499 h 80960"/>
                <a:gd name="connsiteX6" fmla="*/ 60536 w 64300"/>
                <a:gd name="connsiteY6" fmla="*/ 19541 h 80960"/>
                <a:gd name="connsiteX7" fmla="*/ 53084 w 64300"/>
                <a:gd name="connsiteY7" fmla="*/ 33825 h 80960"/>
                <a:gd name="connsiteX8" fmla="*/ 47184 w 64300"/>
                <a:gd name="connsiteY8" fmla="*/ 35998 h 80960"/>
                <a:gd name="connsiteX9" fmla="*/ 53084 w 64300"/>
                <a:gd name="connsiteY9" fmla="*/ 38172 h 80960"/>
                <a:gd name="connsiteX10" fmla="*/ 64263 w 64300"/>
                <a:gd name="connsiteY10" fmla="*/ 57424 h 80960"/>
                <a:gd name="connsiteX11" fmla="*/ 53705 w 64300"/>
                <a:gd name="connsiteY11" fmla="*/ 76676 h 80960"/>
                <a:gd name="connsiteX12" fmla="*/ 42216 w 64300"/>
                <a:gd name="connsiteY12" fmla="*/ 16746 h 80960"/>
                <a:gd name="connsiteX13" fmla="*/ 26069 w 64300"/>
                <a:gd name="connsiteY13" fmla="*/ 12399 h 80960"/>
                <a:gd name="connsiteX14" fmla="*/ 14270 w 64300"/>
                <a:gd name="connsiteY14" fmla="*/ 12399 h 80960"/>
                <a:gd name="connsiteX15" fmla="*/ 14270 w 64300"/>
                <a:gd name="connsiteY15" fmla="*/ 32582 h 80960"/>
                <a:gd name="connsiteX16" fmla="*/ 31658 w 64300"/>
                <a:gd name="connsiteY16" fmla="*/ 32582 h 80960"/>
                <a:gd name="connsiteX17" fmla="*/ 41905 w 64300"/>
                <a:gd name="connsiteY17" fmla="*/ 28856 h 80960"/>
                <a:gd name="connsiteX18" fmla="*/ 44390 w 64300"/>
                <a:gd name="connsiteY18" fmla="*/ 22646 h 80960"/>
                <a:gd name="connsiteX19" fmla="*/ 42216 w 64300"/>
                <a:gd name="connsiteY19" fmla="*/ 17057 h 80960"/>
                <a:gd name="connsiteX20" fmla="*/ 42216 w 64300"/>
                <a:gd name="connsiteY20" fmla="*/ 45624 h 80960"/>
                <a:gd name="connsiteX21" fmla="*/ 23274 w 64300"/>
                <a:gd name="connsiteY21" fmla="*/ 43761 h 80960"/>
                <a:gd name="connsiteX22" fmla="*/ 14890 w 64300"/>
                <a:gd name="connsiteY22" fmla="*/ 43761 h 80960"/>
                <a:gd name="connsiteX23" fmla="*/ 14890 w 64300"/>
                <a:gd name="connsiteY23" fmla="*/ 67671 h 80960"/>
                <a:gd name="connsiteX24" fmla="*/ 31658 w 64300"/>
                <a:gd name="connsiteY24" fmla="*/ 67671 h 80960"/>
                <a:gd name="connsiteX25" fmla="*/ 46253 w 64300"/>
                <a:gd name="connsiteY25" fmla="*/ 63324 h 80960"/>
                <a:gd name="connsiteX26" fmla="*/ 48737 w 64300"/>
                <a:gd name="connsiteY26" fmla="*/ 56492 h 80960"/>
                <a:gd name="connsiteX27" fmla="*/ 42216 w 64300"/>
                <a:gd name="connsiteY27" fmla="*/ 45624 h 8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4300" h="80960">
                  <a:moveTo>
                    <a:pt x="53084" y="76986"/>
                  </a:moveTo>
                  <a:cubicBezTo>
                    <a:pt x="46212" y="80216"/>
                    <a:pt x="38589" y="81504"/>
                    <a:pt x="31037" y="80712"/>
                  </a:cubicBezTo>
                  <a:lnTo>
                    <a:pt x="-14" y="80712"/>
                  </a:lnTo>
                  <a:lnTo>
                    <a:pt x="-14" y="-22"/>
                  </a:lnTo>
                  <a:lnTo>
                    <a:pt x="40974" y="-22"/>
                  </a:lnTo>
                  <a:cubicBezTo>
                    <a:pt x="46374" y="326"/>
                    <a:pt x="51457" y="2646"/>
                    <a:pt x="55258" y="6499"/>
                  </a:cubicBezTo>
                  <a:cubicBezTo>
                    <a:pt x="58682" y="9971"/>
                    <a:pt x="60583" y="14666"/>
                    <a:pt x="60536" y="19541"/>
                  </a:cubicBezTo>
                  <a:cubicBezTo>
                    <a:pt x="60651" y="25260"/>
                    <a:pt x="57841" y="30648"/>
                    <a:pt x="53084" y="33825"/>
                  </a:cubicBezTo>
                  <a:cubicBezTo>
                    <a:pt x="51314" y="34998"/>
                    <a:pt x="49293" y="35743"/>
                    <a:pt x="47184" y="35998"/>
                  </a:cubicBezTo>
                  <a:cubicBezTo>
                    <a:pt x="49209" y="36554"/>
                    <a:pt x="51183" y="37284"/>
                    <a:pt x="53084" y="38172"/>
                  </a:cubicBezTo>
                  <a:cubicBezTo>
                    <a:pt x="60275" y="41830"/>
                    <a:pt x="64651" y="49366"/>
                    <a:pt x="64263" y="57424"/>
                  </a:cubicBezTo>
                  <a:cubicBezTo>
                    <a:pt x="64620" y="65311"/>
                    <a:pt x="60545" y="72735"/>
                    <a:pt x="53705" y="76676"/>
                  </a:cubicBezTo>
                  <a:close/>
                  <a:moveTo>
                    <a:pt x="42216" y="16746"/>
                  </a:moveTo>
                  <a:cubicBezTo>
                    <a:pt x="38490" y="11778"/>
                    <a:pt x="31348" y="12399"/>
                    <a:pt x="26069" y="12399"/>
                  </a:cubicBezTo>
                  <a:lnTo>
                    <a:pt x="14270" y="12399"/>
                  </a:lnTo>
                  <a:lnTo>
                    <a:pt x="14270" y="32582"/>
                  </a:lnTo>
                  <a:lnTo>
                    <a:pt x="31658" y="32582"/>
                  </a:lnTo>
                  <a:cubicBezTo>
                    <a:pt x="35437" y="32778"/>
                    <a:pt x="39135" y="31434"/>
                    <a:pt x="41905" y="28856"/>
                  </a:cubicBezTo>
                  <a:cubicBezTo>
                    <a:pt x="43449" y="27148"/>
                    <a:pt x="44331" y="24947"/>
                    <a:pt x="44390" y="22646"/>
                  </a:cubicBezTo>
                  <a:cubicBezTo>
                    <a:pt x="44324" y="20590"/>
                    <a:pt x="43557" y="18616"/>
                    <a:pt x="42216" y="17057"/>
                  </a:cubicBezTo>
                  <a:close/>
                  <a:moveTo>
                    <a:pt x="42216" y="45624"/>
                  </a:moveTo>
                  <a:cubicBezTo>
                    <a:pt x="36086" y="43758"/>
                    <a:pt x="29649" y="43124"/>
                    <a:pt x="23274" y="43761"/>
                  </a:cubicBezTo>
                  <a:lnTo>
                    <a:pt x="14890" y="43761"/>
                  </a:lnTo>
                  <a:lnTo>
                    <a:pt x="14890" y="67671"/>
                  </a:lnTo>
                  <a:lnTo>
                    <a:pt x="31658" y="67671"/>
                  </a:lnTo>
                  <a:cubicBezTo>
                    <a:pt x="36937" y="68643"/>
                    <a:pt x="42365" y="67025"/>
                    <a:pt x="46253" y="63324"/>
                  </a:cubicBezTo>
                  <a:cubicBezTo>
                    <a:pt x="47973" y="61476"/>
                    <a:pt x="48867" y="59010"/>
                    <a:pt x="48737" y="56492"/>
                  </a:cubicBezTo>
                  <a:cubicBezTo>
                    <a:pt x="48858" y="51912"/>
                    <a:pt x="46315" y="47674"/>
                    <a:pt x="42216" y="45624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="" xmlns:a16="http://schemas.microsoft.com/office/drawing/2014/main" id="{8E5B4745-F5EC-4A41-8C7C-B0BEC6139FCD}"/>
                </a:ext>
              </a:extLst>
            </p:cNvPr>
            <p:cNvSpPr/>
            <p:nvPr/>
          </p:nvSpPr>
          <p:spPr>
            <a:xfrm>
              <a:off x="11498693" y="6543757"/>
              <a:ext cx="77534" cy="85783"/>
            </a:xfrm>
            <a:custGeom>
              <a:avLst/>
              <a:gdLst>
                <a:gd name="connsiteX0" fmla="*/ 66202 w 77534"/>
                <a:gd name="connsiteY0" fmla="*/ 74255 h 85783"/>
                <a:gd name="connsiteX1" fmla="*/ 52539 w 77534"/>
                <a:gd name="connsiteY1" fmla="*/ 83570 h 85783"/>
                <a:gd name="connsiteX2" fmla="*/ 38255 w 77534"/>
                <a:gd name="connsiteY2" fmla="*/ 85744 h 85783"/>
                <a:gd name="connsiteX3" fmla="*/ 10619 w 77534"/>
                <a:gd name="connsiteY3" fmla="*/ 73323 h 85783"/>
                <a:gd name="connsiteX4" fmla="*/ 62 w 77534"/>
                <a:gd name="connsiteY4" fmla="*/ 42272 h 85783"/>
                <a:gd name="connsiteX5" fmla="*/ 2546 w 77534"/>
                <a:gd name="connsiteY5" fmla="*/ 26746 h 85783"/>
                <a:gd name="connsiteX6" fmla="*/ 49884 w 77534"/>
                <a:gd name="connsiteY6" fmla="*/ 1659 h 85783"/>
                <a:gd name="connsiteX7" fmla="*/ 67133 w 77534"/>
                <a:gd name="connsiteY7" fmla="*/ 12773 h 85783"/>
                <a:gd name="connsiteX8" fmla="*/ 77380 w 77534"/>
                <a:gd name="connsiteY8" fmla="*/ 43824 h 85783"/>
                <a:gd name="connsiteX9" fmla="*/ 66202 w 77534"/>
                <a:gd name="connsiteY9" fmla="*/ 74255 h 85783"/>
                <a:gd name="connsiteX10" fmla="*/ 57197 w 77534"/>
                <a:gd name="connsiteY10" fmla="*/ 25193 h 85783"/>
                <a:gd name="connsiteX11" fmla="*/ 38566 w 77534"/>
                <a:gd name="connsiteY11" fmla="*/ 14636 h 85783"/>
                <a:gd name="connsiteX12" fmla="*/ 28319 w 77534"/>
                <a:gd name="connsiteY12" fmla="*/ 17120 h 85783"/>
                <a:gd name="connsiteX13" fmla="*/ 15588 w 77534"/>
                <a:gd name="connsiteY13" fmla="*/ 42582 h 85783"/>
                <a:gd name="connsiteX14" fmla="*/ 27077 w 77534"/>
                <a:gd name="connsiteY14" fmla="*/ 68044 h 85783"/>
                <a:gd name="connsiteX15" fmla="*/ 48192 w 77534"/>
                <a:gd name="connsiteY15" fmla="*/ 68044 h 85783"/>
                <a:gd name="connsiteX16" fmla="*/ 62165 w 77534"/>
                <a:gd name="connsiteY16" fmla="*/ 43203 h 85783"/>
                <a:gd name="connsiteX17" fmla="*/ 57197 w 77534"/>
                <a:gd name="connsiteY17" fmla="*/ 25193 h 8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534" h="85783">
                  <a:moveTo>
                    <a:pt x="66202" y="74255"/>
                  </a:moveTo>
                  <a:cubicBezTo>
                    <a:pt x="62351" y="78282"/>
                    <a:pt x="57697" y="81459"/>
                    <a:pt x="52539" y="83570"/>
                  </a:cubicBezTo>
                  <a:cubicBezTo>
                    <a:pt x="47931" y="85076"/>
                    <a:pt x="43102" y="85809"/>
                    <a:pt x="38255" y="85744"/>
                  </a:cubicBezTo>
                  <a:cubicBezTo>
                    <a:pt x="27620" y="86092"/>
                    <a:pt x="17420" y="81508"/>
                    <a:pt x="10619" y="73323"/>
                  </a:cubicBezTo>
                  <a:cubicBezTo>
                    <a:pt x="3179" y="64747"/>
                    <a:pt x="-609" y="53602"/>
                    <a:pt x="62" y="42272"/>
                  </a:cubicBezTo>
                  <a:cubicBezTo>
                    <a:pt x="-34" y="36990"/>
                    <a:pt x="807" y="31733"/>
                    <a:pt x="2546" y="26746"/>
                  </a:cubicBezTo>
                  <a:cubicBezTo>
                    <a:pt x="8691" y="6745"/>
                    <a:pt x="29884" y="-4486"/>
                    <a:pt x="49884" y="1659"/>
                  </a:cubicBezTo>
                  <a:cubicBezTo>
                    <a:pt x="56548" y="3706"/>
                    <a:pt x="62516" y="7553"/>
                    <a:pt x="67133" y="12773"/>
                  </a:cubicBezTo>
                  <a:cubicBezTo>
                    <a:pt x="74610" y="21309"/>
                    <a:pt x="78309" y="32512"/>
                    <a:pt x="77380" y="43824"/>
                  </a:cubicBezTo>
                  <a:cubicBezTo>
                    <a:pt x="77504" y="54993"/>
                    <a:pt x="73527" y="65821"/>
                    <a:pt x="66202" y="74255"/>
                  </a:cubicBezTo>
                  <a:close/>
                  <a:moveTo>
                    <a:pt x="57197" y="25193"/>
                  </a:moveTo>
                  <a:cubicBezTo>
                    <a:pt x="53415" y="18502"/>
                    <a:pt x="46251" y="14443"/>
                    <a:pt x="38566" y="14636"/>
                  </a:cubicBezTo>
                  <a:cubicBezTo>
                    <a:pt x="34995" y="14583"/>
                    <a:pt x="31470" y="15440"/>
                    <a:pt x="28319" y="17120"/>
                  </a:cubicBezTo>
                  <a:cubicBezTo>
                    <a:pt x="19640" y="22551"/>
                    <a:pt x="14724" y="32379"/>
                    <a:pt x="15588" y="42582"/>
                  </a:cubicBezTo>
                  <a:cubicBezTo>
                    <a:pt x="15168" y="52410"/>
                    <a:pt x="19429" y="61856"/>
                    <a:pt x="27077" y="68044"/>
                  </a:cubicBezTo>
                  <a:cubicBezTo>
                    <a:pt x="33697" y="71469"/>
                    <a:pt x="41568" y="71469"/>
                    <a:pt x="48192" y="68044"/>
                  </a:cubicBezTo>
                  <a:cubicBezTo>
                    <a:pt x="57420" y="63328"/>
                    <a:pt x="62926" y="53540"/>
                    <a:pt x="62165" y="43203"/>
                  </a:cubicBezTo>
                  <a:cubicBezTo>
                    <a:pt x="62093" y="36872"/>
                    <a:pt x="60379" y="30668"/>
                    <a:pt x="57197" y="25193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="" xmlns:a16="http://schemas.microsoft.com/office/drawing/2014/main" id="{9479FDF2-44BF-4329-8C37-6D5E14DA7C92}"/>
                </a:ext>
              </a:extLst>
            </p:cNvPr>
            <p:cNvSpPr/>
            <p:nvPr/>
          </p:nvSpPr>
          <p:spPr>
            <a:xfrm>
              <a:off x="11581987" y="6546925"/>
              <a:ext cx="71728" cy="80733"/>
            </a:xfrm>
            <a:custGeom>
              <a:avLst/>
              <a:gdLst>
                <a:gd name="connsiteX0" fmla="*/ 55568 w 71728"/>
                <a:gd name="connsiteY0" fmla="*/ 80712 h 80733"/>
                <a:gd name="connsiteX1" fmla="*/ 50910 w 71728"/>
                <a:gd name="connsiteY1" fmla="*/ 64876 h 80733"/>
                <a:gd name="connsiteX2" fmla="*/ 19859 w 71728"/>
                <a:gd name="connsiteY2" fmla="*/ 64876 h 80733"/>
                <a:gd name="connsiteX3" fmla="*/ 15201 w 71728"/>
                <a:gd name="connsiteY3" fmla="*/ 80712 h 80733"/>
                <a:gd name="connsiteX4" fmla="*/ -14 w 71728"/>
                <a:gd name="connsiteY4" fmla="*/ 80712 h 80733"/>
                <a:gd name="connsiteX5" fmla="*/ 27001 w 71728"/>
                <a:gd name="connsiteY5" fmla="*/ -22 h 80733"/>
                <a:gd name="connsiteX6" fmla="*/ 44390 w 71728"/>
                <a:gd name="connsiteY6" fmla="*/ -22 h 80733"/>
                <a:gd name="connsiteX7" fmla="*/ 71715 w 71728"/>
                <a:gd name="connsiteY7" fmla="*/ 80712 h 80733"/>
                <a:gd name="connsiteX8" fmla="*/ 36005 w 71728"/>
                <a:gd name="connsiteY8" fmla="*/ 14573 h 80733"/>
                <a:gd name="connsiteX9" fmla="*/ 24827 w 71728"/>
                <a:gd name="connsiteY9" fmla="*/ 53076 h 80733"/>
                <a:gd name="connsiteX10" fmla="*/ 46874 w 71728"/>
                <a:gd name="connsiteY10" fmla="*/ 53076 h 8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728" h="80733">
                  <a:moveTo>
                    <a:pt x="55568" y="80712"/>
                  </a:moveTo>
                  <a:lnTo>
                    <a:pt x="50910" y="64876"/>
                  </a:lnTo>
                  <a:lnTo>
                    <a:pt x="19859" y="64876"/>
                  </a:lnTo>
                  <a:lnTo>
                    <a:pt x="15201" y="80712"/>
                  </a:lnTo>
                  <a:lnTo>
                    <a:pt x="-14" y="80712"/>
                  </a:lnTo>
                  <a:lnTo>
                    <a:pt x="27001" y="-22"/>
                  </a:lnTo>
                  <a:lnTo>
                    <a:pt x="44390" y="-22"/>
                  </a:lnTo>
                  <a:lnTo>
                    <a:pt x="71715" y="80712"/>
                  </a:lnTo>
                  <a:close/>
                  <a:moveTo>
                    <a:pt x="36005" y="14573"/>
                  </a:moveTo>
                  <a:lnTo>
                    <a:pt x="24827" y="53076"/>
                  </a:lnTo>
                  <a:lnTo>
                    <a:pt x="46874" y="53076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="" xmlns:a16="http://schemas.microsoft.com/office/drawing/2014/main" id="{78D43414-28A5-40C6-9DFB-3B8B87C62762}"/>
                </a:ext>
              </a:extLst>
            </p:cNvPr>
            <p:cNvSpPr/>
            <p:nvPr/>
          </p:nvSpPr>
          <p:spPr>
            <a:xfrm>
              <a:off x="9261506" y="6288577"/>
              <a:ext cx="74834" cy="335667"/>
            </a:xfrm>
            <a:custGeom>
              <a:avLst/>
              <a:gdLst>
                <a:gd name="connsiteX0" fmla="*/ 0 w 74834"/>
                <a:gd name="connsiteY0" fmla="*/ 0 h 335667"/>
                <a:gd name="connsiteX1" fmla="*/ 74834 w 74834"/>
                <a:gd name="connsiteY1" fmla="*/ 0 h 335667"/>
                <a:gd name="connsiteX2" fmla="*/ 74834 w 74834"/>
                <a:gd name="connsiteY2" fmla="*/ 335667 h 335667"/>
                <a:gd name="connsiteX3" fmla="*/ 0 w 74834"/>
                <a:gd name="connsiteY3" fmla="*/ 335667 h 335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834" h="335667">
                  <a:moveTo>
                    <a:pt x="0" y="0"/>
                  </a:moveTo>
                  <a:lnTo>
                    <a:pt x="74834" y="0"/>
                  </a:lnTo>
                  <a:lnTo>
                    <a:pt x="74834" y="335667"/>
                  </a:lnTo>
                  <a:lnTo>
                    <a:pt x="0" y="335667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="" xmlns:a16="http://schemas.microsoft.com/office/drawing/2014/main" id="{AD09485B-AA72-4F60-880A-387875B134C8}"/>
                </a:ext>
              </a:extLst>
            </p:cNvPr>
            <p:cNvSpPr/>
            <p:nvPr/>
          </p:nvSpPr>
          <p:spPr>
            <a:xfrm>
              <a:off x="9385712" y="6296961"/>
              <a:ext cx="373239" cy="328214"/>
            </a:xfrm>
            <a:custGeom>
              <a:avLst/>
              <a:gdLst>
                <a:gd name="connsiteX0" fmla="*/ 246225 w 373239"/>
                <a:gd name="connsiteY0" fmla="*/ 133190 h 328214"/>
                <a:gd name="connsiteX1" fmla="*/ 127918 w 373239"/>
                <a:gd name="connsiteY1" fmla="*/ 133190 h 328214"/>
                <a:gd name="connsiteX2" fmla="*/ 77615 w 373239"/>
                <a:gd name="connsiteY2" fmla="*/ 95617 h 328214"/>
                <a:gd name="connsiteX3" fmla="*/ 127918 w 373239"/>
                <a:gd name="connsiteY3" fmla="*/ 62081 h 328214"/>
                <a:gd name="connsiteX4" fmla="*/ 342484 w 373239"/>
                <a:gd name="connsiteY4" fmla="*/ 62081 h 328214"/>
                <a:gd name="connsiteX5" fmla="*/ 342484 w 373239"/>
                <a:gd name="connsiteY5" fmla="*/ -22 h 328214"/>
                <a:gd name="connsiteX6" fmla="*/ 118913 w 373239"/>
                <a:gd name="connsiteY6" fmla="*/ -22 h 328214"/>
                <a:gd name="connsiteX7" fmla="*/ -14 w 373239"/>
                <a:gd name="connsiteY7" fmla="*/ 96549 h 328214"/>
                <a:gd name="connsiteX8" fmla="*/ 118913 w 373239"/>
                <a:gd name="connsiteY8" fmla="*/ 194361 h 328214"/>
                <a:gd name="connsiteX9" fmla="*/ 247156 w 373239"/>
                <a:gd name="connsiteY9" fmla="*/ 194361 h 328214"/>
                <a:gd name="connsiteX10" fmla="*/ 297149 w 373239"/>
                <a:gd name="connsiteY10" fmla="*/ 232244 h 328214"/>
                <a:gd name="connsiteX11" fmla="*/ 247156 w 373239"/>
                <a:gd name="connsiteY11" fmla="*/ 266090 h 328214"/>
                <a:gd name="connsiteX12" fmla="*/ 23274 w 373239"/>
                <a:gd name="connsiteY12" fmla="*/ 266090 h 328214"/>
                <a:gd name="connsiteX13" fmla="*/ 23274 w 373239"/>
                <a:gd name="connsiteY13" fmla="*/ 328193 h 328214"/>
                <a:gd name="connsiteX14" fmla="*/ 246225 w 373239"/>
                <a:gd name="connsiteY14" fmla="*/ 328193 h 328214"/>
                <a:gd name="connsiteX15" fmla="*/ 373225 w 373239"/>
                <a:gd name="connsiteY15" fmla="*/ 230691 h 328214"/>
                <a:gd name="connsiteX16" fmla="*/ 246225 w 373239"/>
                <a:gd name="connsiteY16" fmla="*/ 134121 h 32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3239" h="328214">
                  <a:moveTo>
                    <a:pt x="246225" y="133190"/>
                  </a:moveTo>
                  <a:lnTo>
                    <a:pt x="127918" y="133190"/>
                  </a:lnTo>
                  <a:cubicBezTo>
                    <a:pt x="96867" y="133190"/>
                    <a:pt x="77615" y="118595"/>
                    <a:pt x="77615" y="95617"/>
                  </a:cubicBezTo>
                  <a:cubicBezTo>
                    <a:pt x="77615" y="72639"/>
                    <a:pt x="96867" y="62081"/>
                    <a:pt x="127918" y="62081"/>
                  </a:cubicBezTo>
                  <a:lnTo>
                    <a:pt x="342484" y="62081"/>
                  </a:lnTo>
                  <a:lnTo>
                    <a:pt x="342484" y="-22"/>
                  </a:lnTo>
                  <a:lnTo>
                    <a:pt x="118913" y="-22"/>
                  </a:lnTo>
                  <a:cubicBezTo>
                    <a:pt x="45942" y="-22"/>
                    <a:pt x="-14" y="36619"/>
                    <a:pt x="-14" y="96549"/>
                  </a:cubicBezTo>
                  <a:cubicBezTo>
                    <a:pt x="-14" y="156478"/>
                    <a:pt x="45942" y="194361"/>
                    <a:pt x="118913" y="194361"/>
                  </a:cubicBezTo>
                  <a:lnTo>
                    <a:pt x="247156" y="194361"/>
                  </a:lnTo>
                  <a:cubicBezTo>
                    <a:pt x="278208" y="194361"/>
                    <a:pt x="297149" y="208955"/>
                    <a:pt x="297149" y="232244"/>
                  </a:cubicBezTo>
                  <a:cubicBezTo>
                    <a:pt x="297149" y="255533"/>
                    <a:pt x="277897" y="266090"/>
                    <a:pt x="247156" y="266090"/>
                  </a:cubicBezTo>
                  <a:lnTo>
                    <a:pt x="23274" y="266090"/>
                  </a:lnTo>
                  <a:lnTo>
                    <a:pt x="23274" y="328193"/>
                  </a:lnTo>
                  <a:lnTo>
                    <a:pt x="246225" y="328193"/>
                  </a:lnTo>
                  <a:cubicBezTo>
                    <a:pt x="324164" y="328193"/>
                    <a:pt x="373225" y="290310"/>
                    <a:pt x="373225" y="230691"/>
                  </a:cubicBezTo>
                  <a:cubicBezTo>
                    <a:pt x="373225" y="171072"/>
                    <a:pt x="324164" y="134121"/>
                    <a:pt x="246225" y="134121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="" xmlns:a16="http://schemas.microsoft.com/office/drawing/2014/main" id="{CC665A04-9A37-47B4-B829-A9B757AB7B68}"/>
                </a:ext>
              </a:extLst>
            </p:cNvPr>
            <p:cNvSpPr/>
            <p:nvPr/>
          </p:nvSpPr>
          <p:spPr>
            <a:xfrm>
              <a:off x="10178386" y="6216227"/>
              <a:ext cx="298787" cy="417095"/>
            </a:xfrm>
            <a:custGeom>
              <a:avLst/>
              <a:gdLst>
                <a:gd name="connsiteX0" fmla="*/ 149105 w 298787"/>
                <a:gd name="connsiteY0" fmla="*/ 352724 h 417095"/>
                <a:gd name="connsiteX1" fmla="*/ 71336 w 298787"/>
                <a:gd name="connsiteY1" fmla="*/ 275235 h 417095"/>
                <a:gd name="connsiteX2" fmla="*/ 71476 w 298787"/>
                <a:gd name="connsiteY2" fmla="*/ 270437 h 417095"/>
                <a:gd name="connsiteX3" fmla="*/ 71476 w 298787"/>
                <a:gd name="connsiteY3" fmla="*/ 142815 h 417095"/>
                <a:gd name="connsiteX4" fmla="*/ 298773 w 298787"/>
                <a:gd name="connsiteY4" fmla="*/ 142815 h 417095"/>
                <a:gd name="connsiteX5" fmla="*/ 298773 w 298787"/>
                <a:gd name="connsiteY5" fmla="*/ 80712 h 417095"/>
                <a:gd name="connsiteX6" fmla="*/ 71476 w 298787"/>
                <a:gd name="connsiteY6" fmla="*/ 80712 h 417095"/>
                <a:gd name="connsiteX7" fmla="*/ 71476 w 298787"/>
                <a:gd name="connsiteY7" fmla="*/ -22 h 417095"/>
                <a:gd name="connsiteX8" fmla="*/ 58 w 298787"/>
                <a:gd name="connsiteY8" fmla="*/ -22 h 417095"/>
                <a:gd name="connsiteX9" fmla="*/ 58 w 298787"/>
                <a:gd name="connsiteY9" fmla="*/ 273853 h 417095"/>
                <a:gd name="connsiteX10" fmla="*/ 134368 w 298787"/>
                <a:gd name="connsiteY10" fmla="*/ 417004 h 417095"/>
                <a:gd name="connsiteX11" fmla="*/ 149105 w 298787"/>
                <a:gd name="connsiteY11" fmla="*/ 416690 h 417095"/>
                <a:gd name="connsiteX12" fmla="*/ 297550 w 298787"/>
                <a:gd name="connsiteY12" fmla="*/ 286919 h 417095"/>
                <a:gd name="connsiteX13" fmla="*/ 297842 w 298787"/>
                <a:gd name="connsiteY13" fmla="*/ 275095 h 417095"/>
                <a:gd name="connsiteX14" fmla="*/ 226734 w 298787"/>
                <a:gd name="connsiteY14" fmla="*/ 275095 h 417095"/>
                <a:gd name="connsiteX15" fmla="*/ 150353 w 298787"/>
                <a:gd name="connsiteY15" fmla="*/ 352724 h 417095"/>
                <a:gd name="connsiteX16" fmla="*/ 149105 w 298787"/>
                <a:gd name="connsiteY16" fmla="*/ 352724 h 417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8787" h="417095">
                  <a:moveTo>
                    <a:pt x="149105" y="352724"/>
                  </a:moveTo>
                  <a:cubicBezTo>
                    <a:pt x="106232" y="352801"/>
                    <a:pt x="71414" y="318108"/>
                    <a:pt x="71336" y="275235"/>
                  </a:cubicBezTo>
                  <a:cubicBezTo>
                    <a:pt x="71333" y="273636"/>
                    <a:pt x="71380" y="272033"/>
                    <a:pt x="71476" y="270437"/>
                  </a:cubicBezTo>
                  <a:lnTo>
                    <a:pt x="71476" y="142815"/>
                  </a:lnTo>
                  <a:lnTo>
                    <a:pt x="298773" y="142815"/>
                  </a:lnTo>
                  <a:lnTo>
                    <a:pt x="298773" y="80712"/>
                  </a:lnTo>
                  <a:lnTo>
                    <a:pt x="71476" y="80712"/>
                  </a:lnTo>
                  <a:lnTo>
                    <a:pt x="71476" y="-22"/>
                  </a:lnTo>
                  <a:lnTo>
                    <a:pt x="58" y="-22"/>
                  </a:lnTo>
                  <a:lnTo>
                    <a:pt x="58" y="273853"/>
                  </a:lnTo>
                  <a:cubicBezTo>
                    <a:pt x="-2383" y="350473"/>
                    <a:pt x="57748" y="414563"/>
                    <a:pt x="134368" y="417004"/>
                  </a:cubicBezTo>
                  <a:cubicBezTo>
                    <a:pt x="139280" y="417159"/>
                    <a:pt x="144202" y="417056"/>
                    <a:pt x="149105" y="416690"/>
                  </a:cubicBezTo>
                  <a:cubicBezTo>
                    <a:pt x="225933" y="421848"/>
                    <a:pt x="292395" y="363747"/>
                    <a:pt x="297550" y="286919"/>
                  </a:cubicBezTo>
                  <a:cubicBezTo>
                    <a:pt x="297814" y="282985"/>
                    <a:pt x="297913" y="279039"/>
                    <a:pt x="297842" y="275095"/>
                  </a:cubicBezTo>
                  <a:lnTo>
                    <a:pt x="226734" y="275095"/>
                  </a:lnTo>
                  <a:cubicBezTo>
                    <a:pt x="227079" y="317623"/>
                    <a:pt x="192881" y="352379"/>
                    <a:pt x="150353" y="352724"/>
                  </a:cubicBezTo>
                  <a:cubicBezTo>
                    <a:pt x="149937" y="352727"/>
                    <a:pt x="149521" y="352727"/>
                    <a:pt x="149105" y="352724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="" xmlns:a16="http://schemas.microsoft.com/office/drawing/2014/main" id="{1EB59C80-EB20-4436-AD9F-E83C5ADEAF82}"/>
                </a:ext>
              </a:extLst>
            </p:cNvPr>
            <p:cNvSpPr/>
            <p:nvPr/>
          </p:nvSpPr>
          <p:spPr>
            <a:xfrm>
              <a:off x="10522475" y="6289192"/>
              <a:ext cx="356826" cy="336293"/>
            </a:xfrm>
            <a:custGeom>
              <a:avLst/>
              <a:gdLst>
                <a:gd name="connsiteX0" fmla="*/ 77338 w 356826"/>
                <a:gd name="connsiteY0" fmla="*/ 202130 h 336293"/>
                <a:gd name="connsiteX1" fmla="*/ 356802 w 356826"/>
                <a:gd name="connsiteY1" fmla="*/ 202130 h 336293"/>
                <a:gd name="connsiteX2" fmla="*/ 356802 w 356826"/>
                <a:gd name="connsiteY2" fmla="*/ 199025 h 336293"/>
                <a:gd name="connsiteX3" fmla="*/ 356802 w 356826"/>
                <a:gd name="connsiteY3" fmla="*/ 199025 h 336293"/>
                <a:gd name="connsiteX4" fmla="*/ 356802 w 356826"/>
                <a:gd name="connsiteY4" fmla="*/ 171699 h 336293"/>
                <a:gd name="connsiteX5" fmla="*/ 354628 w 356826"/>
                <a:gd name="connsiteY5" fmla="*/ 140648 h 336293"/>
                <a:gd name="connsiteX6" fmla="*/ 354628 w 356826"/>
                <a:gd name="connsiteY6" fmla="*/ 140648 h 336293"/>
                <a:gd name="connsiteX7" fmla="*/ 354628 w 356826"/>
                <a:gd name="connsiteY7" fmla="*/ 140648 h 336293"/>
                <a:gd name="connsiteX8" fmla="*/ 179187 w 356826"/>
                <a:gd name="connsiteY8" fmla="*/ 295 h 336293"/>
                <a:gd name="connsiteX9" fmla="*/ 262 w 356826"/>
                <a:gd name="connsiteY9" fmla="*/ 159900 h 336293"/>
                <a:gd name="connsiteX10" fmla="*/ 20 w 356826"/>
                <a:gd name="connsiteY10" fmla="*/ 172941 h 336293"/>
                <a:gd name="connsiteX11" fmla="*/ 179187 w 356826"/>
                <a:gd name="connsiteY11" fmla="*/ 336272 h 336293"/>
                <a:gd name="connsiteX12" fmla="*/ 313019 w 356826"/>
                <a:gd name="connsiteY12" fmla="*/ 336272 h 336293"/>
                <a:gd name="connsiteX13" fmla="*/ 313019 w 356826"/>
                <a:gd name="connsiteY13" fmla="*/ 274169 h 336293"/>
                <a:gd name="connsiteX14" fmla="*/ 179498 w 356826"/>
                <a:gd name="connsiteY14" fmla="*/ 274169 h 336293"/>
                <a:gd name="connsiteX15" fmla="*/ 77338 w 356826"/>
                <a:gd name="connsiteY15" fmla="*/ 202751 h 336293"/>
                <a:gd name="connsiteX16" fmla="*/ 179187 w 356826"/>
                <a:gd name="connsiteY16" fmla="*/ 62398 h 336293"/>
                <a:gd name="connsiteX17" fmla="*/ 280726 w 356826"/>
                <a:gd name="connsiteY17" fmla="*/ 138785 h 336293"/>
                <a:gd name="connsiteX18" fmla="*/ 280726 w 356826"/>
                <a:gd name="connsiteY18" fmla="*/ 141579 h 336293"/>
                <a:gd name="connsiteX19" fmla="*/ 76096 w 356826"/>
                <a:gd name="connsiteY19" fmla="*/ 141579 h 336293"/>
                <a:gd name="connsiteX20" fmla="*/ 76096 w 356826"/>
                <a:gd name="connsiteY20" fmla="*/ 138785 h 336293"/>
                <a:gd name="connsiteX21" fmla="*/ 179187 w 356826"/>
                <a:gd name="connsiteY21" fmla="*/ 62398 h 336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6826" h="336293">
                  <a:moveTo>
                    <a:pt x="77338" y="202130"/>
                  </a:moveTo>
                  <a:lnTo>
                    <a:pt x="356802" y="202130"/>
                  </a:lnTo>
                  <a:lnTo>
                    <a:pt x="356802" y="199025"/>
                  </a:lnTo>
                  <a:lnTo>
                    <a:pt x="356802" y="199025"/>
                  </a:lnTo>
                  <a:lnTo>
                    <a:pt x="356802" y="171699"/>
                  </a:lnTo>
                  <a:cubicBezTo>
                    <a:pt x="356911" y="161306"/>
                    <a:pt x="356184" y="150923"/>
                    <a:pt x="354628" y="140648"/>
                  </a:cubicBezTo>
                  <a:lnTo>
                    <a:pt x="354628" y="140648"/>
                  </a:lnTo>
                  <a:lnTo>
                    <a:pt x="354628" y="140648"/>
                  </a:lnTo>
                  <a:cubicBezTo>
                    <a:pt x="340904" y="55731"/>
                    <a:pt x="265045" y="-4956"/>
                    <a:pt x="179187" y="295"/>
                  </a:cubicBezTo>
                  <a:cubicBezTo>
                    <a:pt x="85703" y="-5040"/>
                    <a:pt x="5596" y="66419"/>
                    <a:pt x="262" y="159900"/>
                  </a:cubicBezTo>
                  <a:cubicBezTo>
                    <a:pt x="13" y="164244"/>
                    <a:pt x="-67" y="168594"/>
                    <a:pt x="20" y="172941"/>
                  </a:cubicBezTo>
                  <a:cubicBezTo>
                    <a:pt x="20" y="268580"/>
                    <a:pt x="74854" y="336272"/>
                    <a:pt x="179187" y="336272"/>
                  </a:cubicBezTo>
                  <a:lnTo>
                    <a:pt x="313019" y="336272"/>
                  </a:lnTo>
                  <a:lnTo>
                    <a:pt x="313019" y="274169"/>
                  </a:lnTo>
                  <a:lnTo>
                    <a:pt x="179498" y="274169"/>
                  </a:lnTo>
                  <a:cubicBezTo>
                    <a:pt x="133088" y="276638"/>
                    <a:pt x="90957" y="247185"/>
                    <a:pt x="77338" y="202751"/>
                  </a:cubicBezTo>
                  <a:close/>
                  <a:moveTo>
                    <a:pt x="179187" y="62398"/>
                  </a:moveTo>
                  <a:cubicBezTo>
                    <a:pt x="226752" y="60920"/>
                    <a:pt x="268960" y="92673"/>
                    <a:pt x="280726" y="138785"/>
                  </a:cubicBezTo>
                  <a:cubicBezTo>
                    <a:pt x="280872" y="139710"/>
                    <a:pt x="280872" y="140654"/>
                    <a:pt x="280726" y="141579"/>
                  </a:cubicBezTo>
                  <a:lnTo>
                    <a:pt x="76096" y="141579"/>
                  </a:lnTo>
                  <a:cubicBezTo>
                    <a:pt x="76096" y="141579"/>
                    <a:pt x="76096" y="139716"/>
                    <a:pt x="76096" y="138785"/>
                  </a:cubicBezTo>
                  <a:cubicBezTo>
                    <a:pt x="87979" y="92086"/>
                    <a:pt x="131051" y="60171"/>
                    <a:pt x="179187" y="62398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="" xmlns:a16="http://schemas.microsoft.com/office/drawing/2014/main" id="{6F6CEFB8-1A71-4F1C-A1E0-48FD40A7F7CD}"/>
                </a:ext>
              </a:extLst>
            </p:cNvPr>
            <p:cNvSpPr/>
            <p:nvPr/>
          </p:nvSpPr>
          <p:spPr>
            <a:xfrm>
              <a:off x="9261506" y="6215606"/>
              <a:ext cx="74834" cy="27635"/>
            </a:xfrm>
            <a:custGeom>
              <a:avLst/>
              <a:gdLst>
                <a:gd name="connsiteX0" fmla="*/ 0 w 74834"/>
                <a:gd name="connsiteY0" fmla="*/ 0 h 27635"/>
                <a:gd name="connsiteX1" fmla="*/ 74834 w 74834"/>
                <a:gd name="connsiteY1" fmla="*/ 0 h 27635"/>
                <a:gd name="connsiteX2" fmla="*/ 74834 w 74834"/>
                <a:gd name="connsiteY2" fmla="*/ 27636 h 27635"/>
                <a:gd name="connsiteX3" fmla="*/ 0 w 74834"/>
                <a:gd name="connsiteY3" fmla="*/ 27636 h 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834" h="27635">
                  <a:moveTo>
                    <a:pt x="0" y="0"/>
                  </a:moveTo>
                  <a:lnTo>
                    <a:pt x="74834" y="0"/>
                  </a:lnTo>
                  <a:lnTo>
                    <a:pt x="74834" y="27636"/>
                  </a:lnTo>
                  <a:lnTo>
                    <a:pt x="0" y="27636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="" xmlns:a16="http://schemas.microsoft.com/office/drawing/2014/main" id="{7D373805-22AD-4E82-9906-63C257E8886D}"/>
                </a:ext>
              </a:extLst>
            </p:cNvPr>
            <p:cNvSpPr/>
            <p:nvPr/>
          </p:nvSpPr>
          <p:spPr>
            <a:xfrm>
              <a:off x="9797766" y="6288111"/>
              <a:ext cx="347156" cy="345693"/>
            </a:xfrm>
            <a:custGeom>
              <a:avLst/>
              <a:gdLst>
                <a:gd name="connsiteX0" fmla="*/ 174185 w 347156"/>
                <a:gd name="connsiteY0" fmla="*/ 283013 h 345693"/>
                <a:gd name="connsiteX1" fmla="*/ 67548 w 347156"/>
                <a:gd name="connsiteY1" fmla="*/ 180403 h 345693"/>
                <a:gd name="connsiteX2" fmla="*/ 67678 w 347156"/>
                <a:gd name="connsiteY2" fmla="*/ 172780 h 345693"/>
                <a:gd name="connsiteX3" fmla="*/ 167540 w 347156"/>
                <a:gd name="connsiteY3" fmla="*/ 63565 h 345693"/>
                <a:gd name="connsiteX4" fmla="*/ 174185 w 347156"/>
                <a:gd name="connsiteY4" fmla="*/ 63478 h 345693"/>
                <a:gd name="connsiteX5" fmla="*/ 265787 w 347156"/>
                <a:gd name="connsiteY5" fmla="*/ 110677 h 345693"/>
                <a:gd name="connsiteX6" fmla="*/ 327890 w 347156"/>
                <a:gd name="connsiteY6" fmla="*/ 84593 h 345693"/>
                <a:gd name="connsiteX7" fmla="*/ 172632 w 347156"/>
                <a:gd name="connsiteY7" fmla="*/ 133 h 345693"/>
                <a:gd name="connsiteX8" fmla="*/ -14 w 347156"/>
                <a:gd name="connsiteY8" fmla="*/ 172780 h 345693"/>
                <a:gd name="connsiteX9" fmla="*/ 172632 w 347156"/>
                <a:gd name="connsiteY9" fmla="*/ 345426 h 345693"/>
                <a:gd name="connsiteX10" fmla="*/ 347142 w 347156"/>
                <a:gd name="connsiteY10" fmla="*/ 203210 h 345693"/>
                <a:gd name="connsiteX11" fmla="*/ 275724 w 347156"/>
                <a:gd name="connsiteY11" fmla="*/ 203210 h 345693"/>
                <a:gd name="connsiteX12" fmla="*/ 172632 w 347156"/>
                <a:gd name="connsiteY12" fmla="*/ 283013 h 34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156" h="345693">
                  <a:moveTo>
                    <a:pt x="174185" y="283013"/>
                  </a:moveTo>
                  <a:cubicBezTo>
                    <a:pt x="116401" y="284124"/>
                    <a:pt x="68659" y="238183"/>
                    <a:pt x="67548" y="180403"/>
                  </a:cubicBezTo>
                  <a:cubicBezTo>
                    <a:pt x="67498" y="177860"/>
                    <a:pt x="67542" y="175316"/>
                    <a:pt x="67678" y="172780"/>
                  </a:cubicBezTo>
                  <a:cubicBezTo>
                    <a:pt x="65095" y="115045"/>
                    <a:pt x="109806" y="66145"/>
                    <a:pt x="167540" y="63565"/>
                  </a:cubicBezTo>
                  <a:cubicBezTo>
                    <a:pt x="169754" y="63466"/>
                    <a:pt x="171971" y="63438"/>
                    <a:pt x="174185" y="63478"/>
                  </a:cubicBezTo>
                  <a:cubicBezTo>
                    <a:pt x="210984" y="61596"/>
                    <a:pt x="245961" y="79619"/>
                    <a:pt x="265787" y="110677"/>
                  </a:cubicBezTo>
                  <a:lnTo>
                    <a:pt x="327890" y="84593"/>
                  </a:lnTo>
                  <a:cubicBezTo>
                    <a:pt x="295711" y="29921"/>
                    <a:pt x="236012" y="-2553"/>
                    <a:pt x="172632" y="133"/>
                  </a:cubicBezTo>
                  <a:cubicBezTo>
                    <a:pt x="77282" y="133"/>
                    <a:pt x="-14" y="77430"/>
                    <a:pt x="-14" y="172780"/>
                  </a:cubicBezTo>
                  <a:cubicBezTo>
                    <a:pt x="-14" y="268129"/>
                    <a:pt x="77282" y="345426"/>
                    <a:pt x="172632" y="345426"/>
                  </a:cubicBezTo>
                  <a:cubicBezTo>
                    <a:pt x="258757" y="350068"/>
                    <a:pt x="334305" y="288499"/>
                    <a:pt x="347142" y="203210"/>
                  </a:cubicBezTo>
                  <a:lnTo>
                    <a:pt x="275724" y="203210"/>
                  </a:lnTo>
                  <a:cubicBezTo>
                    <a:pt x="265116" y="251200"/>
                    <a:pt x="221750" y="284770"/>
                    <a:pt x="172632" y="283013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52" name="Picture 151">
            <a:extLst>
              <a:ext uri="{FF2B5EF4-FFF2-40B4-BE49-F238E27FC236}">
                <a16:creationId xmlns="" xmlns:a16="http://schemas.microsoft.com/office/drawing/2014/main" id="{1AE5E259-03F6-0F41-90C7-9AE174DBCF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71209" y="5563037"/>
            <a:ext cx="1402582" cy="839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67650" y="3461838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D28C2"/>
                </a:solidFill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96523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="" xmlns:a16="http://schemas.microsoft.com/office/drawing/2014/main" id="{79202002-E9DC-4335-B322-9AA7E964632F}"/>
              </a:ext>
            </a:extLst>
          </p:cNvPr>
          <p:cNvSpPr/>
          <p:nvPr/>
        </p:nvSpPr>
        <p:spPr>
          <a:xfrm>
            <a:off x="0" y="0"/>
            <a:ext cx="12192000" cy="6879690"/>
          </a:xfrm>
          <a:prstGeom prst="rect">
            <a:avLst/>
          </a:prstGeom>
          <a:solidFill>
            <a:srgbClr val="0D2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07" name="Freeform: Shape 106">
            <a:extLst>
              <a:ext uri="{FF2B5EF4-FFF2-40B4-BE49-F238E27FC236}">
                <a16:creationId xmlns="" xmlns:a16="http://schemas.microsoft.com/office/drawing/2014/main" id="{00AA1FE1-EFE7-4430-84F7-5BC4AED3A789}"/>
              </a:ext>
            </a:extLst>
          </p:cNvPr>
          <p:cNvSpPr/>
          <p:nvPr/>
        </p:nvSpPr>
        <p:spPr>
          <a:xfrm>
            <a:off x="6206971" y="4720410"/>
            <a:ext cx="2075368" cy="1825009"/>
          </a:xfrm>
          <a:custGeom>
            <a:avLst/>
            <a:gdLst>
              <a:gd name="connsiteX0" fmla="*/ 209044 w 316882"/>
              <a:gd name="connsiteY0" fmla="*/ 113076 h 278656"/>
              <a:gd name="connsiteX1" fmla="*/ 108601 w 316882"/>
              <a:gd name="connsiteY1" fmla="*/ 113076 h 278656"/>
              <a:gd name="connsiteX2" fmla="*/ 65893 w 316882"/>
              <a:gd name="connsiteY2" fmla="*/ 81176 h 278656"/>
              <a:gd name="connsiteX3" fmla="*/ 108601 w 316882"/>
              <a:gd name="connsiteY3" fmla="*/ 52704 h 278656"/>
              <a:gd name="connsiteX4" fmla="*/ 290769 w 316882"/>
              <a:gd name="connsiteY4" fmla="*/ 52704 h 278656"/>
              <a:gd name="connsiteX5" fmla="*/ 290769 w 316882"/>
              <a:gd name="connsiteY5" fmla="*/ -22 h 278656"/>
              <a:gd name="connsiteX6" fmla="*/ 100956 w 316882"/>
              <a:gd name="connsiteY6" fmla="*/ -22 h 278656"/>
              <a:gd name="connsiteX7" fmla="*/ -14 w 316882"/>
              <a:gd name="connsiteY7" fmla="*/ 81967 h 278656"/>
              <a:gd name="connsiteX8" fmla="*/ 100956 w 316882"/>
              <a:gd name="connsiteY8" fmla="*/ 165011 h 278656"/>
              <a:gd name="connsiteX9" fmla="*/ 209835 w 316882"/>
              <a:gd name="connsiteY9" fmla="*/ 165011 h 278656"/>
              <a:gd name="connsiteX10" fmla="*/ 252279 w 316882"/>
              <a:gd name="connsiteY10" fmla="*/ 197173 h 278656"/>
              <a:gd name="connsiteX11" fmla="*/ 209835 w 316882"/>
              <a:gd name="connsiteY11" fmla="*/ 225909 h 278656"/>
              <a:gd name="connsiteX12" fmla="*/ 19758 w 316882"/>
              <a:gd name="connsiteY12" fmla="*/ 225909 h 278656"/>
              <a:gd name="connsiteX13" fmla="*/ 19758 w 316882"/>
              <a:gd name="connsiteY13" fmla="*/ 278635 h 278656"/>
              <a:gd name="connsiteX14" fmla="*/ 209044 w 316882"/>
              <a:gd name="connsiteY14" fmla="*/ 278635 h 278656"/>
              <a:gd name="connsiteX15" fmla="*/ 316869 w 316882"/>
              <a:gd name="connsiteY15" fmla="*/ 195855 h 278656"/>
              <a:gd name="connsiteX16" fmla="*/ 209044 w 316882"/>
              <a:gd name="connsiteY16" fmla="*/ 113866 h 27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6882" h="278656">
                <a:moveTo>
                  <a:pt x="209044" y="113076"/>
                </a:moveTo>
                <a:lnTo>
                  <a:pt x="108601" y="113076"/>
                </a:lnTo>
                <a:cubicBezTo>
                  <a:pt x="82238" y="113076"/>
                  <a:pt x="65893" y="100685"/>
                  <a:pt x="65893" y="81176"/>
                </a:cubicBezTo>
                <a:cubicBezTo>
                  <a:pt x="65893" y="61668"/>
                  <a:pt x="82238" y="52704"/>
                  <a:pt x="108601" y="52704"/>
                </a:cubicBezTo>
                <a:lnTo>
                  <a:pt x="290769" y="52704"/>
                </a:lnTo>
                <a:lnTo>
                  <a:pt x="290769" y="-22"/>
                </a:lnTo>
                <a:lnTo>
                  <a:pt x="100956" y="-22"/>
                </a:lnTo>
                <a:cubicBezTo>
                  <a:pt x="39003" y="-22"/>
                  <a:pt x="-14" y="31087"/>
                  <a:pt x="-14" y="81967"/>
                </a:cubicBezTo>
                <a:cubicBezTo>
                  <a:pt x="-14" y="132848"/>
                  <a:pt x="39003" y="165011"/>
                  <a:pt x="100956" y="165011"/>
                </a:cubicBezTo>
                <a:lnTo>
                  <a:pt x="209835" y="165011"/>
                </a:lnTo>
                <a:cubicBezTo>
                  <a:pt x="236198" y="165011"/>
                  <a:pt x="252279" y="177401"/>
                  <a:pt x="252279" y="197173"/>
                </a:cubicBezTo>
                <a:cubicBezTo>
                  <a:pt x="252279" y="216946"/>
                  <a:pt x="235934" y="225909"/>
                  <a:pt x="209835" y="225909"/>
                </a:cubicBezTo>
                <a:lnTo>
                  <a:pt x="19758" y="225909"/>
                </a:lnTo>
                <a:lnTo>
                  <a:pt x="19758" y="278635"/>
                </a:lnTo>
                <a:lnTo>
                  <a:pt x="209044" y="278635"/>
                </a:lnTo>
                <a:cubicBezTo>
                  <a:pt x="275215" y="278635"/>
                  <a:pt x="316869" y="246472"/>
                  <a:pt x="316869" y="195855"/>
                </a:cubicBezTo>
                <a:cubicBezTo>
                  <a:pt x="316869" y="145238"/>
                  <a:pt x="275215" y="113866"/>
                  <a:pt x="209044" y="113866"/>
                </a:cubicBezTo>
                <a:close/>
              </a:path>
            </a:pathLst>
          </a:custGeom>
          <a:solidFill>
            <a:schemeClr val="bg1"/>
          </a:solidFill>
          <a:ln w="2619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="" xmlns:a16="http://schemas.microsoft.com/office/drawing/2014/main" id="{F503AFE8-4F9C-4183-B021-7EAE9FD1AD66}"/>
              </a:ext>
            </a:extLst>
          </p:cNvPr>
          <p:cNvSpPr/>
          <p:nvPr/>
        </p:nvSpPr>
        <p:spPr>
          <a:xfrm>
            <a:off x="8658992" y="4317059"/>
            <a:ext cx="1661385" cy="2319224"/>
          </a:xfrm>
          <a:custGeom>
            <a:avLst/>
            <a:gdLst>
              <a:gd name="connsiteX0" fmla="*/ 126589 w 253672"/>
              <a:gd name="connsiteY0" fmla="*/ 299462 h 354116"/>
              <a:gd name="connsiteX1" fmla="*/ 60563 w 253672"/>
              <a:gd name="connsiteY1" fmla="*/ 233673 h 354116"/>
              <a:gd name="connsiteX2" fmla="*/ 60682 w 253672"/>
              <a:gd name="connsiteY2" fmla="*/ 229600 h 354116"/>
              <a:gd name="connsiteX3" fmla="*/ 60682 w 253672"/>
              <a:gd name="connsiteY3" fmla="*/ 121248 h 354116"/>
              <a:gd name="connsiteX4" fmla="*/ 253658 w 253672"/>
              <a:gd name="connsiteY4" fmla="*/ 121248 h 354116"/>
              <a:gd name="connsiteX5" fmla="*/ 253658 w 253672"/>
              <a:gd name="connsiteY5" fmla="*/ 68522 h 354116"/>
              <a:gd name="connsiteX6" fmla="*/ 60682 w 253672"/>
              <a:gd name="connsiteY6" fmla="*/ 68522 h 354116"/>
              <a:gd name="connsiteX7" fmla="*/ 60682 w 253672"/>
              <a:gd name="connsiteY7" fmla="*/ -22 h 354116"/>
              <a:gd name="connsiteX8" fmla="*/ 47 w 253672"/>
              <a:gd name="connsiteY8" fmla="*/ -22 h 354116"/>
              <a:gd name="connsiteX9" fmla="*/ 47 w 253672"/>
              <a:gd name="connsiteY9" fmla="*/ 232500 h 354116"/>
              <a:gd name="connsiteX10" fmla="*/ 114077 w 253672"/>
              <a:gd name="connsiteY10" fmla="*/ 354036 h 354116"/>
              <a:gd name="connsiteX11" fmla="*/ 126589 w 253672"/>
              <a:gd name="connsiteY11" fmla="*/ 353769 h 354116"/>
              <a:gd name="connsiteX12" fmla="*/ 252620 w 253672"/>
              <a:gd name="connsiteY12" fmla="*/ 243593 h 354116"/>
              <a:gd name="connsiteX13" fmla="*/ 252868 w 253672"/>
              <a:gd name="connsiteY13" fmla="*/ 233554 h 354116"/>
              <a:gd name="connsiteX14" fmla="*/ 192496 w 253672"/>
              <a:gd name="connsiteY14" fmla="*/ 233554 h 354116"/>
              <a:gd name="connsiteX15" fmla="*/ 127649 w 253672"/>
              <a:gd name="connsiteY15" fmla="*/ 299462 h 354116"/>
              <a:gd name="connsiteX16" fmla="*/ 126589 w 253672"/>
              <a:gd name="connsiteY16" fmla="*/ 299462 h 35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3672" h="354116">
                <a:moveTo>
                  <a:pt x="126589" y="299462"/>
                </a:moveTo>
                <a:cubicBezTo>
                  <a:pt x="90190" y="299528"/>
                  <a:pt x="60629" y="270072"/>
                  <a:pt x="60563" y="233673"/>
                </a:cubicBezTo>
                <a:cubicBezTo>
                  <a:pt x="60560" y="232315"/>
                  <a:pt x="60600" y="230955"/>
                  <a:pt x="60682" y="229600"/>
                </a:cubicBezTo>
                <a:lnTo>
                  <a:pt x="60682" y="121248"/>
                </a:lnTo>
                <a:lnTo>
                  <a:pt x="253658" y="121248"/>
                </a:lnTo>
                <a:lnTo>
                  <a:pt x="253658" y="68522"/>
                </a:lnTo>
                <a:lnTo>
                  <a:pt x="60682" y="68522"/>
                </a:lnTo>
                <a:lnTo>
                  <a:pt x="60682" y="-22"/>
                </a:lnTo>
                <a:lnTo>
                  <a:pt x="47" y="-22"/>
                </a:lnTo>
                <a:lnTo>
                  <a:pt x="47" y="232500"/>
                </a:lnTo>
                <a:cubicBezTo>
                  <a:pt x="-2025" y="297550"/>
                  <a:pt x="49026" y="351964"/>
                  <a:pt x="114077" y="354036"/>
                </a:cubicBezTo>
                <a:cubicBezTo>
                  <a:pt x="118248" y="354168"/>
                  <a:pt x="122426" y="354081"/>
                  <a:pt x="126589" y="353769"/>
                </a:cubicBezTo>
                <a:cubicBezTo>
                  <a:pt x="191816" y="358148"/>
                  <a:pt x="248243" y="308821"/>
                  <a:pt x="252620" y="243593"/>
                </a:cubicBezTo>
                <a:cubicBezTo>
                  <a:pt x="252844" y="240253"/>
                  <a:pt x="252928" y="236902"/>
                  <a:pt x="252868" y="233554"/>
                </a:cubicBezTo>
                <a:lnTo>
                  <a:pt x="192496" y="233554"/>
                </a:lnTo>
                <a:cubicBezTo>
                  <a:pt x="192789" y="269661"/>
                  <a:pt x="163755" y="299169"/>
                  <a:pt x="127649" y="299462"/>
                </a:cubicBezTo>
                <a:cubicBezTo>
                  <a:pt x="127295" y="299464"/>
                  <a:pt x="126942" y="299464"/>
                  <a:pt x="126589" y="299462"/>
                </a:cubicBezTo>
                <a:close/>
              </a:path>
            </a:pathLst>
          </a:custGeom>
          <a:solidFill>
            <a:schemeClr val="bg1"/>
          </a:solidFill>
          <a:ln w="2619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="" xmlns:a16="http://schemas.microsoft.com/office/drawing/2014/main" id="{D9A2AE3B-753D-4642-AD78-A9B64A987BA9}"/>
              </a:ext>
            </a:extLst>
          </p:cNvPr>
          <p:cNvSpPr/>
          <p:nvPr/>
        </p:nvSpPr>
        <p:spPr>
          <a:xfrm>
            <a:off x="457988" y="1560734"/>
            <a:ext cx="1984111" cy="1869935"/>
          </a:xfrm>
          <a:custGeom>
            <a:avLst/>
            <a:gdLst>
              <a:gd name="connsiteX0" fmla="*/ 65658 w 302948"/>
              <a:gd name="connsiteY0" fmla="*/ 171606 h 285515"/>
              <a:gd name="connsiteX1" fmla="*/ 302925 w 302948"/>
              <a:gd name="connsiteY1" fmla="*/ 171606 h 285515"/>
              <a:gd name="connsiteX2" fmla="*/ 302925 w 302948"/>
              <a:gd name="connsiteY2" fmla="*/ 168970 h 285515"/>
              <a:gd name="connsiteX3" fmla="*/ 302925 w 302948"/>
              <a:gd name="connsiteY3" fmla="*/ 168970 h 285515"/>
              <a:gd name="connsiteX4" fmla="*/ 302925 w 302948"/>
              <a:gd name="connsiteY4" fmla="*/ 145771 h 285515"/>
              <a:gd name="connsiteX5" fmla="*/ 301080 w 302948"/>
              <a:gd name="connsiteY5" fmla="*/ 119408 h 285515"/>
              <a:gd name="connsiteX6" fmla="*/ 301080 w 302948"/>
              <a:gd name="connsiteY6" fmla="*/ 119408 h 285515"/>
              <a:gd name="connsiteX7" fmla="*/ 301080 w 302948"/>
              <a:gd name="connsiteY7" fmla="*/ 119408 h 285515"/>
              <a:gd name="connsiteX8" fmla="*/ 152129 w 302948"/>
              <a:gd name="connsiteY8" fmla="*/ 247 h 285515"/>
              <a:gd name="connsiteX9" fmla="*/ 220 w 302948"/>
              <a:gd name="connsiteY9" fmla="*/ 135753 h 285515"/>
              <a:gd name="connsiteX10" fmla="*/ 15 w 302948"/>
              <a:gd name="connsiteY10" fmla="*/ 146825 h 285515"/>
              <a:gd name="connsiteX11" fmla="*/ 152129 w 302948"/>
              <a:gd name="connsiteY11" fmla="*/ 285494 h 285515"/>
              <a:gd name="connsiteX12" fmla="*/ 265753 w 302948"/>
              <a:gd name="connsiteY12" fmla="*/ 285494 h 285515"/>
              <a:gd name="connsiteX13" fmla="*/ 265753 w 302948"/>
              <a:gd name="connsiteY13" fmla="*/ 232768 h 285515"/>
              <a:gd name="connsiteX14" fmla="*/ 152393 w 302948"/>
              <a:gd name="connsiteY14" fmla="*/ 232768 h 285515"/>
              <a:gd name="connsiteX15" fmla="*/ 65658 w 302948"/>
              <a:gd name="connsiteY15" fmla="*/ 172133 h 285515"/>
              <a:gd name="connsiteX16" fmla="*/ 152129 w 302948"/>
              <a:gd name="connsiteY16" fmla="*/ 52973 h 285515"/>
              <a:gd name="connsiteX17" fmla="*/ 238336 w 302948"/>
              <a:gd name="connsiteY17" fmla="*/ 117826 h 285515"/>
              <a:gd name="connsiteX18" fmla="*/ 238336 w 302948"/>
              <a:gd name="connsiteY18" fmla="*/ 120198 h 285515"/>
              <a:gd name="connsiteX19" fmla="*/ 64604 w 302948"/>
              <a:gd name="connsiteY19" fmla="*/ 120198 h 285515"/>
              <a:gd name="connsiteX20" fmla="*/ 64604 w 302948"/>
              <a:gd name="connsiteY20" fmla="*/ 117826 h 285515"/>
              <a:gd name="connsiteX21" fmla="*/ 152129 w 302948"/>
              <a:gd name="connsiteY21" fmla="*/ 52973 h 28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2948" h="285515">
                <a:moveTo>
                  <a:pt x="65658" y="171606"/>
                </a:moveTo>
                <a:lnTo>
                  <a:pt x="302925" y="171606"/>
                </a:lnTo>
                <a:lnTo>
                  <a:pt x="302925" y="168970"/>
                </a:lnTo>
                <a:lnTo>
                  <a:pt x="302925" y="168970"/>
                </a:lnTo>
                <a:lnTo>
                  <a:pt x="302925" y="145771"/>
                </a:lnTo>
                <a:cubicBezTo>
                  <a:pt x="303017" y="136947"/>
                  <a:pt x="302400" y="128131"/>
                  <a:pt x="301080" y="119408"/>
                </a:cubicBezTo>
                <a:lnTo>
                  <a:pt x="301080" y="119408"/>
                </a:lnTo>
                <a:lnTo>
                  <a:pt x="301080" y="119408"/>
                </a:lnTo>
                <a:cubicBezTo>
                  <a:pt x="289427" y="47313"/>
                  <a:pt x="225022" y="-4211"/>
                  <a:pt x="152129" y="247"/>
                </a:cubicBezTo>
                <a:cubicBezTo>
                  <a:pt x="72760" y="-4282"/>
                  <a:pt x="4749" y="56387"/>
                  <a:pt x="220" y="135753"/>
                </a:cubicBezTo>
                <a:cubicBezTo>
                  <a:pt x="9" y="139441"/>
                  <a:pt x="-59" y="143134"/>
                  <a:pt x="15" y="146825"/>
                </a:cubicBezTo>
                <a:cubicBezTo>
                  <a:pt x="15" y="228023"/>
                  <a:pt x="63549" y="285494"/>
                  <a:pt x="152129" y="285494"/>
                </a:cubicBezTo>
                <a:lnTo>
                  <a:pt x="265753" y="285494"/>
                </a:lnTo>
                <a:lnTo>
                  <a:pt x="265753" y="232768"/>
                </a:lnTo>
                <a:lnTo>
                  <a:pt x="152393" y="232768"/>
                </a:lnTo>
                <a:cubicBezTo>
                  <a:pt x="112990" y="234864"/>
                  <a:pt x="77221" y="209859"/>
                  <a:pt x="65658" y="172133"/>
                </a:cubicBezTo>
                <a:close/>
                <a:moveTo>
                  <a:pt x="152129" y="52973"/>
                </a:moveTo>
                <a:cubicBezTo>
                  <a:pt x="192512" y="51718"/>
                  <a:pt x="228347" y="78677"/>
                  <a:pt x="238336" y="117826"/>
                </a:cubicBezTo>
                <a:cubicBezTo>
                  <a:pt x="238460" y="118611"/>
                  <a:pt x="238460" y="119413"/>
                  <a:pt x="238336" y="120198"/>
                </a:cubicBezTo>
                <a:lnTo>
                  <a:pt x="64604" y="120198"/>
                </a:lnTo>
                <a:cubicBezTo>
                  <a:pt x="64604" y="120198"/>
                  <a:pt x="64604" y="118617"/>
                  <a:pt x="64604" y="117826"/>
                </a:cubicBezTo>
                <a:cubicBezTo>
                  <a:pt x="74693" y="78178"/>
                  <a:pt x="111261" y="51083"/>
                  <a:pt x="152129" y="52973"/>
                </a:cubicBezTo>
                <a:close/>
              </a:path>
            </a:pathLst>
          </a:custGeom>
          <a:solidFill>
            <a:schemeClr val="bg1"/>
          </a:solidFill>
          <a:ln w="2619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="" xmlns:a16="http://schemas.microsoft.com/office/drawing/2014/main" id="{D08A9715-A9E5-4ACE-9B68-8D1648A0D8A9}"/>
              </a:ext>
            </a:extLst>
          </p:cNvPr>
          <p:cNvSpPr/>
          <p:nvPr/>
        </p:nvSpPr>
        <p:spPr>
          <a:xfrm>
            <a:off x="3621894" y="223335"/>
            <a:ext cx="1930334" cy="1922203"/>
          </a:xfrm>
          <a:custGeom>
            <a:avLst/>
            <a:gdLst>
              <a:gd name="connsiteX0" fmla="*/ 147882 w 294737"/>
              <a:gd name="connsiteY0" fmla="*/ 240276 h 293496"/>
              <a:gd name="connsiteX1" fmla="*/ 57346 w 294737"/>
              <a:gd name="connsiteY1" fmla="*/ 153160 h 293496"/>
              <a:gd name="connsiteX2" fmla="*/ 57457 w 294737"/>
              <a:gd name="connsiteY2" fmla="*/ 146688 h 293496"/>
              <a:gd name="connsiteX3" fmla="*/ 142240 w 294737"/>
              <a:gd name="connsiteY3" fmla="*/ 53964 h 293496"/>
              <a:gd name="connsiteX4" fmla="*/ 147882 w 294737"/>
              <a:gd name="connsiteY4" fmla="*/ 53890 h 293496"/>
              <a:gd name="connsiteX5" fmla="*/ 225653 w 294737"/>
              <a:gd name="connsiteY5" fmla="*/ 93962 h 293496"/>
              <a:gd name="connsiteX6" fmla="*/ 278379 w 294737"/>
              <a:gd name="connsiteY6" fmla="*/ 71817 h 293496"/>
              <a:gd name="connsiteX7" fmla="*/ 146564 w 294737"/>
              <a:gd name="connsiteY7" fmla="*/ 110 h 293496"/>
              <a:gd name="connsiteX8" fmla="*/ -14 w 294737"/>
              <a:gd name="connsiteY8" fmla="*/ 146688 h 293496"/>
              <a:gd name="connsiteX9" fmla="*/ 146564 w 294737"/>
              <a:gd name="connsiteY9" fmla="*/ 293266 h 293496"/>
              <a:gd name="connsiteX10" fmla="*/ 294724 w 294737"/>
              <a:gd name="connsiteY10" fmla="*/ 172523 h 293496"/>
              <a:gd name="connsiteX11" fmla="*/ 234089 w 294737"/>
              <a:gd name="connsiteY11" fmla="*/ 172523 h 293496"/>
              <a:gd name="connsiteX12" fmla="*/ 146564 w 294737"/>
              <a:gd name="connsiteY12" fmla="*/ 240276 h 293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4737" h="293496">
                <a:moveTo>
                  <a:pt x="147882" y="240276"/>
                </a:moveTo>
                <a:cubicBezTo>
                  <a:pt x="98823" y="241220"/>
                  <a:pt x="58290" y="202216"/>
                  <a:pt x="57346" y="153160"/>
                </a:cubicBezTo>
                <a:cubicBezTo>
                  <a:pt x="57304" y="151001"/>
                  <a:pt x="57341" y="148842"/>
                  <a:pt x="57457" y="146688"/>
                </a:cubicBezTo>
                <a:cubicBezTo>
                  <a:pt x="55264" y="97671"/>
                  <a:pt x="93224" y="56155"/>
                  <a:pt x="142240" y="53964"/>
                </a:cubicBezTo>
                <a:cubicBezTo>
                  <a:pt x="144120" y="53880"/>
                  <a:pt x="146002" y="53856"/>
                  <a:pt x="147882" y="53890"/>
                </a:cubicBezTo>
                <a:cubicBezTo>
                  <a:pt x="179125" y="52293"/>
                  <a:pt x="208820" y="67594"/>
                  <a:pt x="225653" y="93962"/>
                </a:cubicBezTo>
                <a:lnTo>
                  <a:pt x="278379" y="71817"/>
                </a:lnTo>
                <a:cubicBezTo>
                  <a:pt x="251059" y="25400"/>
                  <a:pt x="200373" y="-2171"/>
                  <a:pt x="146564" y="110"/>
                </a:cubicBezTo>
                <a:cubicBezTo>
                  <a:pt x="65611" y="110"/>
                  <a:pt x="-14" y="65735"/>
                  <a:pt x="-14" y="146688"/>
                </a:cubicBezTo>
                <a:cubicBezTo>
                  <a:pt x="-14" y="227640"/>
                  <a:pt x="65611" y="293266"/>
                  <a:pt x="146564" y="293266"/>
                </a:cubicBezTo>
                <a:cubicBezTo>
                  <a:pt x="219684" y="297207"/>
                  <a:pt x="283825" y="244935"/>
                  <a:pt x="294724" y="172523"/>
                </a:cubicBezTo>
                <a:lnTo>
                  <a:pt x="234089" y="172523"/>
                </a:lnTo>
                <a:cubicBezTo>
                  <a:pt x="225083" y="213267"/>
                  <a:pt x="188265" y="241768"/>
                  <a:pt x="146564" y="240276"/>
                </a:cubicBezTo>
                <a:close/>
              </a:path>
            </a:pathLst>
          </a:custGeom>
          <a:solidFill>
            <a:schemeClr val="bg1"/>
          </a:solidFill>
          <a:ln w="2619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E1A154D2-B837-40D6-9C9C-AEE4193941DB}"/>
              </a:ext>
            </a:extLst>
          </p:cNvPr>
          <p:cNvSpPr/>
          <p:nvPr/>
        </p:nvSpPr>
        <p:spPr>
          <a:xfrm>
            <a:off x="4188803" y="2718437"/>
            <a:ext cx="2276481" cy="1628915"/>
          </a:xfrm>
          <a:custGeom>
            <a:avLst/>
            <a:gdLst>
              <a:gd name="connsiteX0" fmla="*/ 175624 w 1164852"/>
              <a:gd name="connsiteY0" fmla="*/ 415359 h 833499"/>
              <a:gd name="connsiteX1" fmla="*/ 408617 w 1164852"/>
              <a:gd name="connsiteY1" fmla="*/ 637003 h 833499"/>
              <a:gd name="connsiteX2" fmla="*/ 765561 w 1164852"/>
              <a:gd name="connsiteY2" fmla="*/ 637003 h 833499"/>
              <a:gd name="connsiteX3" fmla="*/ 765561 w 1164852"/>
              <a:gd name="connsiteY3" fmla="*/ 1891 h 833499"/>
              <a:gd name="connsiteX4" fmla="*/ 936689 w 1164852"/>
              <a:gd name="connsiteY4" fmla="*/ 1891 h 833499"/>
              <a:gd name="connsiteX5" fmla="*/ 936689 w 1164852"/>
              <a:gd name="connsiteY5" fmla="*/ 637893 h 833499"/>
              <a:gd name="connsiteX6" fmla="*/ 1164897 w 1164852"/>
              <a:gd name="connsiteY6" fmla="*/ 637893 h 833499"/>
              <a:gd name="connsiteX7" fmla="*/ 1164897 w 1164852"/>
              <a:gd name="connsiteY7" fmla="*/ 833500 h 833499"/>
              <a:gd name="connsiteX8" fmla="*/ 398825 w 1164852"/>
              <a:gd name="connsiteY8" fmla="*/ 833500 h 833499"/>
              <a:gd name="connsiteX9" fmla="*/ 45 w 1164852"/>
              <a:gd name="connsiteY9" fmla="*/ 415359 h 833499"/>
              <a:gd name="connsiteX10" fmla="*/ 395487 w 1164852"/>
              <a:gd name="connsiteY10" fmla="*/ 0 h 833499"/>
              <a:gd name="connsiteX11" fmla="*/ 395487 w 1164852"/>
              <a:gd name="connsiteY11" fmla="*/ 195607 h 833499"/>
              <a:gd name="connsiteX12" fmla="*/ 176069 w 1164852"/>
              <a:gd name="connsiteY12" fmla="*/ 415359 h 83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64852" h="833499">
                <a:moveTo>
                  <a:pt x="175624" y="415359"/>
                </a:moveTo>
                <a:cubicBezTo>
                  <a:pt x="175624" y="547321"/>
                  <a:pt x="271758" y="637003"/>
                  <a:pt x="408617" y="637003"/>
                </a:cubicBezTo>
                <a:lnTo>
                  <a:pt x="765561" y="637003"/>
                </a:lnTo>
                <a:lnTo>
                  <a:pt x="765561" y="1891"/>
                </a:lnTo>
                <a:lnTo>
                  <a:pt x="936689" y="1891"/>
                </a:lnTo>
                <a:lnTo>
                  <a:pt x="936689" y="637893"/>
                </a:lnTo>
                <a:lnTo>
                  <a:pt x="1164897" y="637893"/>
                </a:lnTo>
                <a:lnTo>
                  <a:pt x="1164897" y="833500"/>
                </a:lnTo>
                <a:lnTo>
                  <a:pt x="398825" y="833500"/>
                </a:lnTo>
                <a:cubicBezTo>
                  <a:pt x="160937" y="833055"/>
                  <a:pt x="45" y="663484"/>
                  <a:pt x="45" y="415359"/>
                </a:cubicBezTo>
                <a:cubicBezTo>
                  <a:pt x="45" y="167234"/>
                  <a:pt x="160046" y="6008"/>
                  <a:pt x="395487" y="0"/>
                </a:cubicBezTo>
                <a:lnTo>
                  <a:pt x="395487" y="195607"/>
                </a:lnTo>
                <a:cubicBezTo>
                  <a:pt x="265861" y="201393"/>
                  <a:pt x="176069" y="289405"/>
                  <a:pt x="176069" y="415359"/>
                </a:cubicBezTo>
              </a:path>
            </a:pathLst>
          </a:custGeom>
          <a:solidFill>
            <a:schemeClr val="bg1"/>
          </a:solidFill>
          <a:ln w="111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71D3613E-C065-45F6-8B70-26277120020E}"/>
              </a:ext>
            </a:extLst>
          </p:cNvPr>
          <p:cNvSpPr/>
          <p:nvPr/>
        </p:nvSpPr>
        <p:spPr>
          <a:xfrm rot="18900000">
            <a:off x="7184162" y="2326162"/>
            <a:ext cx="408370" cy="1834623"/>
          </a:xfrm>
          <a:custGeom>
            <a:avLst/>
            <a:gdLst>
              <a:gd name="connsiteX0" fmla="*/ 45 w 208959"/>
              <a:gd name="connsiteY0" fmla="*/ 0 h 938758"/>
              <a:gd name="connsiteX1" fmla="*/ 209004 w 208959"/>
              <a:gd name="connsiteY1" fmla="*/ 0 h 938758"/>
              <a:gd name="connsiteX2" fmla="*/ 209004 w 208959"/>
              <a:gd name="connsiteY2" fmla="*/ 938759 h 938758"/>
              <a:gd name="connsiteX3" fmla="*/ 45 w 208959"/>
              <a:gd name="connsiteY3" fmla="*/ 938759 h 93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959" h="938758">
                <a:moveTo>
                  <a:pt x="45" y="0"/>
                </a:moveTo>
                <a:lnTo>
                  <a:pt x="209004" y="0"/>
                </a:lnTo>
                <a:lnTo>
                  <a:pt x="209004" y="938759"/>
                </a:lnTo>
                <a:lnTo>
                  <a:pt x="45" y="938759"/>
                </a:lnTo>
                <a:close/>
              </a:path>
            </a:pathLst>
          </a:custGeom>
          <a:solidFill>
            <a:schemeClr val="bg1"/>
          </a:solidFill>
          <a:ln w="111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87384C1E-85C1-4A1B-9E36-FA81A87754BF}"/>
              </a:ext>
            </a:extLst>
          </p:cNvPr>
          <p:cNvGrpSpPr/>
          <p:nvPr/>
        </p:nvGrpSpPr>
        <p:grpSpPr>
          <a:xfrm>
            <a:off x="2972352" y="5056239"/>
            <a:ext cx="1966150" cy="1118590"/>
            <a:chOff x="5462941" y="2168866"/>
            <a:chExt cx="1373519" cy="781428"/>
          </a:xfrm>
          <a:solidFill>
            <a:schemeClr val="bg1"/>
          </a:solidFill>
        </p:grpSpPr>
        <p:sp>
          <p:nvSpPr>
            <p:cNvPr id="66" name="Freeform: Shape 65">
              <a:extLst>
                <a:ext uri="{FF2B5EF4-FFF2-40B4-BE49-F238E27FC236}">
                  <a16:creationId xmlns="" xmlns:a16="http://schemas.microsoft.com/office/drawing/2014/main" id="{B839E18C-66AB-4523-BBFC-53BF3075B681}"/>
                </a:ext>
              </a:extLst>
            </p:cNvPr>
            <p:cNvSpPr/>
            <p:nvPr/>
          </p:nvSpPr>
          <p:spPr>
            <a:xfrm>
              <a:off x="5463731" y="2660271"/>
              <a:ext cx="12654" cy="68280"/>
            </a:xfrm>
            <a:custGeom>
              <a:avLst/>
              <a:gdLst>
                <a:gd name="connsiteX0" fmla="*/ 0 w 12654"/>
                <a:gd name="connsiteY0" fmla="*/ 0 h 68280"/>
                <a:gd name="connsiteX1" fmla="*/ 12654 w 12654"/>
                <a:gd name="connsiteY1" fmla="*/ 0 h 68280"/>
                <a:gd name="connsiteX2" fmla="*/ 12654 w 12654"/>
                <a:gd name="connsiteY2" fmla="*/ 68280 h 68280"/>
                <a:gd name="connsiteX3" fmla="*/ 0 w 12654"/>
                <a:gd name="connsiteY3" fmla="*/ 68280 h 6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54" h="68280">
                  <a:moveTo>
                    <a:pt x="0" y="0"/>
                  </a:moveTo>
                  <a:lnTo>
                    <a:pt x="12654" y="0"/>
                  </a:lnTo>
                  <a:lnTo>
                    <a:pt x="12654" y="68280"/>
                  </a:lnTo>
                  <a:lnTo>
                    <a:pt x="0" y="68280"/>
                  </a:lnTo>
                  <a:close/>
                </a:path>
              </a:pathLst>
            </a:custGeom>
            <a:grpFill/>
            <a:ln w="261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C2B48618-F39D-4AB6-859D-EC4CCF577834}"/>
                </a:ext>
              </a:extLst>
            </p:cNvPr>
            <p:cNvSpPr/>
            <p:nvPr/>
          </p:nvSpPr>
          <p:spPr>
            <a:xfrm>
              <a:off x="5492203" y="2660271"/>
              <a:ext cx="52989" cy="68543"/>
            </a:xfrm>
            <a:custGeom>
              <a:avLst/>
              <a:gdLst>
                <a:gd name="connsiteX0" fmla="*/ 41653 w 52989"/>
                <a:gd name="connsiteY0" fmla="*/ 68544 h 68543"/>
                <a:gd name="connsiteX1" fmla="*/ 11863 w 52989"/>
                <a:gd name="connsiteY1" fmla="*/ 20563 h 68543"/>
                <a:gd name="connsiteX2" fmla="*/ 12654 w 52989"/>
                <a:gd name="connsiteY2" fmla="*/ 68544 h 68543"/>
                <a:gd name="connsiteX3" fmla="*/ 0 w 52989"/>
                <a:gd name="connsiteY3" fmla="*/ 68544 h 68543"/>
                <a:gd name="connsiteX4" fmla="*/ 0 w 52989"/>
                <a:gd name="connsiteY4" fmla="*/ 0 h 68543"/>
                <a:gd name="connsiteX5" fmla="*/ 11600 w 52989"/>
                <a:gd name="connsiteY5" fmla="*/ 0 h 68543"/>
                <a:gd name="connsiteX6" fmla="*/ 41917 w 52989"/>
                <a:gd name="connsiteY6" fmla="*/ 48244 h 68543"/>
                <a:gd name="connsiteX7" fmla="*/ 40335 w 52989"/>
                <a:gd name="connsiteY7" fmla="*/ 0 h 68543"/>
                <a:gd name="connsiteX8" fmla="*/ 52990 w 52989"/>
                <a:gd name="connsiteY8" fmla="*/ 0 h 68543"/>
                <a:gd name="connsiteX9" fmla="*/ 52990 w 52989"/>
                <a:gd name="connsiteY9" fmla="*/ 68544 h 68543"/>
                <a:gd name="connsiteX10" fmla="*/ 41653 w 52989"/>
                <a:gd name="connsiteY10" fmla="*/ 68544 h 6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89" h="68543">
                  <a:moveTo>
                    <a:pt x="41653" y="68544"/>
                  </a:moveTo>
                  <a:lnTo>
                    <a:pt x="11863" y="20563"/>
                  </a:lnTo>
                  <a:lnTo>
                    <a:pt x="12654" y="68544"/>
                  </a:lnTo>
                  <a:lnTo>
                    <a:pt x="0" y="68544"/>
                  </a:lnTo>
                  <a:lnTo>
                    <a:pt x="0" y="0"/>
                  </a:lnTo>
                  <a:lnTo>
                    <a:pt x="11600" y="0"/>
                  </a:lnTo>
                  <a:lnTo>
                    <a:pt x="41917" y="48244"/>
                  </a:lnTo>
                  <a:lnTo>
                    <a:pt x="40335" y="0"/>
                  </a:lnTo>
                  <a:lnTo>
                    <a:pt x="52990" y="0"/>
                  </a:lnTo>
                  <a:lnTo>
                    <a:pt x="52990" y="68544"/>
                  </a:lnTo>
                  <a:lnTo>
                    <a:pt x="41653" y="68544"/>
                  </a:lnTo>
                  <a:close/>
                </a:path>
              </a:pathLst>
            </a:custGeom>
            <a:grpFill/>
            <a:ln w="261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="" xmlns:a16="http://schemas.microsoft.com/office/drawing/2014/main" id="{BD290A7D-986A-48A8-A5DB-44EC9DFA199E}"/>
                </a:ext>
              </a:extLst>
            </p:cNvPr>
            <p:cNvSpPr/>
            <p:nvPr/>
          </p:nvSpPr>
          <p:spPr>
            <a:xfrm>
              <a:off x="5555475" y="2658833"/>
              <a:ext cx="59084" cy="71580"/>
            </a:xfrm>
            <a:custGeom>
              <a:avLst/>
              <a:gdLst>
                <a:gd name="connsiteX0" fmla="*/ 51921 w 59084"/>
                <a:gd name="connsiteY0" fmla="*/ 64424 h 71580"/>
                <a:gd name="connsiteX1" fmla="*/ 29776 w 59084"/>
                <a:gd name="connsiteY1" fmla="*/ 71542 h 71580"/>
                <a:gd name="connsiteX2" fmla="*/ 3413 w 59084"/>
                <a:gd name="connsiteY2" fmla="*/ 61260 h 71580"/>
                <a:gd name="connsiteX3" fmla="*/ -14 w 59084"/>
                <a:gd name="connsiteY3" fmla="*/ 56779 h 71580"/>
                <a:gd name="connsiteX4" fmla="*/ 10795 w 59084"/>
                <a:gd name="connsiteY4" fmla="*/ 49397 h 71580"/>
                <a:gd name="connsiteX5" fmla="*/ 31885 w 59084"/>
                <a:gd name="connsiteY5" fmla="*/ 59679 h 71580"/>
                <a:gd name="connsiteX6" fmla="*/ 36894 w 59084"/>
                <a:gd name="connsiteY6" fmla="*/ 59679 h 71580"/>
                <a:gd name="connsiteX7" fmla="*/ 45066 w 59084"/>
                <a:gd name="connsiteY7" fmla="*/ 51243 h 71580"/>
                <a:gd name="connsiteX8" fmla="*/ 43748 w 59084"/>
                <a:gd name="connsiteY8" fmla="*/ 47024 h 71580"/>
                <a:gd name="connsiteX9" fmla="*/ 31885 w 59084"/>
                <a:gd name="connsiteY9" fmla="*/ 42279 h 71580"/>
                <a:gd name="connsiteX10" fmla="*/ 23712 w 59084"/>
                <a:gd name="connsiteY10" fmla="*/ 40434 h 71580"/>
                <a:gd name="connsiteX11" fmla="*/ 13431 w 59084"/>
                <a:gd name="connsiteY11" fmla="*/ 37270 h 71580"/>
                <a:gd name="connsiteX12" fmla="*/ 3677 w 59084"/>
                <a:gd name="connsiteY12" fmla="*/ 21452 h 71580"/>
                <a:gd name="connsiteX13" fmla="*/ 6313 w 59084"/>
                <a:gd name="connsiteY13" fmla="*/ 11434 h 71580"/>
                <a:gd name="connsiteX14" fmla="*/ 30567 w 59084"/>
                <a:gd name="connsiteY14" fmla="*/ 98 h 71580"/>
                <a:gd name="connsiteX15" fmla="*/ 58248 w 59084"/>
                <a:gd name="connsiteY15" fmla="*/ 14071 h 71580"/>
                <a:gd name="connsiteX16" fmla="*/ 47703 w 59084"/>
                <a:gd name="connsiteY16" fmla="*/ 21716 h 71580"/>
                <a:gd name="connsiteX17" fmla="*/ 30040 w 59084"/>
                <a:gd name="connsiteY17" fmla="*/ 11698 h 71580"/>
                <a:gd name="connsiteX18" fmla="*/ 17913 w 59084"/>
                <a:gd name="connsiteY18" fmla="*/ 16971 h 71580"/>
                <a:gd name="connsiteX19" fmla="*/ 17913 w 59084"/>
                <a:gd name="connsiteY19" fmla="*/ 19871 h 71580"/>
                <a:gd name="connsiteX20" fmla="*/ 17913 w 59084"/>
                <a:gd name="connsiteY20" fmla="*/ 23034 h 71580"/>
                <a:gd name="connsiteX21" fmla="*/ 29776 w 59084"/>
                <a:gd name="connsiteY21" fmla="*/ 28043 h 71580"/>
                <a:gd name="connsiteX22" fmla="*/ 36894 w 59084"/>
                <a:gd name="connsiteY22" fmla="*/ 29625 h 71580"/>
                <a:gd name="connsiteX23" fmla="*/ 55084 w 59084"/>
                <a:gd name="connsiteY23" fmla="*/ 38325 h 71580"/>
                <a:gd name="connsiteX24" fmla="*/ 59039 w 59084"/>
                <a:gd name="connsiteY24" fmla="*/ 49924 h 71580"/>
                <a:gd name="connsiteX25" fmla="*/ 51921 w 59084"/>
                <a:gd name="connsiteY25" fmla="*/ 64424 h 71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084" h="71580">
                  <a:moveTo>
                    <a:pt x="51921" y="64424"/>
                  </a:moveTo>
                  <a:cubicBezTo>
                    <a:pt x="45536" y="69193"/>
                    <a:pt x="37743" y="71698"/>
                    <a:pt x="29776" y="71542"/>
                  </a:cubicBezTo>
                  <a:cubicBezTo>
                    <a:pt x="19956" y="71843"/>
                    <a:pt x="10436" y="68131"/>
                    <a:pt x="3413" y="61260"/>
                  </a:cubicBezTo>
                  <a:cubicBezTo>
                    <a:pt x="2047" y="59950"/>
                    <a:pt x="893" y="58440"/>
                    <a:pt x="-14" y="56779"/>
                  </a:cubicBezTo>
                  <a:lnTo>
                    <a:pt x="10795" y="49397"/>
                  </a:lnTo>
                  <a:cubicBezTo>
                    <a:pt x="15366" y="56478"/>
                    <a:pt x="23491" y="60438"/>
                    <a:pt x="31885" y="59679"/>
                  </a:cubicBezTo>
                  <a:cubicBezTo>
                    <a:pt x="33549" y="59879"/>
                    <a:pt x="35230" y="59879"/>
                    <a:pt x="36894" y="59679"/>
                  </a:cubicBezTo>
                  <a:cubicBezTo>
                    <a:pt x="38476" y="59679"/>
                    <a:pt x="45066" y="57570"/>
                    <a:pt x="45066" y="51243"/>
                  </a:cubicBezTo>
                  <a:cubicBezTo>
                    <a:pt x="45148" y="49724"/>
                    <a:pt x="44682" y="48227"/>
                    <a:pt x="43748" y="47024"/>
                  </a:cubicBezTo>
                  <a:cubicBezTo>
                    <a:pt x="41639" y="44125"/>
                    <a:pt x="35312" y="43070"/>
                    <a:pt x="31885" y="42279"/>
                  </a:cubicBezTo>
                  <a:lnTo>
                    <a:pt x="23712" y="40434"/>
                  </a:lnTo>
                  <a:cubicBezTo>
                    <a:pt x="20175" y="39783"/>
                    <a:pt x="16724" y="38720"/>
                    <a:pt x="13431" y="37270"/>
                  </a:cubicBezTo>
                  <a:cubicBezTo>
                    <a:pt x="7354" y="34373"/>
                    <a:pt x="3540" y="28183"/>
                    <a:pt x="3677" y="21452"/>
                  </a:cubicBezTo>
                  <a:cubicBezTo>
                    <a:pt x="3687" y="17943"/>
                    <a:pt x="4594" y="14495"/>
                    <a:pt x="6313" y="11434"/>
                  </a:cubicBezTo>
                  <a:cubicBezTo>
                    <a:pt x="11736" y="3526"/>
                    <a:pt x="21023" y="-814"/>
                    <a:pt x="30567" y="98"/>
                  </a:cubicBezTo>
                  <a:cubicBezTo>
                    <a:pt x="41568" y="-244"/>
                    <a:pt x="51989" y="5018"/>
                    <a:pt x="58248" y="14071"/>
                  </a:cubicBezTo>
                  <a:lnTo>
                    <a:pt x="47703" y="21716"/>
                  </a:lnTo>
                  <a:cubicBezTo>
                    <a:pt x="44067" y="15420"/>
                    <a:pt x="37308" y="11585"/>
                    <a:pt x="30040" y="11698"/>
                  </a:cubicBezTo>
                  <a:cubicBezTo>
                    <a:pt x="30040" y="11698"/>
                    <a:pt x="20813" y="11698"/>
                    <a:pt x="17913" y="16971"/>
                  </a:cubicBezTo>
                  <a:cubicBezTo>
                    <a:pt x="17678" y="17922"/>
                    <a:pt x="17678" y="18919"/>
                    <a:pt x="17913" y="19871"/>
                  </a:cubicBezTo>
                  <a:cubicBezTo>
                    <a:pt x="17604" y="20901"/>
                    <a:pt x="17604" y="22003"/>
                    <a:pt x="17913" y="23034"/>
                  </a:cubicBezTo>
                  <a:cubicBezTo>
                    <a:pt x="19758" y="25934"/>
                    <a:pt x="23449" y="26725"/>
                    <a:pt x="29776" y="28043"/>
                  </a:cubicBezTo>
                  <a:lnTo>
                    <a:pt x="36894" y="29625"/>
                  </a:lnTo>
                  <a:cubicBezTo>
                    <a:pt x="43688" y="30650"/>
                    <a:pt x="50020" y="33679"/>
                    <a:pt x="55084" y="38325"/>
                  </a:cubicBezTo>
                  <a:cubicBezTo>
                    <a:pt x="57882" y="41517"/>
                    <a:pt x="59302" y="45688"/>
                    <a:pt x="59039" y="49924"/>
                  </a:cubicBezTo>
                  <a:cubicBezTo>
                    <a:pt x="58981" y="55585"/>
                    <a:pt x="56363" y="60915"/>
                    <a:pt x="51921" y="64424"/>
                  </a:cubicBezTo>
                  <a:close/>
                </a:path>
              </a:pathLst>
            </a:custGeom>
            <a:grpFill/>
            <a:ln w="261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="" xmlns:a16="http://schemas.microsoft.com/office/drawing/2014/main" id="{535632AC-A08F-4FCC-985C-D0121D03882C}"/>
                </a:ext>
              </a:extLst>
            </p:cNvPr>
            <p:cNvSpPr/>
            <p:nvPr/>
          </p:nvSpPr>
          <p:spPr>
            <a:xfrm>
              <a:off x="5619536" y="2660271"/>
              <a:ext cx="50353" cy="68280"/>
            </a:xfrm>
            <a:custGeom>
              <a:avLst/>
              <a:gdLst>
                <a:gd name="connsiteX0" fmla="*/ 31372 w 50353"/>
                <a:gd name="connsiteY0" fmla="*/ 11600 h 68280"/>
                <a:gd name="connsiteX1" fmla="*/ 31372 w 50353"/>
                <a:gd name="connsiteY1" fmla="*/ 68280 h 68280"/>
                <a:gd name="connsiteX2" fmla="*/ 18718 w 50353"/>
                <a:gd name="connsiteY2" fmla="*/ 68280 h 68280"/>
                <a:gd name="connsiteX3" fmla="*/ 18718 w 50353"/>
                <a:gd name="connsiteY3" fmla="*/ 11600 h 68280"/>
                <a:gd name="connsiteX4" fmla="*/ 0 w 50353"/>
                <a:gd name="connsiteY4" fmla="*/ 11600 h 68280"/>
                <a:gd name="connsiteX5" fmla="*/ 0 w 50353"/>
                <a:gd name="connsiteY5" fmla="*/ 0 h 68280"/>
                <a:gd name="connsiteX6" fmla="*/ 50353 w 50353"/>
                <a:gd name="connsiteY6" fmla="*/ 0 h 68280"/>
                <a:gd name="connsiteX7" fmla="*/ 50353 w 50353"/>
                <a:gd name="connsiteY7" fmla="*/ 11600 h 68280"/>
                <a:gd name="connsiteX8" fmla="*/ 31372 w 50353"/>
                <a:gd name="connsiteY8" fmla="*/ 11600 h 6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353" h="68280">
                  <a:moveTo>
                    <a:pt x="31372" y="11600"/>
                  </a:moveTo>
                  <a:lnTo>
                    <a:pt x="31372" y="68280"/>
                  </a:lnTo>
                  <a:lnTo>
                    <a:pt x="18718" y="68280"/>
                  </a:lnTo>
                  <a:lnTo>
                    <a:pt x="18718" y="11600"/>
                  </a:lnTo>
                  <a:lnTo>
                    <a:pt x="0" y="11600"/>
                  </a:lnTo>
                  <a:lnTo>
                    <a:pt x="0" y="0"/>
                  </a:lnTo>
                  <a:lnTo>
                    <a:pt x="50353" y="0"/>
                  </a:lnTo>
                  <a:lnTo>
                    <a:pt x="50353" y="11600"/>
                  </a:lnTo>
                  <a:lnTo>
                    <a:pt x="31372" y="11600"/>
                  </a:lnTo>
                  <a:close/>
                </a:path>
              </a:pathLst>
            </a:custGeom>
            <a:grpFill/>
            <a:ln w="261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="" xmlns:a16="http://schemas.microsoft.com/office/drawing/2014/main" id="{A71CCCA5-4823-4249-A9D0-F1C1C8B93918}"/>
                </a:ext>
              </a:extLst>
            </p:cNvPr>
            <p:cNvSpPr/>
            <p:nvPr/>
          </p:nvSpPr>
          <p:spPr>
            <a:xfrm>
              <a:off x="5679644" y="2660271"/>
              <a:ext cx="12654" cy="68280"/>
            </a:xfrm>
            <a:custGeom>
              <a:avLst/>
              <a:gdLst>
                <a:gd name="connsiteX0" fmla="*/ 0 w 12654"/>
                <a:gd name="connsiteY0" fmla="*/ 0 h 68280"/>
                <a:gd name="connsiteX1" fmla="*/ 12654 w 12654"/>
                <a:gd name="connsiteY1" fmla="*/ 0 h 68280"/>
                <a:gd name="connsiteX2" fmla="*/ 12654 w 12654"/>
                <a:gd name="connsiteY2" fmla="*/ 68280 h 68280"/>
                <a:gd name="connsiteX3" fmla="*/ 0 w 12654"/>
                <a:gd name="connsiteY3" fmla="*/ 68280 h 6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54" h="68280">
                  <a:moveTo>
                    <a:pt x="0" y="0"/>
                  </a:moveTo>
                  <a:lnTo>
                    <a:pt x="12654" y="0"/>
                  </a:lnTo>
                  <a:lnTo>
                    <a:pt x="12654" y="68280"/>
                  </a:lnTo>
                  <a:lnTo>
                    <a:pt x="0" y="68280"/>
                  </a:lnTo>
                  <a:close/>
                </a:path>
              </a:pathLst>
            </a:custGeom>
            <a:grpFill/>
            <a:ln w="261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="" xmlns:a16="http://schemas.microsoft.com/office/drawing/2014/main" id="{9B8354CA-4588-4F71-A058-88344B117AE5}"/>
                </a:ext>
              </a:extLst>
            </p:cNvPr>
            <p:cNvSpPr/>
            <p:nvPr/>
          </p:nvSpPr>
          <p:spPr>
            <a:xfrm>
              <a:off x="5702316" y="2660271"/>
              <a:ext cx="50353" cy="68280"/>
            </a:xfrm>
            <a:custGeom>
              <a:avLst/>
              <a:gdLst>
                <a:gd name="connsiteX0" fmla="*/ 31372 w 50353"/>
                <a:gd name="connsiteY0" fmla="*/ 11600 h 68280"/>
                <a:gd name="connsiteX1" fmla="*/ 31372 w 50353"/>
                <a:gd name="connsiteY1" fmla="*/ 68280 h 68280"/>
                <a:gd name="connsiteX2" fmla="*/ 18718 w 50353"/>
                <a:gd name="connsiteY2" fmla="*/ 68280 h 68280"/>
                <a:gd name="connsiteX3" fmla="*/ 18718 w 50353"/>
                <a:gd name="connsiteY3" fmla="*/ 11600 h 68280"/>
                <a:gd name="connsiteX4" fmla="*/ 0 w 50353"/>
                <a:gd name="connsiteY4" fmla="*/ 11600 h 68280"/>
                <a:gd name="connsiteX5" fmla="*/ 0 w 50353"/>
                <a:gd name="connsiteY5" fmla="*/ 0 h 68280"/>
                <a:gd name="connsiteX6" fmla="*/ 50353 w 50353"/>
                <a:gd name="connsiteY6" fmla="*/ 0 h 68280"/>
                <a:gd name="connsiteX7" fmla="*/ 50353 w 50353"/>
                <a:gd name="connsiteY7" fmla="*/ 11600 h 68280"/>
                <a:gd name="connsiteX8" fmla="*/ 31372 w 50353"/>
                <a:gd name="connsiteY8" fmla="*/ 11600 h 6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353" h="68280">
                  <a:moveTo>
                    <a:pt x="31372" y="11600"/>
                  </a:moveTo>
                  <a:lnTo>
                    <a:pt x="31372" y="68280"/>
                  </a:lnTo>
                  <a:lnTo>
                    <a:pt x="18718" y="68280"/>
                  </a:lnTo>
                  <a:lnTo>
                    <a:pt x="18718" y="11600"/>
                  </a:lnTo>
                  <a:lnTo>
                    <a:pt x="0" y="11600"/>
                  </a:lnTo>
                  <a:lnTo>
                    <a:pt x="0" y="0"/>
                  </a:lnTo>
                  <a:lnTo>
                    <a:pt x="50353" y="0"/>
                  </a:lnTo>
                  <a:lnTo>
                    <a:pt x="50353" y="11600"/>
                  </a:lnTo>
                  <a:lnTo>
                    <a:pt x="31372" y="11600"/>
                  </a:lnTo>
                  <a:close/>
                </a:path>
              </a:pathLst>
            </a:custGeom>
            <a:grpFill/>
            <a:ln w="261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="" xmlns:a16="http://schemas.microsoft.com/office/drawing/2014/main" id="{A1BE39DA-3D2A-4342-8CE5-F057B10F026F}"/>
                </a:ext>
              </a:extLst>
            </p:cNvPr>
            <p:cNvSpPr/>
            <p:nvPr/>
          </p:nvSpPr>
          <p:spPr>
            <a:xfrm>
              <a:off x="5763480" y="2660271"/>
              <a:ext cx="53123" cy="70214"/>
            </a:xfrm>
            <a:custGeom>
              <a:avLst/>
              <a:gdLst>
                <a:gd name="connsiteX0" fmla="*/ 52974 w 53123"/>
                <a:gd name="connsiteY0" fmla="*/ 54286 h 70214"/>
                <a:gd name="connsiteX1" fmla="*/ 26611 w 53123"/>
                <a:gd name="connsiteY1" fmla="*/ 70104 h 70214"/>
                <a:gd name="connsiteX2" fmla="*/ 4993 w 53123"/>
                <a:gd name="connsiteY2" fmla="*/ 61931 h 70214"/>
                <a:gd name="connsiteX3" fmla="*/ 512 w 53123"/>
                <a:gd name="connsiteY3" fmla="*/ 54550 h 70214"/>
                <a:gd name="connsiteX4" fmla="*/ 512 w 53123"/>
                <a:gd name="connsiteY4" fmla="*/ 40577 h 70214"/>
                <a:gd name="connsiteX5" fmla="*/ 512 w 53123"/>
                <a:gd name="connsiteY5" fmla="*/ -22 h 70214"/>
                <a:gd name="connsiteX6" fmla="*/ 11321 w 53123"/>
                <a:gd name="connsiteY6" fmla="*/ -22 h 70214"/>
                <a:gd name="connsiteX7" fmla="*/ 11321 w 53123"/>
                <a:gd name="connsiteY7" fmla="*/ 41896 h 70214"/>
                <a:gd name="connsiteX8" fmla="*/ 11321 w 53123"/>
                <a:gd name="connsiteY8" fmla="*/ 49541 h 70214"/>
                <a:gd name="connsiteX9" fmla="*/ 25293 w 53123"/>
                <a:gd name="connsiteY9" fmla="*/ 57713 h 70214"/>
                <a:gd name="connsiteX10" fmla="*/ 39002 w 53123"/>
                <a:gd name="connsiteY10" fmla="*/ 49804 h 70214"/>
                <a:gd name="connsiteX11" fmla="*/ 39002 w 53123"/>
                <a:gd name="connsiteY11" fmla="*/ 41368 h 70214"/>
                <a:gd name="connsiteX12" fmla="*/ 39002 w 53123"/>
                <a:gd name="connsiteY12" fmla="*/ -22 h 70214"/>
                <a:gd name="connsiteX13" fmla="*/ 51656 w 53123"/>
                <a:gd name="connsiteY13" fmla="*/ -22 h 70214"/>
                <a:gd name="connsiteX14" fmla="*/ 51656 w 53123"/>
                <a:gd name="connsiteY14" fmla="*/ 39259 h 70214"/>
                <a:gd name="connsiteX15" fmla="*/ 52974 w 53123"/>
                <a:gd name="connsiteY15" fmla="*/ 54286 h 70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123" h="70214">
                  <a:moveTo>
                    <a:pt x="52974" y="54286"/>
                  </a:moveTo>
                  <a:cubicBezTo>
                    <a:pt x="48490" y="64668"/>
                    <a:pt x="37881" y="71032"/>
                    <a:pt x="26611" y="70104"/>
                  </a:cubicBezTo>
                  <a:cubicBezTo>
                    <a:pt x="18568" y="70592"/>
                    <a:pt x="10701" y="67618"/>
                    <a:pt x="4993" y="61931"/>
                  </a:cubicBezTo>
                  <a:cubicBezTo>
                    <a:pt x="2945" y="59854"/>
                    <a:pt x="1411" y="57326"/>
                    <a:pt x="512" y="54550"/>
                  </a:cubicBezTo>
                  <a:cubicBezTo>
                    <a:pt x="-189" y="49918"/>
                    <a:pt x="-189" y="45209"/>
                    <a:pt x="512" y="40577"/>
                  </a:cubicBezTo>
                  <a:lnTo>
                    <a:pt x="512" y="-22"/>
                  </a:lnTo>
                  <a:lnTo>
                    <a:pt x="11321" y="-22"/>
                  </a:lnTo>
                  <a:lnTo>
                    <a:pt x="11321" y="41896"/>
                  </a:lnTo>
                  <a:cubicBezTo>
                    <a:pt x="10801" y="44419"/>
                    <a:pt x="10801" y="47018"/>
                    <a:pt x="11321" y="49541"/>
                  </a:cubicBezTo>
                  <a:cubicBezTo>
                    <a:pt x="11321" y="53495"/>
                    <a:pt x="16066" y="57713"/>
                    <a:pt x="25293" y="57713"/>
                  </a:cubicBezTo>
                  <a:cubicBezTo>
                    <a:pt x="26875" y="57713"/>
                    <a:pt x="36365" y="57713"/>
                    <a:pt x="39002" y="49804"/>
                  </a:cubicBezTo>
                  <a:cubicBezTo>
                    <a:pt x="39555" y="47020"/>
                    <a:pt x="39555" y="44152"/>
                    <a:pt x="39002" y="41368"/>
                  </a:cubicBezTo>
                  <a:lnTo>
                    <a:pt x="39002" y="-22"/>
                  </a:lnTo>
                  <a:lnTo>
                    <a:pt x="51656" y="-22"/>
                  </a:lnTo>
                  <a:lnTo>
                    <a:pt x="51656" y="39259"/>
                  </a:lnTo>
                  <a:cubicBezTo>
                    <a:pt x="52916" y="44163"/>
                    <a:pt x="53362" y="49238"/>
                    <a:pt x="52974" y="54286"/>
                  </a:cubicBezTo>
                  <a:close/>
                </a:path>
              </a:pathLst>
            </a:custGeom>
            <a:grpFill/>
            <a:ln w="261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E34C0ED5-0513-4210-8DD0-5E7A959CB67A}"/>
                </a:ext>
              </a:extLst>
            </p:cNvPr>
            <p:cNvSpPr/>
            <p:nvPr/>
          </p:nvSpPr>
          <p:spPr>
            <a:xfrm>
              <a:off x="5827277" y="2660271"/>
              <a:ext cx="50353" cy="68280"/>
            </a:xfrm>
            <a:custGeom>
              <a:avLst/>
              <a:gdLst>
                <a:gd name="connsiteX0" fmla="*/ 31372 w 50353"/>
                <a:gd name="connsiteY0" fmla="*/ 11600 h 68280"/>
                <a:gd name="connsiteX1" fmla="*/ 31372 w 50353"/>
                <a:gd name="connsiteY1" fmla="*/ 68280 h 68280"/>
                <a:gd name="connsiteX2" fmla="*/ 18718 w 50353"/>
                <a:gd name="connsiteY2" fmla="*/ 68280 h 68280"/>
                <a:gd name="connsiteX3" fmla="*/ 18718 w 50353"/>
                <a:gd name="connsiteY3" fmla="*/ 11600 h 68280"/>
                <a:gd name="connsiteX4" fmla="*/ 0 w 50353"/>
                <a:gd name="connsiteY4" fmla="*/ 11600 h 68280"/>
                <a:gd name="connsiteX5" fmla="*/ 0 w 50353"/>
                <a:gd name="connsiteY5" fmla="*/ 0 h 68280"/>
                <a:gd name="connsiteX6" fmla="*/ 50353 w 50353"/>
                <a:gd name="connsiteY6" fmla="*/ 0 h 68280"/>
                <a:gd name="connsiteX7" fmla="*/ 50353 w 50353"/>
                <a:gd name="connsiteY7" fmla="*/ 11600 h 68280"/>
                <a:gd name="connsiteX8" fmla="*/ 31372 w 50353"/>
                <a:gd name="connsiteY8" fmla="*/ 11600 h 6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353" h="68280">
                  <a:moveTo>
                    <a:pt x="31372" y="11600"/>
                  </a:moveTo>
                  <a:lnTo>
                    <a:pt x="31372" y="68280"/>
                  </a:lnTo>
                  <a:lnTo>
                    <a:pt x="18718" y="68280"/>
                  </a:lnTo>
                  <a:lnTo>
                    <a:pt x="18718" y="11600"/>
                  </a:lnTo>
                  <a:lnTo>
                    <a:pt x="0" y="11600"/>
                  </a:lnTo>
                  <a:lnTo>
                    <a:pt x="0" y="0"/>
                  </a:lnTo>
                  <a:lnTo>
                    <a:pt x="50353" y="0"/>
                  </a:lnTo>
                  <a:lnTo>
                    <a:pt x="50353" y="11600"/>
                  </a:lnTo>
                  <a:lnTo>
                    <a:pt x="31372" y="11600"/>
                  </a:lnTo>
                  <a:close/>
                </a:path>
              </a:pathLst>
            </a:custGeom>
            <a:grpFill/>
            <a:ln w="261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="" xmlns:a16="http://schemas.microsoft.com/office/drawing/2014/main" id="{9D443755-C02E-4E3C-83B2-DAD964648304}"/>
                </a:ext>
              </a:extLst>
            </p:cNvPr>
            <p:cNvSpPr/>
            <p:nvPr/>
          </p:nvSpPr>
          <p:spPr>
            <a:xfrm>
              <a:off x="5880207" y="2657359"/>
              <a:ext cx="65718" cy="73062"/>
            </a:xfrm>
            <a:custGeom>
              <a:avLst/>
              <a:gdLst>
                <a:gd name="connsiteX0" fmla="*/ 56199 w 65718"/>
                <a:gd name="connsiteY0" fmla="*/ 63262 h 73062"/>
                <a:gd name="connsiteX1" fmla="*/ 44599 w 65718"/>
                <a:gd name="connsiteY1" fmla="*/ 70907 h 73062"/>
                <a:gd name="connsiteX2" fmla="*/ 32736 w 65718"/>
                <a:gd name="connsiteY2" fmla="*/ 73016 h 73062"/>
                <a:gd name="connsiteX3" fmla="*/ 9273 w 65718"/>
                <a:gd name="connsiteY3" fmla="*/ 62471 h 73062"/>
                <a:gd name="connsiteX4" fmla="*/ 45 w 65718"/>
                <a:gd name="connsiteY4" fmla="*/ 36108 h 73062"/>
                <a:gd name="connsiteX5" fmla="*/ 2154 w 65718"/>
                <a:gd name="connsiteY5" fmla="*/ 22663 h 73062"/>
                <a:gd name="connsiteX6" fmla="*/ 42830 w 65718"/>
                <a:gd name="connsiteY6" fmla="*/ 1488 h 73062"/>
                <a:gd name="connsiteX7" fmla="*/ 57253 w 65718"/>
                <a:gd name="connsiteY7" fmla="*/ 10800 h 73062"/>
                <a:gd name="connsiteX8" fmla="*/ 65689 w 65718"/>
                <a:gd name="connsiteY8" fmla="*/ 35844 h 73062"/>
                <a:gd name="connsiteX9" fmla="*/ 56199 w 65718"/>
                <a:gd name="connsiteY9" fmla="*/ 62207 h 73062"/>
                <a:gd name="connsiteX10" fmla="*/ 48817 w 65718"/>
                <a:gd name="connsiteY10" fmla="*/ 22399 h 73062"/>
                <a:gd name="connsiteX11" fmla="*/ 32736 w 65718"/>
                <a:gd name="connsiteY11" fmla="*/ 13436 h 73062"/>
                <a:gd name="connsiteX12" fmla="*/ 24036 w 65718"/>
                <a:gd name="connsiteY12" fmla="*/ 15281 h 73062"/>
                <a:gd name="connsiteX13" fmla="*/ 13227 w 65718"/>
                <a:gd name="connsiteY13" fmla="*/ 37163 h 73062"/>
                <a:gd name="connsiteX14" fmla="*/ 22981 w 65718"/>
                <a:gd name="connsiteY14" fmla="*/ 58517 h 73062"/>
                <a:gd name="connsiteX15" fmla="*/ 32999 w 65718"/>
                <a:gd name="connsiteY15" fmla="*/ 61417 h 73062"/>
                <a:gd name="connsiteX16" fmla="*/ 40908 w 65718"/>
                <a:gd name="connsiteY16" fmla="*/ 59835 h 73062"/>
                <a:gd name="connsiteX17" fmla="*/ 52771 w 65718"/>
                <a:gd name="connsiteY17" fmla="*/ 39008 h 73062"/>
                <a:gd name="connsiteX18" fmla="*/ 48817 w 65718"/>
                <a:gd name="connsiteY18" fmla="*/ 22399 h 7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5718" h="73062">
                  <a:moveTo>
                    <a:pt x="56199" y="63262"/>
                  </a:moveTo>
                  <a:cubicBezTo>
                    <a:pt x="52969" y="66665"/>
                    <a:pt x="49001" y="69283"/>
                    <a:pt x="44599" y="70907"/>
                  </a:cubicBezTo>
                  <a:cubicBezTo>
                    <a:pt x="40811" y="72339"/>
                    <a:pt x="36788" y="73053"/>
                    <a:pt x="32736" y="73016"/>
                  </a:cubicBezTo>
                  <a:cubicBezTo>
                    <a:pt x="23690" y="73393"/>
                    <a:pt x="14996" y="69486"/>
                    <a:pt x="9273" y="62471"/>
                  </a:cubicBezTo>
                  <a:cubicBezTo>
                    <a:pt x="2811" y="55261"/>
                    <a:pt x="-508" y="45773"/>
                    <a:pt x="45" y="36108"/>
                  </a:cubicBezTo>
                  <a:cubicBezTo>
                    <a:pt x="80" y="31547"/>
                    <a:pt x="792" y="27015"/>
                    <a:pt x="2154" y="22663"/>
                  </a:cubicBezTo>
                  <a:cubicBezTo>
                    <a:pt x="7540" y="5582"/>
                    <a:pt x="25752" y="-3898"/>
                    <a:pt x="42830" y="1488"/>
                  </a:cubicBezTo>
                  <a:cubicBezTo>
                    <a:pt x="48387" y="3239"/>
                    <a:pt x="53370" y="6455"/>
                    <a:pt x="57253" y="10800"/>
                  </a:cubicBezTo>
                  <a:cubicBezTo>
                    <a:pt x="62953" y="17881"/>
                    <a:pt x="65945" y="26760"/>
                    <a:pt x="65689" y="35844"/>
                  </a:cubicBezTo>
                  <a:cubicBezTo>
                    <a:pt x="65874" y="45501"/>
                    <a:pt x="62494" y="54886"/>
                    <a:pt x="56199" y="62207"/>
                  </a:cubicBezTo>
                  <a:close/>
                  <a:moveTo>
                    <a:pt x="48817" y="22399"/>
                  </a:moveTo>
                  <a:cubicBezTo>
                    <a:pt x="45437" y="16760"/>
                    <a:pt x="39310" y="13346"/>
                    <a:pt x="32736" y="13436"/>
                  </a:cubicBezTo>
                  <a:cubicBezTo>
                    <a:pt x="29743" y="13470"/>
                    <a:pt x="26785" y="14098"/>
                    <a:pt x="24036" y="15281"/>
                  </a:cubicBezTo>
                  <a:cubicBezTo>
                    <a:pt x="16578" y="19937"/>
                    <a:pt x="12391" y="28410"/>
                    <a:pt x="13227" y="37163"/>
                  </a:cubicBezTo>
                  <a:cubicBezTo>
                    <a:pt x="12955" y="45414"/>
                    <a:pt x="16564" y="53318"/>
                    <a:pt x="22981" y="58517"/>
                  </a:cubicBezTo>
                  <a:cubicBezTo>
                    <a:pt x="25923" y="60533"/>
                    <a:pt x="29435" y="61551"/>
                    <a:pt x="32999" y="61417"/>
                  </a:cubicBezTo>
                  <a:cubicBezTo>
                    <a:pt x="35720" y="61480"/>
                    <a:pt x="38419" y="60939"/>
                    <a:pt x="40908" y="59835"/>
                  </a:cubicBezTo>
                  <a:cubicBezTo>
                    <a:pt x="48651" y="55867"/>
                    <a:pt x="53309" y="47692"/>
                    <a:pt x="52771" y="39008"/>
                  </a:cubicBezTo>
                  <a:cubicBezTo>
                    <a:pt x="52974" y="33216"/>
                    <a:pt x="51606" y="27479"/>
                    <a:pt x="48817" y="22399"/>
                  </a:cubicBezTo>
                  <a:close/>
                </a:path>
              </a:pathLst>
            </a:custGeom>
            <a:grpFill/>
            <a:ln w="261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="" xmlns:a16="http://schemas.microsoft.com/office/drawing/2014/main" id="{A385E03B-0773-406C-9D13-B4FD3AF64621}"/>
                </a:ext>
              </a:extLst>
            </p:cNvPr>
            <p:cNvSpPr/>
            <p:nvPr/>
          </p:nvSpPr>
          <p:spPr>
            <a:xfrm>
              <a:off x="5465051" y="2769941"/>
              <a:ext cx="54186" cy="70238"/>
            </a:xfrm>
            <a:custGeom>
              <a:avLst/>
              <a:gdLst>
                <a:gd name="connsiteX0" fmla="*/ 52710 w 54186"/>
                <a:gd name="connsiteY0" fmla="*/ 54550 h 70238"/>
                <a:gd name="connsiteX1" fmla="*/ 26347 w 54186"/>
                <a:gd name="connsiteY1" fmla="*/ 70104 h 70238"/>
                <a:gd name="connsiteX2" fmla="*/ 4730 w 54186"/>
                <a:gd name="connsiteY2" fmla="*/ 61931 h 70238"/>
                <a:gd name="connsiteX3" fmla="*/ 512 w 54186"/>
                <a:gd name="connsiteY3" fmla="*/ 54550 h 70238"/>
                <a:gd name="connsiteX4" fmla="*/ 512 w 54186"/>
                <a:gd name="connsiteY4" fmla="*/ 40577 h 70238"/>
                <a:gd name="connsiteX5" fmla="*/ 512 w 54186"/>
                <a:gd name="connsiteY5" fmla="*/ -22 h 70238"/>
                <a:gd name="connsiteX6" fmla="*/ 13166 w 54186"/>
                <a:gd name="connsiteY6" fmla="*/ -22 h 70238"/>
                <a:gd name="connsiteX7" fmla="*/ 13166 w 54186"/>
                <a:gd name="connsiteY7" fmla="*/ 41632 h 70238"/>
                <a:gd name="connsiteX8" fmla="*/ 13166 w 54186"/>
                <a:gd name="connsiteY8" fmla="*/ 49277 h 70238"/>
                <a:gd name="connsiteX9" fmla="*/ 27138 w 54186"/>
                <a:gd name="connsiteY9" fmla="*/ 57450 h 70238"/>
                <a:gd name="connsiteX10" fmla="*/ 41111 w 54186"/>
                <a:gd name="connsiteY10" fmla="*/ 49804 h 70238"/>
                <a:gd name="connsiteX11" fmla="*/ 41111 w 54186"/>
                <a:gd name="connsiteY11" fmla="*/ 41105 h 70238"/>
                <a:gd name="connsiteX12" fmla="*/ 41111 w 54186"/>
                <a:gd name="connsiteY12" fmla="*/ -22 h 70238"/>
                <a:gd name="connsiteX13" fmla="*/ 54029 w 54186"/>
                <a:gd name="connsiteY13" fmla="*/ -22 h 70238"/>
                <a:gd name="connsiteX14" fmla="*/ 54029 w 54186"/>
                <a:gd name="connsiteY14" fmla="*/ 39523 h 70238"/>
                <a:gd name="connsiteX15" fmla="*/ 52710 w 54186"/>
                <a:gd name="connsiteY15" fmla="*/ 54550 h 7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186" h="70238">
                  <a:moveTo>
                    <a:pt x="52710" y="54550"/>
                  </a:moveTo>
                  <a:cubicBezTo>
                    <a:pt x="48142" y="64829"/>
                    <a:pt x="37554" y="71074"/>
                    <a:pt x="26347" y="70104"/>
                  </a:cubicBezTo>
                  <a:cubicBezTo>
                    <a:pt x="18267" y="70853"/>
                    <a:pt x="10295" y="67837"/>
                    <a:pt x="4730" y="61931"/>
                  </a:cubicBezTo>
                  <a:cubicBezTo>
                    <a:pt x="2784" y="59822"/>
                    <a:pt x="1342" y="57297"/>
                    <a:pt x="512" y="54550"/>
                  </a:cubicBezTo>
                  <a:cubicBezTo>
                    <a:pt x="-189" y="49918"/>
                    <a:pt x="-189" y="45209"/>
                    <a:pt x="512" y="40577"/>
                  </a:cubicBezTo>
                  <a:lnTo>
                    <a:pt x="512" y="-22"/>
                  </a:lnTo>
                  <a:lnTo>
                    <a:pt x="13166" y="-22"/>
                  </a:lnTo>
                  <a:lnTo>
                    <a:pt x="13166" y="41632"/>
                  </a:lnTo>
                  <a:cubicBezTo>
                    <a:pt x="12647" y="44155"/>
                    <a:pt x="12647" y="46754"/>
                    <a:pt x="13166" y="49277"/>
                  </a:cubicBezTo>
                  <a:cubicBezTo>
                    <a:pt x="13166" y="53495"/>
                    <a:pt x="18175" y="57450"/>
                    <a:pt x="27138" y="57450"/>
                  </a:cubicBezTo>
                  <a:cubicBezTo>
                    <a:pt x="32920" y="57987"/>
                    <a:pt x="38448" y="54964"/>
                    <a:pt x="41111" y="49804"/>
                  </a:cubicBezTo>
                  <a:cubicBezTo>
                    <a:pt x="41593" y="46926"/>
                    <a:pt x="41593" y="43983"/>
                    <a:pt x="41111" y="41105"/>
                  </a:cubicBezTo>
                  <a:lnTo>
                    <a:pt x="41111" y="-22"/>
                  </a:lnTo>
                  <a:lnTo>
                    <a:pt x="54029" y="-22"/>
                  </a:lnTo>
                  <a:lnTo>
                    <a:pt x="54029" y="39523"/>
                  </a:lnTo>
                  <a:cubicBezTo>
                    <a:pt x="54432" y="44571"/>
                    <a:pt x="53986" y="49649"/>
                    <a:pt x="52710" y="54550"/>
                  </a:cubicBezTo>
                  <a:close/>
                </a:path>
              </a:pathLst>
            </a:custGeom>
            <a:grpFill/>
            <a:ln w="261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="" xmlns:a16="http://schemas.microsoft.com/office/drawing/2014/main" id="{9389B9ED-1B99-4A95-B41D-6E3068D0BC6F}"/>
                </a:ext>
              </a:extLst>
            </p:cNvPr>
            <p:cNvSpPr/>
            <p:nvPr/>
          </p:nvSpPr>
          <p:spPr>
            <a:xfrm>
              <a:off x="5534648" y="2769941"/>
              <a:ext cx="52725" cy="68543"/>
            </a:xfrm>
            <a:custGeom>
              <a:avLst/>
              <a:gdLst>
                <a:gd name="connsiteX0" fmla="*/ 41653 w 52725"/>
                <a:gd name="connsiteY0" fmla="*/ 68544 h 68543"/>
                <a:gd name="connsiteX1" fmla="*/ 11600 w 52725"/>
                <a:gd name="connsiteY1" fmla="*/ 20563 h 68543"/>
                <a:gd name="connsiteX2" fmla="*/ 12391 w 52725"/>
                <a:gd name="connsiteY2" fmla="*/ 68544 h 68543"/>
                <a:gd name="connsiteX3" fmla="*/ 0 w 52725"/>
                <a:gd name="connsiteY3" fmla="*/ 68544 h 68543"/>
                <a:gd name="connsiteX4" fmla="*/ 0 w 52725"/>
                <a:gd name="connsiteY4" fmla="*/ 0 h 68543"/>
                <a:gd name="connsiteX5" fmla="*/ 11336 w 52725"/>
                <a:gd name="connsiteY5" fmla="*/ 0 h 68543"/>
                <a:gd name="connsiteX6" fmla="*/ 41653 w 52725"/>
                <a:gd name="connsiteY6" fmla="*/ 48244 h 68543"/>
                <a:gd name="connsiteX7" fmla="*/ 40335 w 52725"/>
                <a:gd name="connsiteY7" fmla="*/ 0 h 68543"/>
                <a:gd name="connsiteX8" fmla="*/ 52726 w 52725"/>
                <a:gd name="connsiteY8" fmla="*/ 0 h 68543"/>
                <a:gd name="connsiteX9" fmla="*/ 52726 w 52725"/>
                <a:gd name="connsiteY9" fmla="*/ 68544 h 68543"/>
                <a:gd name="connsiteX10" fmla="*/ 41653 w 52725"/>
                <a:gd name="connsiteY10" fmla="*/ 68544 h 6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725" h="68543">
                  <a:moveTo>
                    <a:pt x="41653" y="68544"/>
                  </a:moveTo>
                  <a:lnTo>
                    <a:pt x="11600" y="20563"/>
                  </a:lnTo>
                  <a:lnTo>
                    <a:pt x="12391" y="68544"/>
                  </a:lnTo>
                  <a:lnTo>
                    <a:pt x="0" y="68544"/>
                  </a:lnTo>
                  <a:lnTo>
                    <a:pt x="0" y="0"/>
                  </a:lnTo>
                  <a:lnTo>
                    <a:pt x="11336" y="0"/>
                  </a:lnTo>
                  <a:lnTo>
                    <a:pt x="41653" y="48244"/>
                  </a:lnTo>
                  <a:lnTo>
                    <a:pt x="40335" y="0"/>
                  </a:lnTo>
                  <a:lnTo>
                    <a:pt x="52726" y="0"/>
                  </a:lnTo>
                  <a:lnTo>
                    <a:pt x="52726" y="68544"/>
                  </a:lnTo>
                  <a:lnTo>
                    <a:pt x="41653" y="68544"/>
                  </a:lnTo>
                  <a:close/>
                </a:path>
              </a:pathLst>
            </a:custGeom>
            <a:grpFill/>
            <a:ln w="261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="" xmlns:a16="http://schemas.microsoft.com/office/drawing/2014/main" id="{E50F1121-4C57-497B-98D9-C5AB578A02DE}"/>
                </a:ext>
              </a:extLst>
            </p:cNvPr>
            <p:cNvSpPr/>
            <p:nvPr/>
          </p:nvSpPr>
          <p:spPr>
            <a:xfrm>
              <a:off x="5602928" y="2769941"/>
              <a:ext cx="12654" cy="68280"/>
            </a:xfrm>
            <a:custGeom>
              <a:avLst/>
              <a:gdLst>
                <a:gd name="connsiteX0" fmla="*/ 0 w 12654"/>
                <a:gd name="connsiteY0" fmla="*/ 0 h 68280"/>
                <a:gd name="connsiteX1" fmla="*/ 12654 w 12654"/>
                <a:gd name="connsiteY1" fmla="*/ 0 h 68280"/>
                <a:gd name="connsiteX2" fmla="*/ 12654 w 12654"/>
                <a:gd name="connsiteY2" fmla="*/ 68280 h 68280"/>
                <a:gd name="connsiteX3" fmla="*/ 0 w 12654"/>
                <a:gd name="connsiteY3" fmla="*/ 68280 h 6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54" h="68280">
                  <a:moveTo>
                    <a:pt x="0" y="0"/>
                  </a:moveTo>
                  <a:lnTo>
                    <a:pt x="12654" y="0"/>
                  </a:lnTo>
                  <a:lnTo>
                    <a:pt x="12654" y="68280"/>
                  </a:lnTo>
                  <a:lnTo>
                    <a:pt x="0" y="68280"/>
                  </a:lnTo>
                  <a:close/>
                </a:path>
              </a:pathLst>
            </a:custGeom>
            <a:grpFill/>
            <a:ln w="261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F3324BA8-B21F-49C7-86ED-BF49F787043D}"/>
                </a:ext>
              </a:extLst>
            </p:cNvPr>
            <p:cNvSpPr/>
            <p:nvPr/>
          </p:nvSpPr>
          <p:spPr>
            <a:xfrm>
              <a:off x="5624282" y="2769941"/>
              <a:ext cx="56943" cy="68543"/>
            </a:xfrm>
            <a:custGeom>
              <a:avLst/>
              <a:gdLst>
                <a:gd name="connsiteX0" fmla="*/ 37435 w 56943"/>
                <a:gd name="connsiteY0" fmla="*/ 68544 h 68543"/>
                <a:gd name="connsiteX1" fmla="*/ 20036 w 56943"/>
                <a:gd name="connsiteY1" fmla="*/ 68544 h 68543"/>
                <a:gd name="connsiteX2" fmla="*/ 0 w 56943"/>
                <a:gd name="connsiteY2" fmla="*/ 0 h 68543"/>
                <a:gd name="connsiteX3" fmla="*/ 13445 w 56943"/>
                <a:gd name="connsiteY3" fmla="*/ 0 h 68543"/>
                <a:gd name="connsiteX4" fmla="*/ 28736 w 56943"/>
                <a:gd name="connsiteY4" fmla="*/ 54044 h 68543"/>
                <a:gd name="connsiteX5" fmla="*/ 43763 w 56943"/>
                <a:gd name="connsiteY5" fmla="*/ 0 h 68543"/>
                <a:gd name="connsiteX6" fmla="*/ 56944 w 56943"/>
                <a:gd name="connsiteY6" fmla="*/ 0 h 68543"/>
                <a:gd name="connsiteX7" fmla="*/ 37435 w 56943"/>
                <a:gd name="connsiteY7" fmla="*/ 68544 h 6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943" h="68543">
                  <a:moveTo>
                    <a:pt x="37435" y="68544"/>
                  </a:moveTo>
                  <a:lnTo>
                    <a:pt x="20036" y="68544"/>
                  </a:lnTo>
                  <a:lnTo>
                    <a:pt x="0" y="0"/>
                  </a:lnTo>
                  <a:lnTo>
                    <a:pt x="13445" y="0"/>
                  </a:lnTo>
                  <a:lnTo>
                    <a:pt x="28736" y="54044"/>
                  </a:lnTo>
                  <a:lnTo>
                    <a:pt x="43763" y="0"/>
                  </a:lnTo>
                  <a:lnTo>
                    <a:pt x="56944" y="0"/>
                  </a:lnTo>
                  <a:lnTo>
                    <a:pt x="37435" y="68544"/>
                  </a:lnTo>
                  <a:close/>
                </a:path>
              </a:pathLst>
            </a:custGeom>
            <a:grpFill/>
            <a:ln w="261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="" xmlns:a16="http://schemas.microsoft.com/office/drawing/2014/main" id="{9E974846-03D7-47DB-AC50-6031174ACFB3}"/>
                </a:ext>
              </a:extLst>
            </p:cNvPr>
            <p:cNvSpPr/>
            <p:nvPr/>
          </p:nvSpPr>
          <p:spPr>
            <a:xfrm>
              <a:off x="5689662" y="2769941"/>
              <a:ext cx="50880" cy="68543"/>
            </a:xfrm>
            <a:custGeom>
              <a:avLst/>
              <a:gdLst>
                <a:gd name="connsiteX0" fmla="*/ 0 w 50880"/>
                <a:gd name="connsiteY0" fmla="*/ 68544 h 68543"/>
                <a:gd name="connsiteX1" fmla="*/ 0 w 50880"/>
                <a:gd name="connsiteY1" fmla="*/ 0 h 68543"/>
                <a:gd name="connsiteX2" fmla="*/ 48508 w 50880"/>
                <a:gd name="connsiteY2" fmla="*/ 0 h 68543"/>
                <a:gd name="connsiteX3" fmla="*/ 48508 w 50880"/>
                <a:gd name="connsiteY3" fmla="*/ 11600 h 68543"/>
                <a:gd name="connsiteX4" fmla="*/ 12391 w 50880"/>
                <a:gd name="connsiteY4" fmla="*/ 11600 h 68543"/>
                <a:gd name="connsiteX5" fmla="*/ 12391 w 50880"/>
                <a:gd name="connsiteY5" fmla="*/ 27681 h 68543"/>
                <a:gd name="connsiteX6" fmla="*/ 45344 w 50880"/>
                <a:gd name="connsiteY6" fmla="*/ 27681 h 68543"/>
                <a:gd name="connsiteX7" fmla="*/ 45344 w 50880"/>
                <a:gd name="connsiteY7" fmla="*/ 38754 h 68543"/>
                <a:gd name="connsiteX8" fmla="*/ 12391 w 50880"/>
                <a:gd name="connsiteY8" fmla="*/ 38754 h 68543"/>
                <a:gd name="connsiteX9" fmla="*/ 12391 w 50880"/>
                <a:gd name="connsiteY9" fmla="*/ 56944 h 68543"/>
                <a:gd name="connsiteX10" fmla="*/ 50881 w 50880"/>
                <a:gd name="connsiteY10" fmla="*/ 56944 h 68543"/>
                <a:gd name="connsiteX11" fmla="*/ 50881 w 50880"/>
                <a:gd name="connsiteY11" fmla="*/ 68544 h 68543"/>
                <a:gd name="connsiteX12" fmla="*/ 0 w 50880"/>
                <a:gd name="connsiteY12" fmla="*/ 68544 h 6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880" h="68543">
                  <a:moveTo>
                    <a:pt x="0" y="68544"/>
                  </a:moveTo>
                  <a:lnTo>
                    <a:pt x="0" y="0"/>
                  </a:lnTo>
                  <a:lnTo>
                    <a:pt x="48508" y="0"/>
                  </a:lnTo>
                  <a:lnTo>
                    <a:pt x="48508" y="11600"/>
                  </a:lnTo>
                  <a:lnTo>
                    <a:pt x="12391" y="11600"/>
                  </a:lnTo>
                  <a:lnTo>
                    <a:pt x="12391" y="27681"/>
                  </a:lnTo>
                  <a:lnTo>
                    <a:pt x="45344" y="27681"/>
                  </a:lnTo>
                  <a:lnTo>
                    <a:pt x="45344" y="38754"/>
                  </a:lnTo>
                  <a:lnTo>
                    <a:pt x="12391" y="38754"/>
                  </a:lnTo>
                  <a:lnTo>
                    <a:pt x="12391" y="56944"/>
                  </a:lnTo>
                  <a:lnTo>
                    <a:pt x="50881" y="56944"/>
                  </a:lnTo>
                  <a:lnTo>
                    <a:pt x="50881" y="68544"/>
                  </a:lnTo>
                  <a:lnTo>
                    <a:pt x="0" y="68544"/>
                  </a:lnTo>
                  <a:close/>
                </a:path>
              </a:pathLst>
            </a:custGeom>
            <a:grpFill/>
            <a:ln w="261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="" xmlns:a16="http://schemas.microsoft.com/office/drawing/2014/main" id="{025379AC-A445-4517-A570-42368D6DB67A}"/>
                </a:ext>
              </a:extLst>
            </p:cNvPr>
            <p:cNvSpPr/>
            <p:nvPr/>
          </p:nvSpPr>
          <p:spPr>
            <a:xfrm>
              <a:off x="5750560" y="2769927"/>
              <a:ext cx="53253" cy="68030"/>
            </a:xfrm>
            <a:custGeom>
              <a:avLst/>
              <a:gdLst>
                <a:gd name="connsiteX0" fmla="*/ 37421 w 53253"/>
                <a:gd name="connsiteY0" fmla="*/ 68009 h 68030"/>
                <a:gd name="connsiteX1" fmla="*/ 23976 w 53253"/>
                <a:gd name="connsiteY1" fmla="*/ 41646 h 68030"/>
                <a:gd name="connsiteX2" fmla="*/ 12640 w 53253"/>
                <a:gd name="connsiteY2" fmla="*/ 41646 h 68030"/>
                <a:gd name="connsiteX3" fmla="*/ 12640 w 53253"/>
                <a:gd name="connsiteY3" fmla="*/ 68009 h 68030"/>
                <a:gd name="connsiteX4" fmla="*/ -14 w 53253"/>
                <a:gd name="connsiteY4" fmla="*/ 68009 h 68030"/>
                <a:gd name="connsiteX5" fmla="*/ -14 w 53253"/>
                <a:gd name="connsiteY5" fmla="*/ -8 h 68030"/>
                <a:gd name="connsiteX6" fmla="*/ 27931 w 53253"/>
                <a:gd name="connsiteY6" fmla="*/ -8 h 68030"/>
                <a:gd name="connsiteX7" fmla="*/ 46385 w 53253"/>
                <a:gd name="connsiteY7" fmla="*/ 8429 h 68030"/>
                <a:gd name="connsiteX8" fmla="*/ 50339 w 53253"/>
                <a:gd name="connsiteY8" fmla="*/ 21610 h 68030"/>
                <a:gd name="connsiteX9" fmla="*/ 50339 w 53253"/>
                <a:gd name="connsiteY9" fmla="*/ 29255 h 68030"/>
                <a:gd name="connsiteX10" fmla="*/ 37949 w 53253"/>
                <a:gd name="connsiteY10" fmla="*/ 40591 h 68030"/>
                <a:gd name="connsiteX11" fmla="*/ 53239 w 53253"/>
                <a:gd name="connsiteY11" fmla="*/ 66954 h 68030"/>
                <a:gd name="connsiteX12" fmla="*/ 33203 w 53253"/>
                <a:gd name="connsiteY12" fmla="*/ 12910 h 68030"/>
                <a:gd name="connsiteX13" fmla="*/ 22922 w 53253"/>
                <a:gd name="connsiteY13" fmla="*/ 10801 h 68030"/>
                <a:gd name="connsiteX14" fmla="*/ 12640 w 53253"/>
                <a:gd name="connsiteY14" fmla="*/ 10801 h 68030"/>
                <a:gd name="connsiteX15" fmla="*/ 12640 w 53253"/>
                <a:gd name="connsiteY15" fmla="*/ 32155 h 68030"/>
                <a:gd name="connsiteX16" fmla="*/ 17122 w 53253"/>
                <a:gd name="connsiteY16" fmla="*/ 32155 h 68030"/>
                <a:gd name="connsiteX17" fmla="*/ 32412 w 53253"/>
                <a:gd name="connsiteY17" fmla="*/ 30310 h 68030"/>
                <a:gd name="connsiteX18" fmla="*/ 35151 w 53253"/>
                <a:gd name="connsiteY18" fmla="*/ 15649 h 68030"/>
                <a:gd name="connsiteX19" fmla="*/ 32412 w 53253"/>
                <a:gd name="connsiteY19" fmla="*/ 12910 h 6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3253" h="68030">
                  <a:moveTo>
                    <a:pt x="37421" y="68009"/>
                  </a:moveTo>
                  <a:lnTo>
                    <a:pt x="23976" y="41646"/>
                  </a:lnTo>
                  <a:lnTo>
                    <a:pt x="12640" y="41646"/>
                  </a:lnTo>
                  <a:lnTo>
                    <a:pt x="12640" y="68009"/>
                  </a:lnTo>
                  <a:lnTo>
                    <a:pt x="-14" y="68009"/>
                  </a:lnTo>
                  <a:lnTo>
                    <a:pt x="-14" y="-8"/>
                  </a:lnTo>
                  <a:lnTo>
                    <a:pt x="27931" y="-8"/>
                  </a:lnTo>
                  <a:cubicBezTo>
                    <a:pt x="35067" y="-258"/>
                    <a:pt x="41906" y="2866"/>
                    <a:pt x="46385" y="8429"/>
                  </a:cubicBezTo>
                  <a:cubicBezTo>
                    <a:pt x="49140" y="12256"/>
                    <a:pt x="50532" y="16896"/>
                    <a:pt x="50339" y="21610"/>
                  </a:cubicBezTo>
                  <a:cubicBezTo>
                    <a:pt x="50711" y="24146"/>
                    <a:pt x="50711" y="26719"/>
                    <a:pt x="50339" y="29255"/>
                  </a:cubicBezTo>
                  <a:cubicBezTo>
                    <a:pt x="48038" y="34647"/>
                    <a:pt x="43522" y="38778"/>
                    <a:pt x="37949" y="40591"/>
                  </a:cubicBezTo>
                  <a:lnTo>
                    <a:pt x="53239" y="66954"/>
                  </a:lnTo>
                  <a:close/>
                  <a:moveTo>
                    <a:pt x="33203" y="12910"/>
                  </a:moveTo>
                  <a:cubicBezTo>
                    <a:pt x="30095" y="11115"/>
                    <a:pt x="26486" y="10374"/>
                    <a:pt x="22922" y="10801"/>
                  </a:cubicBezTo>
                  <a:lnTo>
                    <a:pt x="12640" y="10801"/>
                  </a:lnTo>
                  <a:lnTo>
                    <a:pt x="12640" y="32155"/>
                  </a:lnTo>
                  <a:lnTo>
                    <a:pt x="17122" y="32155"/>
                  </a:lnTo>
                  <a:cubicBezTo>
                    <a:pt x="22292" y="32756"/>
                    <a:pt x="27533" y="32124"/>
                    <a:pt x="32412" y="30310"/>
                  </a:cubicBezTo>
                  <a:cubicBezTo>
                    <a:pt x="37218" y="27020"/>
                    <a:pt x="38444" y="20455"/>
                    <a:pt x="35151" y="15649"/>
                  </a:cubicBezTo>
                  <a:cubicBezTo>
                    <a:pt x="34416" y="14576"/>
                    <a:pt x="33488" y="13646"/>
                    <a:pt x="32412" y="12910"/>
                  </a:cubicBezTo>
                  <a:close/>
                </a:path>
              </a:pathLst>
            </a:custGeom>
            <a:grpFill/>
            <a:ln w="261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="" xmlns:a16="http://schemas.microsoft.com/office/drawing/2014/main" id="{F05748EE-459F-444B-A93D-BCC7E38372FF}"/>
                </a:ext>
              </a:extLst>
            </p:cNvPr>
            <p:cNvSpPr/>
            <p:nvPr/>
          </p:nvSpPr>
          <p:spPr>
            <a:xfrm>
              <a:off x="5807504" y="2768478"/>
              <a:ext cx="58859" cy="71619"/>
            </a:xfrm>
            <a:custGeom>
              <a:avLst/>
              <a:gdLst>
                <a:gd name="connsiteX0" fmla="*/ 52184 w 58859"/>
                <a:gd name="connsiteY0" fmla="*/ 64449 h 71619"/>
                <a:gd name="connsiteX1" fmla="*/ 29776 w 58859"/>
                <a:gd name="connsiteY1" fmla="*/ 71567 h 71619"/>
                <a:gd name="connsiteX2" fmla="*/ 3413 w 58859"/>
                <a:gd name="connsiteY2" fmla="*/ 61285 h 71619"/>
                <a:gd name="connsiteX3" fmla="*/ -14 w 58859"/>
                <a:gd name="connsiteY3" fmla="*/ 57067 h 71619"/>
                <a:gd name="connsiteX4" fmla="*/ 10795 w 58859"/>
                <a:gd name="connsiteY4" fmla="*/ 49422 h 71619"/>
                <a:gd name="connsiteX5" fmla="*/ 32149 w 58859"/>
                <a:gd name="connsiteY5" fmla="*/ 59703 h 71619"/>
                <a:gd name="connsiteX6" fmla="*/ 37158 w 58859"/>
                <a:gd name="connsiteY6" fmla="*/ 59703 h 71619"/>
                <a:gd name="connsiteX7" fmla="*/ 45330 w 58859"/>
                <a:gd name="connsiteY7" fmla="*/ 51267 h 71619"/>
                <a:gd name="connsiteX8" fmla="*/ 44012 w 58859"/>
                <a:gd name="connsiteY8" fmla="*/ 47313 h 71619"/>
                <a:gd name="connsiteX9" fmla="*/ 32149 w 58859"/>
                <a:gd name="connsiteY9" fmla="*/ 42568 h 71619"/>
                <a:gd name="connsiteX10" fmla="*/ 23976 w 58859"/>
                <a:gd name="connsiteY10" fmla="*/ 40722 h 71619"/>
                <a:gd name="connsiteX11" fmla="*/ 13695 w 58859"/>
                <a:gd name="connsiteY11" fmla="*/ 37559 h 71619"/>
                <a:gd name="connsiteX12" fmla="*/ 3677 w 58859"/>
                <a:gd name="connsiteY12" fmla="*/ 21477 h 71619"/>
                <a:gd name="connsiteX13" fmla="*/ 6313 w 58859"/>
                <a:gd name="connsiteY13" fmla="*/ 11459 h 71619"/>
                <a:gd name="connsiteX14" fmla="*/ 30830 w 58859"/>
                <a:gd name="connsiteY14" fmla="*/ 123 h 71619"/>
                <a:gd name="connsiteX15" fmla="*/ 58512 w 58859"/>
                <a:gd name="connsiteY15" fmla="*/ 14096 h 71619"/>
                <a:gd name="connsiteX16" fmla="*/ 47966 w 58859"/>
                <a:gd name="connsiteY16" fmla="*/ 22004 h 71619"/>
                <a:gd name="connsiteX17" fmla="*/ 30040 w 58859"/>
                <a:gd name="connsiteY17" fmla="*/ 11723 h 71619"/>
                <a:gd name="connsiteX18" fmla="*/ 17913 w 58859"/>
                <a:gd name="connsiteY18" fmla="*/ 16995 h 71619"/>
                <a:gd name="connsiteX19" fmla="*/ 17913 w 58859"/>
                <a:gd name="connsiteY19" fmla="*/ 20159 h 71619"/>
                <a:gd name="connsiteX20" fmla="*/ 17913 w 58859"/>
                <a:gd name="connsiteY20" fmla="*/ 23323 h 71619"/>
                <a:gd name="connsiteX21" fmla="*/ 29512 w 58859"/>
                <a:gd name="connsiteY21" fmla="*/ 28331 h 71619"/>
                <a:gd name="connsiteX22" fmla="*/ 36630 w 58859"/>
                <a:gd name="connsiteY22" fmla="*/ 29913 h 71619"/>
                <a:gd name="connsiteX23" fmla="*/ 54821 w 58859"/>
                <a:gd name="connsiteY23" fmla="*/ 38613 h 71619"/>
                <a:gd name="connsiteX24" fmla="*/ 58775 w 58859"/>
                <a:gd name="connsiteY24" fmla="*/ 49949 h 71619"/>
                <a:gd name="connsiteX25" fmla="*/ 52184 w 58859"/>
                <a:gd name="connsiteY25" fmla="*/ 64976 h 71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859" h="71619">
                  <a:moveTo>
                    <a:pt x="52184" y="64449"/>
                  </a:moveTo>
                  <a:cubicBezTo>
                    <a:pt x="45789" y="69389"/>
                    <a:pt x="37851" y="71909"/>
                    <a:pt x="29776" y="71567"/>
                  </a:cubicBezTo>
                  <a:cubicBezTo>
                    <a:pt x="19961" y="71838"/>
                    <a:pt x="10452" y="68129"/>
                    <a:pt x="3413" y="61285"/>
                  </a:cubicBezTo>
                  <a:lnTo>
                    <a:pt x="-14" y="57067"/>
                  </a:lnTo>
                  <a:lnTo>
                    <a:pt x="10795" y="49422"/>
                  </a:lnTo>
                  <a:cubicBezTo>
                    <a:pt x="15569" y="56413"/>
                    <a:pt x="23707" y="60331"/>
                    <a:pt x="32149" y="59703"/>
                  </a:cubicBezTo>
                  <a:cubicBezTo>
                    <a:pt x="33812" y="59893"/>
                    <a:pt x="35494" y="59893"/>
                    <a:pt x="37158" y="59703"/>
                  </a:cubicBezTo>
                  <a:cubicBezTo>
                    <a:pt x="38476" y="59703"/>
                    <a:pt x="45330" y="57594"/>
                    <a:pt x="45330" y="51267"/>
                  </a:cubicBezTo>
                  <a:cubicBezTo>
                    <a:pt x="45264" y="49852"/>
                    <a:pt x="44808" y="48483"/>
                    <a:pt x="44012" y="47313"/>
                  </a:cubicBezTo>
                  <a:cubicBezTo>
                    <a:pt x="41639" y="44149"/>
                    <a:pt x="35576" y="43358"/>
                    <a:pt x="32149" y="42568"/>
                  </a:cubicBezTo>
                  <a:lnTo>
                    <a:pt x="23976" y="40722"/>
                  </a:lnTo>
                  <a:cubicBezTo>
                    <a:pt x="20428" y="40108"/>
                    <a:pt x="16974" y="39045"/>
                    <a:pt x="13695" y="37559"/>
                  </a:cubicBezTo>
                  <a:cubicBezTo>
                    <a:pt x="7473" y="34645"/>
                    <a:pt x="3550" y="28345"/>
                    <a:pt x="3677" y="21477"/>
                  </a:cubicBezTo>
                  <a:cubicBezTo>
                    <a:pt x="3708" y="17971"/>
                    <a:pt x="4615" y="14528"/>
                    <a:pt x="6313" y="11459"/>
                  </a:cubicBezTo>
                  <a:cubicBezTo>
                    <a:pt x="11781" y="3463"/>
                    <a:pt x="21195" y="-889"/>
                    <a:pt x="30830" y="123"/>
                  </a:cubicBezTo>
                  <a:cubicBezTo>
                    <a:pt x="41821" y="-170"/>
                    <a:pt x="52221" y="5079"/>
                    <a:pt x="58512" y="14096"/>
                  </a:cubicBezTo>
                  <a:lnTo>
                    <a:pt x="47966" y="22004"/>
                  </a:lnTo>
                  <a:cubicBezTo>
                    <a:pt x="44355" y="15522"/>
                    <a:pt x="37458" y="11567"/>
                    <a:pt x="30040" y="11723"/>
                  </a:cubicBezTo>
                  <a:cubicBezTo>
                    <a:pt x="30040" y="11723"/>
                    <a:pt x="20813" y="11723"/>
                    <a:pt x="17913" y="16995"/>
                  </a:cubicBezTo>
                  <a:cubicBezTo>
                    <a:pt x="17657" y="18034"/>
                    <a:pt x="17657" y="19120"/>
                    <a:pt x="17913" y="20159"/>
                  </a:cubicBezTo>
                  <a:cubicBezTo>
                    <a:pt x="17675" y="21200"/>
                    <a:pt x="17675" y="22281"/>
                    <a:pt x="17913" y="23323"/>
                  </a:cubicBezTo>
                  <a:cubicBezTo>
                    <a:pt x="19494" y="25959"/>
                    <a:pt x="23185" y="26750"/>
                    <a:pt x="29512" y="28331"/>
                  </a:cubicBezTo>
                  <a:lnTo>
                    <a:pt x="36630" y="29913"/>
                  </a:lnTo>
                  <a:cubicBezTo>
                    <a:pt x="43527" y="30588"/>
                    <a:pt x="49965" y="33667"/>
                    <a:pt x="54821" y="38613"/>
                  </a:cubicBezTo>
                  <a:cubicBezTo>
                    <a:pt x="57747" y="41624"/>
                    <a:pt x="59192" y="45773"/>
                    <a:pt x="58775" y="49949"/>
                  </a:cubicBezTo>
                  <a:cubicBezTo>
                    <a:pt x="59134" y="55728"/>
                    <a:pt x="56679" y="61325"/>
                    <a:pt x="52184" y="64976"/>
                  </a:cubicBezTo>
                  <a:close/>
                </a:path>
              </a:pathLst>
            </a:custGeom>
            <a:grpFill/>
            <a:ln w="261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="" xmlns:a16="http://schemas.microsoft.com/office/drawing/2014/main" id="{9CED7B92-9BD0-470D-B2AD-7229C07B436E}"/>
                </a:ext>
              </a:extLst>
            </p:cNvPr>
            <p:cNvSpPr/>
            <p:nvPr/>
          </p:nvSpPr>
          <p:spPr>
            <a:xfrm>
              <a:off x="5877366" y="2769941"/>
              <a:ext cx="12654" cy="68280"/>
            </a:xfrm>
            <a:custGeom>
              <a:avLst/>
              <a:gdLst>
                <a:gd name="connsiteX0" fmla="*/ 0 w 12654"/>
                <a:gd name="connsiteY0" fmla="*/ 0 h 68280"/>
                <a:gd name="connsiteX1" fmla="*/ 12654 w 12654"/>
                <a:gd name="connsiteY1" fmla="*/ 0 h 68280"/>
                <a:gd name="connsiteX2" fmla="*/ 12654 w 12654"/>
                <a:gd name="connsiteY2" fmla="*/ 68280 h 68280"/>
                <a:gd name="connsiteX3" fmla="*/ 0 w 12654"/>
                <a:gd name="connsiteY3" fmla="*/ 68280 h 6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54" h="68280">
                  <a:moveTo>
                    <a:pt x="0" y="0"/>
                  </a:moveTo>
                  <a:lnTo>
                    <a:pt x="12654" y="0"/>
                  </a:lnTo>
                  <a:lnTo>
                    <a:pt x="12654" y="68280"/>
                  </a:lnTo>
                  <a:lnTo>
                    <a:pt x="0" y="68280"/>
                  </a:lnTo>
                  <a:close/>
                </a:path>
              </a:pathLst>
            </a:custGeom>
            <a:grpFill/>
            <a:ln w="261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="" xmlns:a16="http://schemas.microsoft.com/office/drawing/2014/main" id="{410C0424-F839-4026-90E1-950FD9E0DB95}"/>
                </a:ext>
              </a:extLst>
            </p:cNvPr>
            <p:cNvSpPr/>
            <p:nvPr/>
          </p:nvSpPr>
          <p:spPr>
            <a:xfrm>
              <a:off x="5900038" y="2769941"/>
              <a:ext cx="50353" cy="68543"/>
            </a:xfrm>
            <a:custGeom>
              <a:avLst/>
              <a:gdLst>
                <a:gd name="connsiteX0" fmla="*/ 31372 w 50353"/>
                <a:gd name="connsiteY0" fmla="*/ 11600 h 68543"/>
                <a:gd name="connsiteX1" fmla="*/ 31372 w 50353"/>
                <a:gd name="connsiteY1" fmla="*/ 68544 h 68543"/>
                <a:gd name="connsiteX2" fmla="*/ 18718 w 50353"/>
                <a:gd name="connsiteY2" fmla="*/ 68544 h 68543"/>
                <a:gd name="connsiteX3" fmla="*/ 18718 w 50353"/>
                <a:gd name="connsiteY3" fmla="*/ 11600 h 68543"/>
                <a:gd name="connsiteX4" fmla="*/ 0 w 50353"/>
                <a:gd name="connsiteY4" fmla="*/ 11600 h 68543"/>
                <a:gd name="connsiteX5" fmla="*/ 0 w 50353"/>
                <a:gd name="connsiteY5" fmla="*/ 0 h 68543"/>
                <a:gd name="connsiteX6" fmla="*/ 50353 w 50353"/>
                <a:gd name="connsiteY6" fmla="*/ 0 h 68543"/>
                <a:gd name="connsiteX7" fmla="*/ 50353 w 50353"/>
                <a:gd name="connsiteY7" fmla="*/ 11600 h 68543"/>
                <a:gd name="connsiteX8" fmla="*/ 31372 w 50353"/>
                <a:gd name="connsiteY8" fmla="*/ 11600 h 6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353" h="68543">
                  <a:moveTo>
                    <a:pt x="31372" y="11600"/>
                  </a:moveTo>
                  <a:lnTo>
                    <a:pt x="31372" y="68544"/>
                  </a:lnTo>
                  <a:lnTo>
                    <a:pt x="18718" y="68544"/>
                  </a:lnTo>
                  <a:lnTo>
                    <a:pt x="18718" y="11600"/>
                  </a:lnTo>
                  <a:lnTo>
                    <a:pt x="0" y="11600"/>
                  </a:lnTo>
                  <a:lnTo>
                    <a:pt x="0" y="0"/>
                  </a:lnTo>
                  <a:lnTo>
                    <a:pt x="50353" y="0"/>
                  </a:lnTo>
                  <a:lnTo>
                    <a:pt x="50353" y="11600"/>
                  </a:lnTo>
                  <a:lnTo>
                    <a:pt x="31372" y="11600"/>
                  </a:lnTo>
                  <a:close/>
                </a:path>
              </a:pathLst>
            </a:custGeom>
            <a:grpFill/>
            <a:ln w="261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="" xmlns:a16="http://schemas.microsoft.com/office/drawing/2014/main" id="{03C82868-0455-4E90-9964-96331B7B3FA3}"/>
                </a:ext>
              </a:extLst>
            </p:cNvPr>
            <p:cNvSpPr/>
            <p:nvPr/>
          </p:nvSpPr>
          <p:spPr>
            <a:xfrm>
              <a:off x="5946701" y="2751487"/>
              <a:ext cx="61425" cy="86470"/>
            </a:xfrm>
            <a:custGeom>
              <a:avLst/>
              <a:gdLst>
                <a:gd name="connsiteX0" fmla="*/ 47966 w 61425"/>
                <a:gd name="connsiteY0" fmla="*/ 86449 h 86470"/>
                <a:gd name="connsiteX1" fmla="*/ 44012 w 61425"/>
                <a:gd name="connsiteY1" fmla="*/ 73267 h 86470"/>
                <a:gd name="connsiteX2" fmla="*/ 17649 w 61425"/>
                <a:gd name="connsiteY2" fmla="*/ 73267 h 86470"/>
                <a:gd name="connsiteX3" fmla="*/ 13695 w 61425"/>
                <a:gd name="connsiteY3" fmla="*/ 86449 h 86470"/>
                <a:gd name="connsiteX4" fmla="*/ -14 w 61425"/>
                <a:gd name="connsiteY4" fmla="*/ 86449 h 86470"/>
                <a:gd name="connsiteX5" fmla="*/ 23185 w 61425"/>
                <a:gd name="connsiteY5" fmla="*/ 18169 h 86470"/>
                <a:gd name="connsiteX6" fmla="*/ 39003 w 61425"/>
                <a:gd name="connsiteY6" fmla="*/ 18169 h 86470"/>
                <a:gd name="connsiteX7" fmla="*/ 61411 w 61425"/>
                <a:gd name="connsiteY7" fmla="*/ 86449 h 86470"/>
                <a:gd name="connsiteX8" fmla="*/ 31094 w 61425"/>
                <a:gd name="connsiteY8" fmla="*/ 30559 h 86470"/>
                <a:gd name="connsiteX9" fmla="*/ 21603 w 61425"/>
                <a:gd name="connsiteY9" fmla="*/ 61931 h 86470"/>
                <a:gd name="connsiteX10" fmla="*/ 40585 w 61425"/>
                <a:gd name="connsiteY10" fmla="*/ 61931 h 86470"/>
                <a:gd name="connsiteX11" fmla="*/ 34521 w 61425"/>
                <a:gd name="connsiteY11" fmla="*/ 11578 h 86470"/>
                <a:gd name="connsiteX12" fmla="*/ 25822 w 61425"/>
                <a:gd name="connsiteY12" fmla="*/ 11578 h 86470"/>
                <a:gd name="connsiteX13" fmla="*/ 31094 w 61425"/>
                <a:gd name="connsiteY13" fmla="*/ -22 h 86470"/>
                <a:gd name="connsiteX14" fmla="*/ 44803 w 61425"/>
                <a:gd name="connsiteY14" fmla="*/ -22 h 86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425" h="86470">
                  <a:moveTo>
                    <a:pt x="47966" y="86449"/>
                  </a:moveTo>
                  <a:lnTo>
                    <a:pt x="44012" y="73267"/>
                  </a:lnTo>
                  <a:lnTo>
                    <a:pt x="17649" y="73267"/>
                  </a:lnTo>
                  <a:lnTo>
                    <a:pt x="13695" y="86449"/>
                  </a:lnTo>
                  <a:lnTo>
                    <a:pt x="-14" y="86449"/>
                  </a:lnTo>
                  <a:lnTo>
                    <a:pt x="23185" y="18169"/>
                  </a:lnTo>
                  <a:lnTo>
                    <a:pt x="39003" y="18169"/>
                  </a:lnTo>
                  <a:lnTo>
                    <a:pt x="61411" y="86449"/>
                  </a:lnTo>
                  <a:close/>
                  <a:moveTo>
                    <a:pt x="31094" y="30559"/>
                  </a:moveTo>
                  <a:lnTo>
                    <a:pt x="21603" y="61931"/>
                  </a:lnTo>
                  <a:lnTo>
                    <a:pt x="40585" y="61931"/>
                  </a:lnTo>
                  <a:close/>
                  <a:moveTo>
                    <a:pt x="34521" y="11578"/>
                  </a:moveTo>
                  <a:lnTo>
                    <a:pt x="25822" y="11578"/>
                  </a:lnTo>
                  <a:lnTo>
                    <a:pt x="31094" y="-22"/>
                  </a:lnTo>
                  <a:lnTo>
                    <a:pt x="44803" y="-22"/>
                  </a:lnTo>
                  <a:close/>
                </a:path>
              </a:pathLst>
            </a:custGeom>
            <a:grpFill/>
            <a:ln w="261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="" xmlns:a16="http://schemas.microsoft.com/office/drawing/2014/main" id="{9DB509D1-46B1-4F59-95B4-407CE4171765}"/>
                </a:ext>
              </a:extLst>
            </p:cNvPr>
            <p:cNvSpPr/>
            <p:nvPr/>
          </p:nvSpPr>
          <p:spPr>
            <a:xfrm>
              <a:off x="6017090" y="2769916"/>
              <a:ext cx="53516" cy="68041"/>
            </a:xfrm>
            <a:custGeom>
              <a:avLst/>
              <a:gdLst>
                <a:gd name="connsiteX0" fmla="*/ 37685 w 53516"/>
                <a:gd name="connsiteY0" fmla="*/ 68020 h 68041"/>
                <a:gd name="connsiteX1" fmla="*/ 24240 w 53516"/>
                <a:gd name="connsiteY1" fmla="*/ 41657 h 68041"/>
                <a:gd name="connsiteX2" fmla="*/ 12640 w 53516"/>
                <a:gd name="connsiteY2" fmla="*/ 41657 h 68041"/>
                <a:gd name="connsiteX3" fmla="*/ 12640 w 53516"/>
                <a:gd name="connsiteY3" fmla="*/ 68020 h 68041"/>
                <a:gd name="connsiteX4" fmla="*/ -14 w 53516"/>
                <a:gd name="connsiteY4" fmla="*/ 68020 h 68041"/>
                <a:gd name="connsiteX5" fmla="*/ -14 w 53516"/>
                <a:gd name="connsiteY5" fmla="*/ 3 h 68041"/>
                <a:gd name="connsiteX6" fmla="*/ 27931 w 53516"/>
                <a:gd name="connsiteY6" fmla="*/ 3 h 68041"/>
                <a:gd name="connsiteX7" fmla="*/ 46385 w 53516"/>
                <a:gd name="connsiteY7" fmla="*/ 8439 h 68041"/>
                <a:gd name="connsiteX8" fmla="*/ 50603 w 53516"/>
                <a:gd name="connsiteY8" fmla="*/ 21621 h 68041"/>
                <a:gd name="connsiteX9" fmla="*/ 50603 w 53516"/>
                <a:gd name="connsiteY9" fmla="*/ 29266 h 68041"/>
                <a:gd name="connsiteX10" fmla="*/ 38212 w 53516"/>
                <a:gd name="connsiteY10" fmla="*/ 40602 h 68041"/>
                <a:gd name="connsiteX11" fmla="*/ 53503 w 53516"/>
                <a:gd name="connsiteY11" fmla="*/ 66965 h 68041"/>
                <a:gd name="connsiteX12" fmla="*/ 33203 w 53516"/>
                <a:gd name="connsiteY12" fmla="*/ 12921 h 68041"/>
                <a:gd name="connsiteX13" fmla="*/ 22922 w 53516"/>
                <a:gd name="connsiteY13" fmla="*/ 10812 h 68041"/>
                <a:gd name="connsiteX14" fmla="*/ 12640 w 53516"/>
                <a:gd name="connsiteY14" fmla="*/ 10812 h 68041"/>
                <a:gd name="connsiteX15" fmla="*/ 12640 w 53516"/>
                <a:gd name="connsiteY15" fmla="*/ 32166 h 68041"/>
                <a:gd name="connsiteX16" fmla="*/ 17122 w 53516"/>
                <a:gd name="connsiteY16" fmla="*/ 32166 h 68041"/>
                <a:gd name="connsiteX17" fmla="*/ 32412 w 53516"/>
                <a:gd name="connsiteY17" fmla="*/ 30320 h 68041"/>
                <a:gd name="connsiteX18" fmla="*/ 37421 w 53516"/>
                <a:gd name="connsiteY18" fmla="*/ 21357 h 68041"/>
                <a:gd name="connsiteX19" fmla="*/ 33203 w 53516"/>
                <a:gd name="connsiteY19" fmla="*/ 12921 h 68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3516" h="68041">
                  <a:moveTo>
                    <a:pt x="37685" y="68020"/>
                  </a:moveTo>
                  <a:lnTo>
                    <a:pt x="24240" y="41657"/>
                  </a:lnTo>
                  <a:lnTo>
                    <a:pt x="12640" y="41657"/>
                  </a:lnTo>
                  <a:lnTo>
                    <a:pt x="12640" y="68020"/>
                  </a:lnTo>
                  <a:lnTo>
                    <a:pt x="-14" y="68020"/>
                  </a:lnTo>
                  <a:lnTo>
                    <a:pt x="-14" y="3"/>
                  </a:lnTo>
                  <a:lnTo>
                    <a:pt x="27931" y="3"/>
                  </a:lnTo>
                  <a:cubicBezTo>
                    <a:pt x="35086" y="-334"/>
                    <a:pt x="41958" y="2808"/>
                    <a:pt x="46385" y="8439"/>
                  </a:cubicBezTo>
                  <a:cubicBezTo>
                    <a:pt x="49198" y="12251"/>
                    <a:pt x="50679" y="16883"/>
                    <a:pt x="50603" y="21621"/>
                  </a:cubicBezTo>
                  <a:cubicBezTo>
                    <a:pt x="50951" y="24157"/>
                    <a:pt x="50951" y="26730"/>
                    <a:pt x="50603" y="29266"/>
                  </a:cubicBezTo>
                  <a:cubicBezTo>
                    <a:pt x="48394" y="34720"/>
                    <a:pt x="43841" y="38886"/>
                    <a:pt x="38212" y="40602"/>
                  </a:cubicBezTo>
                  <a:lnTo>
                    <a:pt x="53503" y="66965"/>
                  </a:lnTo>
                  <a:close/>
                  <a:moveTo>
                    <a:pt x="33203" y="12921"/>
                  </a:moveTo>
                  <a:cubicBezTo>
                    <a:pt x="30108" y="11089"/>
                    <a:pt x="26489" y="10345"/>
                    <a:pt x="22922" y="10812"/>
                  </a:cubicBezTo>
                  <a:lnTo>
                    <a:pt x="12640" y="10812"/>
                  </a:lnTo>
                  <a:lnTo>
                    <a:pt x="12640" y="32166"/>
                  </a:lnTo>
                  <a:lnTo>
                    <a:pt x="17122" y="32166"/>
                  </a:lnTo>
                  <a:cubicBezTo>
                    <a:pt x="22292" y="32767"/>
                    <a:pt x="27533" y="32134"/>
                    <a:pt x="32412" y="30320"/>
                  </a:cubicBezTo>
                  <a:cubicBezTo>
                    <a:pt x="35694" y="28573"/>
                    <a:pt x="37651" y="25069"/>
                    <a:pt x="37421" y="21357"/>
                  </a:cubicBezTo>
                  <a:cubicBezTo>
                    <a:pt x="37727" y="17972"/>
                    <a:pt x="36095" y="14706"/>
                    <a:pt x="33203" y="12921"/>
                  </a:cubicBezTo>
                  <a:close/>
                </a:path>
              </a:pathLst>
            </a:custGeom>
            <a:grpFill/>
            <a:ln w="261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="" xmlns:a16="http://schemas.microsoft.com/office/drawing/2014/main" id="{BEC1EB5F-5F35-4A53-9256-4A97EB0C7C41}"/>
                </a:ext>
              </a:extLst>
            </p:cNvPr>
            <p:cNvSpPr/>
            <p:nvPr/>
          </p:nvSpPr>
          <p:spPr>
            <a:xfrm>
              <a:off x="6079307" y="2769941"/>
              <a:ext cx="12654" cy="68280"/>
            </a:xfrm>
            <a:custGeom>
              <a:avLst/>
              <a:gdLst>
                <a:gd name="connsiteX0" fmla="*/ 0 w 12654"/>
                <a:gd name="connsiteY0" fmla="*/ 0 h 68280"/>
                <a:gd name="connsiteX1" fmla="*/ 12654 w 12654"/>
                <a:gd name="connsiteY1" fmla="*/ 0 h 68280"/>
                <a:gd name="connsiteX2" fmla="*/ 12654 w 12654"/>
                <a:gd name="connsiteY2" fmla="*/ 68280 h 68280"/>
                <a:gd name="connsiteX3" fmla="*/ 0 w 12654"/>
                <a:gd name="connsiteY3" fmla="*/ 68280 h 6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54" h="68280">
                  <a:moveTo>
                    <a:pt x="0" y="0"/>
                  </a:moveTo>
                  <a:lnTo>
                    <a:pt x="12654" y="0"/>
                  </a:lnTo>
                  <a:lnTo>
                    <a:pt x="12654" y="68280"/>
                  </a:lnTo>
                  <a:lnTo>
                    <a:pt x="0" y="68280"/>
                  </a:lnTo>
                  <a:close/>
                </a:path>
              </a:pathLst>
            </a:custGeom>
            <a:grpFill/>
            <a:ln w="261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="" xmlns:a16="http://schemas.microsoft.com/office/drawing/2014/main" id="{55E03523-B1F4-43A1-A5A7-153607B42861}"/>
                </a:ext>
              </a:extLst>
            </p:cNvPr>
            <p:cNvSpPr/>
            <p:nvPr/>
          </p:nvSpPr>
          <p:spPr>
            <a:xfrm>
              <a:off x="6104576" y="2767040"/>
              <a:ext cx="65710" cy="73051"/>
            </a:xfrm>
            <a:custGeom>
              <a:avLst/>
              <a:gdLst>
                <a:gd name="connsiteX0" fmla="*/ 56178 w 65710"/>
                <a:gd name="connsiteY0" fmla="*/ 63250 h 73051"/>
                <a:gd name="connsiteX1" fmla="*/ 44578 w 65710"/>
                <a:gd name="connsiteY1" fmla="*/ 71159 h 73051"/>
                <a:gd name="connsiteX2" fmla="*/ 32715 w 65710"/>
                <a:gd name="connsiteY2" fmla="*/ 73005 h 73051"/>
                <a:gd name="connsiteX3" fmla="*/ 9252 w 65710"/>
                <a:gd name="connsiteY3" fmla="*/ 62459 h 73051"/>
                <a:gd name="connsiteX4" fmla="*/ 25 w 65710"/>
                <a:gd name="connsiteY4" fmla="*/ 36096 h 73051"/>
                <a:gd name="connsiteX5" fmla="*/ 2134 w 65710"/>
                <a:gd name="connsiteY5" fmla="*/ 22915 h 73051"/>
                <a:gd name="connsiteX6" fmla="*/ 32978 w 65710"/>
                <a:gd name="connsiteY6" fmla="*/ -21 h 73051"/>
                <a:gd name="connsiteX7" fmla="*/ 57232 w 65710"/>
                <a:gd name="connsiteY7" fmla="*/ 11052 h 73051"/>
                <a:gd name="connsiteX8" fmla="*/ 65669 w 65710"/>
                <a:gd name="connsiteY8" fmla="*/ 36096 h 73051"/>
                <a:gd name="connsiteX9" fmla="*/ 56178 w 65710"/>
                <a:gd name="connsiteY9" fmla="*/ 62459 h 73051"/>
                <a:gd name="connsiteX10" fmla="*/ 48796 w 65710"/>
                <a:gd name="connsiteY10" fmla="*/ 21860 h 73051"/>
                <a:gd name="connsiteX11" fmla="*/ 32715 w 65710"/>
                <a:gd name="connsiteY11" fmla="*/ 12897 h 73051"/>
                <a:gd name="connsiteX12" fmla="*/ 24015 w 65710"/>
                <a:gd name="connsiteY12" fmla="*/ 15006 h 73051"/>
                <a:gd name="connsiteX13" fmla="*/ 13206 w 65710"/>
                <a:gd name="connsiteY13" fmla="*/ 36624 h 73051"/>
                <a:gd name="connsiteX14" fmla="*/ 22961 w 65710"/>
                <a:gd name="connsiteY14" fmla="*/ 58241 h 73051"/>
                <a:gd name="connsiteX15" fmla="*/ 32978 w 65710"/>
                <a:gd name="connsiteY15" fmla="*/ 61141 h 73051"/>
                <a:gd name="connsiteX16" fmla="*/ 40887 w 65710"/>
                <a:gd name="connsiteY16" fmla="*/ 59559 h 73051"/>
                <a:gd name="connsiteX17" fmla="*/ 52751 w 65710"/>
                <a:gd name="connsiteY17" fmla="*/ 38469 h 73051"/>
                <a:gd name="connsiteX18" fmla="*/ 48796 w 65710"/>
                <a:gd name="connsiteY18" fmla="*/ 21860 h 7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5710" h="73051">
                  <a:moveTo>
                    <a:pt x="56178" y="63250"/>
                  </a:moveTo>
                  <a:cubicBezTo>
                    <a:pt x="52909" y="66670"/>
                    <a:pt x="48957" y="69367"/>
                    <a:pt x="44578" y="71159"/>
                  </a:cubicBezTo>
                  <a:cubicBezTo>
                    <a:pt x="40764" y="72467"/>
                    <a:pt x="36748" y="73092"/>
                    <a:pt x="32715" y="73005"/>
                  </a:cubicBezTo>
                  <a:cubicBezTo>
                    <a:pt x="23670" y="73382"/>
                    <a:pt x="14975" y="69475"/>
                    <a:pt x="9252" y="62459"/>
                  </a:cubicBezTo>
                  <a:cubicBezTo>
                    <a:pt x="2890" y="55191"/>
                    <a:pt x="-415" y="45745"/>
                    <a:pt x="25" y="36096"/>
                  </a:cubicBezTo>
                  <a:cubicBezTo>
                    <a:pt x="80" y="31623"/>
                    <a:pt x="792" y="27183"/>
                    <a:pt x="2134" y="22915"/>
                  </a:cubicBezTo>
                  <a:cubicBezTo>
                    <a:pt x="6138" y="9238"/>
                    <a:pt x="18729" y="-124"/>
                    <a:pt x="32978" y="-21"/>
                  </a:cubicBezTo>
                  <a:cubicBezTo>
                    <a:pt x="42300" y="-84"/>
                    <a:pt x="51174" y="3968"/>
                    <a:pt x="57232" y="11052"/>
                  </a:cubicBezTo>
                  <a:cubicBezTo>
                    <a:pt x="63016" y="18085"/>
                    <a:pt x="66019" y="26996"/>
                    <a:pt x="65669" y="36096"/>
                  </a:cubicBezTo>
                  <a:cubicBezTo>
                    <a:pt x="65903" y="45761"/>
                    <a:pt x="62518" y="55162"/>
                    <a:pt x="56178" y="62459"/>
                  </a:cubicBezTo>
                  <a:close/>
                  <a:moveTo>
                    <a:pt x="48796" y="21860"/>
                  </a:moveTo>
                  <a:cubicBezTo>
                    <a:pt x="45496" y="16137"/>
                    <a:pt x="39316" y="12694"/>
                    <a:pt x="32715" y="12897"/>
                  </a:cubicBezTo>
                  <a:cubicBezTo>
                    <a:pt x="29686" y="12886"/>
                    <a:pt x="26701" y="13609"/>
                    <a:pt x="24015" y="15006"/>
                  </a:cubicBezTo>
                  <a:cubicBezTo>
                    <a:pt x="16647" y="19617"/>
                    <a:pt x="12473" y="27961"/>
                    <a:pt x="13206" y="36624"/>
                  </a:cubicBezTo>
                  <a:cubicBezTo>
                    <a:pt x="12850" y="44968"/>
                    <a:pt x="16467" y="52987"/>
                    <a:pt x="22961" y="58241"/>
                  </a:cubicBezTo>
                  <a:cubicBezTo>
                    <a:pt x="25974" y="60100"/>
                    <a:pt x="29438" y="61102"/>
                    <a:pt x="32978" y="61141"/>
                  </a:cubicBezTo>
                  <a:cubicBezTo>
                    <a:pt x="35686" y="61070"/>
                    <a:pt x="38362" y="60535"/>
                    <a:pt x="40887" y="59559"/>
                  </a:cubicBezTo>
                  <a:cubicBezTo>
                    <a:pt x="48722" y="55555"/>
                    <a:pt x="53397" y="47245"/>
                    <a:pt x="52751" y="38469"/>
                  </a:cubicBezTo>
                  <a:cubicBezTo>
                    <a:pt x="53022" y="32672"/>
                    <a:pt x="51651" y="26914"/>
                    <a:pt x="48796" y="21860"/>
                  </a:cubicBezTo>
                  <a:close/>
                </a:path>
              </a:pathLst>
            </a:custGeom>
            <a:grpFill/>
            <a:ln w="261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="" xmlns:a16="http://schemas.microsoft.com/office/drawing/2014/main" id="{5A4E045E-3B87-4A76-8BEA-22C784E2775B}"/>
                </a:ext>
              </a:extLst>
            </p:cNvPr>
            <p:cNvSpPr/>
            <p:nvPr/>
          </p:nvSpPr>
          <p:spPr>
            <a:xfrm>
              <a:off x="5462941" y="2879415"/>
              <a:ext cx="58171" cy="68812"/>
            </a:xfrm>
            <a:custGeom>
              <a:avLst/>
              <a:gdLst>
                <a:gd name="connsiteX0" fmla="*/ 38739 w 58171"/>
                <a:gd name="connsiteY0" fmla="*/ 66872 h 68812"/>
                <a:gd name="connsiteX1" fmla="*/ 21867 w 58171"/>
                <a:gd name="connsiteY1" fmla="*/ 68718 h 68812"/>
                <a:gd name="connsiteX2" fmla="*/ -14 w 58171"/>
                <a:gd name="connsiteY2" fmla="*/ 68718 h 68812"/>
                <a:gd name="connsiteX3" fmla="*/ -14 w 58171"/>
                <a:gd name="connsiteY3" fmla="*/ 174 h 68812"/>
                <a:gd name="connsiteX4" fmla="*/ 24503 w 58171"/>
                <a:gd name="connsiteY4" fmla="*/ 174 h 68812"/>
                <a:gd name="connsiteX5" fmla="*/ 34521 w 58171"/>
                <a:gd name="connsiteY5" fmla="*/ 174 h 68812"/>
                <a:gd name="connsiteX6" fmla="*/ 50866 w 58171"/>
                <a:gd name="connsiteY6" fmla="*/ 10456 h 68812"/>
                <a:gd name="connsiteX7" fmla="*/ 57984 w 58171"/>
                <a:gd name="connsiteY7" fmla="*/ 34182 h 68812"/>
                <a:gd name="connsiteX8" fmla="*/ 38739 w 58171"/>
                <a:gd name="connsiteY8" fmla="*/ 66082 h 68812"/>
                <a:gd name="connsiteX9" fmla="*/ 38739 w 58171"/>
                <a:gd name="connsiteY9" fmla="*/ 16256 h 68812"/>
                <a:gd name="connsiteX10" fmla="*/ 31358 w 58171"/>
                <a:gd name="connsiteY10" fmla="*/ 12565 h 68812"/>
                <a:gd name="connsiteX11" fmla="*/ 20549 w 58171"/>
                <a:gd name="connsiteY11" fmla="*/ 12565 h 68812"/>
                <a:gd name="connsiteX12" fmla="*/ 13695 w 58171"/>
                <a:gd name="connsiteY12" fmla="*/ 12565 h 68812"/>
                <a:gd name="connsiteX13" fmla="*/ 13695 w 58171"/>
                <a:gd name="connsiteY13" fmla="*/ 57909 h 68812"/>
                <a:gd name="connsiteX14" fmla="*/ 17122 w 58171"/>
                <a:gd name="connsiteY14" fmla="*/ 57909 h 68812"/>
                <a:gd name="connsiteX15" fmla="*/ 31094 w 58171"/>
                <a:gd name="connsiteY15" fmla="*/ 57909 h 68812"/>
                <a:gd name="connsiteX16" fmla="*/ 41112 w 58171"/>
                <a:gd name="connsiteY16" fmla="*/ 52636 h 68812"/>
                <a:gd name="connsiteX17" fmla="*/ 45330 w 58171"/>
                <a:gd name="connsiteY17" fmla="*/ 36291 h 68812"/>
                <a:gd name="connsiteX18" fmla="*/ 37948 w 58171"/>
                <a:gd name="connsiteY18" fmla="*/ 16256 h 6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171" h="68812">
                  <a:moveTo>
                    <a:pt x="38739" y="66872"/>
                  </a:moveTo>
                  <a:cubicBezTo>
                    <a:pt x="33251" y="68394"/>
                    <a:pt x="27554" y="69018"/>
                    <a:pt x="21867" y="68718"/>
                  </a:cubicBezTo>
                  <a:lnTo>
                    <a:pt x="-14" y="68718"/>
                  </a:lnTo>
                  <a:lnTo>
                    <a:pt x="-14" y="174"/>
                  </a:lnTo>
                  <a:lnTo>
                    <a:pt x="24503" y="174"/>
                  </a:lnTo>
                  <a:cubicBezTo>
                    <a:pt x="27838" y="-87"/>
                    <a:pt x="31186" y="-87"/>
                    <a:pt x="34521" y="174"/>
                  </a:cubicBezTo>
                  <a:cubicBezTo>
                    <a:pt x="41001" y="1592"/>
                    <a:pt x="46783" y="5231"/>
                    <a:pt x="50866" y="10456"/>
                  </a:cubicBezTo>
                  <a:cubicBezTo>
                    <a:pt x="55862" y="17329"/>
                    <a:pt x="58372" y="25696"/>
                    <a:pt x="57984" y="34182"/>
                  </a:cubicBezTo>
                  <a:cubicBezTo>
                    <a:pt x="59440" y="47925"/>
                    <a:pt x="51576" y="60962"/>
                    <a:pt x="38739" y="66082"/>
                  </a:cubicBezTo>
                  <a:close/>
                  <a:moveTo>
                    <a:pt x="38739" y="16256"/>
                  </a:moveTo>
                  <a:cubicBezTo>
                    <a:pt x="36549" y="14545"/>
                    <a:pt x="34039" y="13290"/>
                    <a:pt x="31358" y="12565"/>
                  </a:cubicBezTo>
                  <a:cubicBezTo>
                    <a:pt x="27772" y="12059"/>
                    <a:pt x="24134" y="12059"/>
                    <a:pt x="20549" y="12565"/>
                  </a:cubicBezTo>
                  <a:lnTo>
                    <a:pt x="13695" y="12565"/>
                  </a:lnTo>
                  <a:lnTo>
                    <a:pt x="13695" y="57909"/>
                  </a:lnTo>
                  <a:lnTo>
                    <a:pt x="17122" y="57909"/>
                  </a:lnTo>
                  <a:cubicBezTo>
                    <a:pt x="21772" y="58254"/>
                    <a:pt x="26444" y="58254"/>
                    <a:pt x="31094" y="57909"/>
                  </a:cubicBezTo>
                  <a:cubicBezTo>
                    <a:pt x="34985" y="57498"/>
                    <a:pt x="38571" y="55610"/>
                    <a:pt x="41112" y="52636"/>
                  </a:cubicBezTo>
                  <a:cubicBezTo>
                    <a:pt x="43986" y="47675"/>
                    <a:pt x="45443" y="42023"/>
                    <a:pt x="45330" y="36291"/>
                  </a:cubicBezTo>
                  <a:cubicBezTo>
                    <a:pt x="46226" y="28815"/>
                    <a:pt x="43482" y="21362"/>
                    <a:pt x="37948" y="16256"/>
                  </a:cubicBezTo>
                  <a:close/>
                </a:path>
              </a:pathLst>
            </a:custGeom>
            <a:grpFill/>
            <a:ln w="261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="" xmlns:a16="http://schemas.microsoft.com/office/drawing/2014/main" id="{8C52E1C5-750B-4D77-A4AC-3FDCCF7140C7}"/>
                </a:ext>
              </a:extLst>
            </p:cNvPr>
            <p:cNvSpPr/>
            <p:nvPr/>
          </p:nvSpPr>
          <p:spPr>
            <a:xfrm>
              <a:off x="5532275" y="2879875"/>
              <a:ext cx="50880" cy="68280"/>
            </a:xfrm>
            <a:custGeom>
              <a:avLst/>
              <a:gdLst>
                <a:gd name="connsiteX0" fmla="*/ 0 w 50880"/>
                <a:gd name="connsiteY0" fmla="*/ 68280 h 68280"/>
                <a:gd name="connsiteX1" fmla="*/ 0 w 50880"/>
                <a:gd name="connsiteY1" fmla="*/ 0 h 68280"/>
                <a:gd name="connsiteX2" fmla="*/ 48508 w 50880"/>
                <a:gd name="connsiteY2" fmla="*/ 0 h 68280"/>
                <a:gd name="connsiteX3" fmla="*/ 48508 w 50880"/>
                <a:gd name="connsiteY3" fmla="*/ 11336 h 68280"/>
                <a:gd name="connsiteX4" fmla="*/ 12391 w 50880"/>
                <a:gd name="connsiteY4" fmla="*/ 11336 h 68280"/>
                <a:gd name="connsiteX5" fmla="*/ 12391 w 50880"/>
                <a:gd name="connsiteY5" fmla="*/ 27418 h 68280"/>
                <a:gd name="connsiteX6" fmla="*/ 45608 w 50880"/>
                <a:gd name="connsiteY6" fmla="*/ 27418 h 68280"/>
                <a:gd name="connsiteX7" fmla="*/ 45608 w 50880"/>
                <a:gd name="connsiteY7" fmla="*/ 38490 h 68280"/>
                <a:gd name="connsiteX8" fmla="*/ 12391 w 50880"/>
                <a:gd name="connsiteY8" fmla="*/ 38490 h 68280"/>
                <a:gd name="connsiteX9" fmla="*/ 12391 w 50880"/>
                <a:gd name="connsiteY9" fmla="*/ 56680 h 68280"/>
                <a:gd name="connsiteX10" fmla="*/ 50881 w 50880"/>
                <a:gd name="connsiteY10" fmla="*/ 56680 h 68280"/>
                <a:gd name="connsiteX11" fmla="*/ 50881 w 50880"/>
                <a:gd name="connsiteY11" fmla="*/ 68280 h 68280"/>
                <a:gd name="connsiteX12" fmla="*/ 0 w 50880"/>
                <a:gd name="connsiteY12" fmla="*/ 68280 h 6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880" h="68280">
                  <a:moveTo>
                    <a:pt x="0" y="68280"/>
                  </a:moveTo>
                  <a:lnTo>
                    <a:pt x="0" y="0"/>
                  </a:lnTo>
                  <a:lnTo>
                    <a:pt x="48508" y="0"/>
                  </a:lnTo>
                  <a:lnTo>
                    <a:pt x="48508" y="11336"/>
                  </a:lnTo>
                  <a:lnTo>
                    <a:pt x="12391" y="11336"/>
                  </a:lnTo>
                  <a:lnTo>
                    <a:pt x="12391" y="27418"/>
                  </a:lnTo>
                  <a:lnTo>
                    <a:pt x="45608" y="27418"/>
                  </a:lnTo>
                  <a:lnTo>
                    <a:pt x="45608" y="38490"/>
                  </a:lnTo>
                  <a:lnTo>
                    <a:pt x="12391" y="38490"/>
                  </a:lnTo>
                  <a:lnTo>
                    <a:pt x="12391" y="56680"/>
                  </a:lnTo>
                  <a:lnTo>
                    <a:pt x="50881" y="56680"/>
                  </a:lnTo>
                  <a:lnTo>
                    <a:pt x="50881" y="68280"/>
                  </a:lnTo>
                  <a:lnTo>
                    <a:pt x="0" y="68280"/>
                  </a:lnTo>
                  <a:close/>
                </a:path>
              </a:pathLst>
            </a:custGeom>
            <a:grpFill/>
            <a:ln w="261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="" xmlns:a16="http://schemas.microsoft.com/office/drawing/2014/main" id="{BC388F03-433C-4B65-9215-CB7C1059EAB1}"/>
                </a:ext>
              </a:extLst>
            </p:cNvPr>
            <p:cNvSpPr/>
            <p:nvPr/>
          </p:nvSpPr>
          <p:spPr>
            <a:xfrm>
              <a:off x="5620855" y="2879875"/>
              <a:ext cx="40071" cy="68280"/>
            </a:xfrm>
            <a:custGeom>
              <a:avLst/>
              <a:gdLst>
                <a:gd name="connsiteX0" fmla="*/ 0 w 40071"/>
                <a:gd name="connsiteY0" fmla="*/ 68280 h 68280"/>
                <a:gd name="connsiteX1" fmla="*/ 0 w 40071"/>
                <a:gd name="connsiteY1" fmla="*/ 0 h 68280"/>
                <a:gd name="connsiteX2" fmla="*/ 12918 w 40071"/>
                <a:gd name="connsiteY2" fmla="*/ 0 h 68280"/>
                <a:gd name="connsiteX3" fmla="*/ 12918 w 40071"/>
                <a:gd name="connsiteY3" fmla="*/ 56680 h 68280"/>
                <a:gd name="connsiteX4" fmla="*/ 40072 w 40071"/>
                <a:gd name="connsiteY4" fmla="*/ 56680 h 68280"/>
                <a:gd name="connsiteX5" fmla="*/ 40072 w 40071"/>
                <a:gd name="connsiteY5" fmla="*/ 68280 h 68280"/>
                <a:gd name="connsiteX6" fmla="*/ 0 w 40071"/>
                <a:gd name="connsiteY6" fmla="*/ 68280 h 68280"/>
                <a:gd name="connsiteX7" fmla="*/ 0 w 40071"/>
                <a:gd name="connsiteY7" fmla="*/ 68280 h 6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71" h="68280">
                  <a:moveTo>
                    <a:pt x="0" y="68280"/>
                  </a:moveTo>
                  <a:lnTo>
                    <a:pt x="0" y="0"/>
                  </a:lnTo>
                  <a:lnTo>
                    <a:pt x="12918" y="0"/>
                  </a:lnTo>
                  <a:lnTo>
                    <a:pt x="12918" y="56680"/>
                  </a:lnTo>
                  <a:lnTo>
                    <a:pt x="40072" y="56680"/>
                  </a:lnTo>
                  <a:lnTo>
                    <a:pt x="40072" y="68280"/>
                  </a:lnTo>
                  <a:lnTo>
                    <a:pt x="0" y="68280"/>
                  </a:lnTo>
                  <a:lnTo>
                    <a:pt x="0" y="68280"/>
                  </a:lnTo>
                  <a:close/>
                </a:path>
              </a:pathLst>
            </a:custGeom>
            <a:grpFill/>
            <a:ln w="261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="" xmlns:a16="http://schemas.microsoft.com/office/drawing/2014/main" id="{F444F057-5F62-4ED1-B2FF-15706E8A69F0}"/>
                </a:ext>
              </a:extLst>
            </p:cNvPr>
            <p:cNvSpPr/>
            <p:nvPr/>
          </p:nvSpPr>
          <p:spPr>
            <a:xfrm>
              <a:off x="5671208" y="2879875"/>
              <a:ext cx="12654" cy="68280"/>
            </a:xfrm>
            <a:custGeom>
              <a:avLst/>
              <a:gdLst>
                <a:gd name="connsiteX0" fmla="*/ 0 w 12654"/>
                <a:gd name="connsiteY0" fmla="*/ 0 h 68280"/>
                <a:gd name="connsiteX1" fmla="*/ 12654 w 12654"/>
                <a:gd name="connsiteY1" fmla="*/ 0 h 68280"/>
                <a:gd name="connsiteX2" fmla="*/ 12654 w 12654"/>
                <a:gd name="connsiteY2" fmla="*/ 68280 h 68280"/>
                <a:gd name="connsiteX3" fmla="*/ 0 w 12654"/>
                <a:gd name="connsiteY3" fmla="*/ 68280 h 6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54" h="68280">
                  <a:moveTo>
                    <a:pt x="0" y="0"/>
                  </a:moveTo>
                  <a:lnTo>
                    <a:pt x="12654" y="0"/>
                  </a:lnTo>
                  <a:lnTo>
                    <a:pt x="12654" y="68280"/>
                  </a:lnTo>
                  <a:lnTo>
                    <a:pt x="0" y="68280"/>
                  </a:lnTo>
                  <a:close/>
                </a:path>
              </a:pathLst>
            </a:custGeom>
            <a:grpFill/>
            <a:ln w="261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="" xmlns:a16="http://schemas.microsoft.com/office/drawing/2014/main" id="{5796D2B4-EB7B-4A94-B643-640079E7CBC5}"/>
                </a:ext>
              </a:extLst>
            </p:cNvPr>
            <p:cNvSpPr/>
            <p:nvPr/>
          </p:nvSpPr>
          <p:spPr>
            <a:xfrm>
              <a:off x="5694407" y="2878947"/>
              <a:ext cx="58262" cy="71347"/>
            </a:xfrm>
            <a:custGeom>
              <a:avLst/>
              <a:gdLst>
                <a:gd name="connsiteX0" fmla="*/ 51921 w 58262"/>
                <a:gd name="connsiteY0" fmla="*/ 64441 h 71347"/>
                <a:gd name="connsiteX1" fmla="*/ 29512 w 58262"/>
                <a:gd name="connsiteY1" fmla="*/ 71295 h 71347"/>
                <a:gd name="connsiteX2" fmla="*/ 3149 w 58262"/>
                <a:gd name="connsiteY2" fmla="*/ 61277 h 71347"/>
                <a:gd name="connsiteX3" fmla="*/ -14 w 58262"/>
                <a:gd name="connsiteY3" fmla="*/ 56796 h 71347"/>
                <a:gd name="connsiteX4" fmla="*/ 10531 w 58262"/>
                <a:gd name="connsiteY4" fmla="*/ 49414 h 71347"/>
                <a:gd name="connsiteX5" fmla="*/ 31885 w 58262"/>
                <a:gd name="connsiteY5" fmla="*/ 59696 h 71347"/>
                <a:gd name="connsiteX6" fmla="*/ 36894 w 58262"/>
                <a:gd name="connsiteY6" fmla="*/ 59696 h 71347"/>
                <a:gd name="connsiteX7" fmla="*/ 45066 w 58262"/>
                <a:gd name="connsiteY7" fmla="*/ 50996 h 71347"/>
                <a:gd name="connsiteX8" fmla="*/ 45066 w 58262"/>
                <a:gd name="connsiteY8" fmla="*/ 47041 h 71347"/>
                <a:gd name="connsiteX9" fmla="*/ 33203 w 58262"/>
                <a:gd name="connsiteY9" fmla="*/ 42296 h 71347"/>
                <a:gd name="connsiteX10" fmla="*/ 25031 w 58262"/>
                <a:gd name="connsiteY10" fmla="*/ 40451 h 71347"/>
                <a:gd name="connsiteX11" fmla="*/ 14749 w 58262"/>
                <a:gd name="connsiteY11" fmla="*/ 37287 h 71347"/>
                <a:gd name="connsiteX12" fmla="*/ 4995 w 58262"/>
                <a:gd name="connsiteY12" fmla="*/ 21469 h 71347"/>
                <a:gd name="connsiteX13" fmla="*/ 7631 w 58262"/>
                <a:gd name="connsiteY13" fmla="*/ 11188 h 71347"/>
                <a:gd name="connsiteX14" fmla="*/ 31885 w 58262"/>
                <a:gd name="connsiteY14" fmla="*/ 115 h 71347"/>
                <a:gd name="connsiteX15" fmla="*/ 58248 w 58262"/>
                <a:gd name="connsiteY15" fmla="*/ 13824 h 71347"/>
                <a:gd name="connsiteX16" fmla="*/ 47703 w 58262"/>
                <a:gd name="connsiteY16" fmla="*/ 21733 h 71347"/>
                <a:gd name="connsiteX17" fmla="*/ 30040 w 58262"/>
                <a:gd name="connsiteY17" fmla="*/ 11715 h 71347"/>
                <a:gd name="connsiteX18" fmla="*/ 17913 w 58262"/>
                <a:gd name="connsiteY18" fmla="*/ 16724 h 71347"/>
                <a:gd name="connsiteX19" fmla="*/ 17913 w 58262"/>
                <a:gd name="connsiteY19" fmla="*/ 19888 h 71347"/>
                <a:gd name="connsiteX20" fmla="*/ 17913 w 58262"/>
                <a:gd name="connsiteY20" fmla="*/ 23051 h 71347"/>
                <a:gd name="connsiteX21" fmla="*/ 29512 w 58262"/>
                <a:gd name="connsiteY21" fmla="*/ 28060 h 71347"/>
                <a:gd name="connsiteX22" fmla="*/ 36630 w 58262"/>
                <a:gd name="connsiteY22" fmla="*/ 29642 h 71347"/>
                <a:gd name="connsiteX23" fmla="*/ 54030 w 58262"/>
                <a:gd name="connsiteY23" fmla="*/ 38078 h 71347"/>
                <a:gd name="connsiteX24" fmla="*/ 57984 w 58262"/>
                <a:gd name="connsiteY24" fmla="*/ 49678 h 71347"/>
                <a:gd name="connsiteX25" fmla="*/ 51394 w 58262"/>
                <a:gd name="connsiteY25" fmla="*/ 64705 h 7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262" h="71347">
                  <a:moveTo>
                    <a:pt x="51921" y="64441"/>
                  </a:moveTo>
                  <a:cubicBezTo>
                    <a:pt x="45449" y="69210"/>
                    <a:pt x="37545" y="71627"/>
                    <a:pt x="29512" y="71295"/>
                  </a:cubicBezTo>
                  <a:cubicBezTo>
                    <a:pt x="19726" y="71699"/>
                    <a:pt x="10199" y="68079"/>
                    <a:pt x="3149" y="61277"/>
                  </a:cubicBezTo>
                  <a:cubicBezTo>
                    <a:pt x="1942" y="59899"/>
                    <a:pt x="882" y="58396"/>
                    <a:pt x="-14" y="56796"/>
                  </a:cubicBezTo>
                  <a:lnTo>
                    <a:pt x="10531" y="49414"/>
                  </a:lnTo>
                  <a:cubicBezTo>
                    <a:pt x="15305" y="56406"/>
                    <a:pt x="23444" y="60323"/>
                    <a:pt x="31885" y="59696"/>
                  </a:cubicBezTo>
                  <a:cubicBezTo>
                    <a:pt x="33549" y="59886"/>
                    <a:pt x="35230" y="59886"/>
                    <a:pt x="36894" y="59696"/>
                  </a:cubicBezTo>
                  <a:cubicBezTo>
                    <a:pt x="41378" y="59184"/>
                    <a:pt x="44837" y="55504"/>
                    <a:pt x="45066" y="50996"/>
                  </a:cubicBezTo>
                  <a:cubicBezTo>
                    <a:pt x="45509" y="49715"/>
                    <a:pt x="45509" y="48323"/>
                    <a:pt x="45066" y="47041"/>
                  </a:cubicBezTo>
                  <a:cubicBezTo>
                    <a:pt x="42694" y="43878"/>
                    <a:pt x="36630" y="43087"/>
                    <a:pt x="33203" y="42296"/>
                  </a:cubicBezTo>
                  <a:lnTo>
                    <a:pt x="25031" y="40451"/>
                  </a:lnTo>
                  <a:cubicBezTo>
                    <a:pt x="21493" y="39800"/>
                    <a:pt x="18042" y="38737"/>
                    <a:pt x="14749" y="37287"/>
                  </a:cubicBezTo>
                  <a:cubicBezTo>
                    <a:pt x="8672" y="34390"/>
                    <a:pt x="4858" y="28200"/>
                    <a:pt x="4995" y="21469"/>
                  </a:cubicBezTo>
                  <a:cubicBezTo>
                    <a:pt x="4892" y="17863"/>
                    <a:pt x="5807" y="14301"/>
                    <a:pt x="7631" y="11188"/>
                  </a:cubicBezTo>
                  <a:cubicBezTo>
                    <a:pt x="13117" y="3379"/>
                    <a:pt x="22392" y="-855"/>
                    <a:pt x="31885" y="115"/>
                  </a:cubicBezTo>
                  <a:cubicBezTo>
                    <a:pt x="42383" y="107"/>
                    <a:pt x="52224" y="5227"/>
                    <a:pt x="58248" y="13824"/>
                  </a:cubicBezTo>
                  <a:lnTo>
                    <a:pt x="47703" y="21733"/>
                  </a:lnTo>
                  <a:cubicBezTo>
                    <a:pt x="44109" y="15395"/>
                    <a:pt x="37324" y="11544"/>
                    <a:pt x="30040" y="11715"/>
                  </a:cubicBezTo>
                  <a:cubicBezTo>
                    <a:pt x="30040" y="11715"/>
                    <a:pt x="20549" y="11715"/>
                    <a:pt x="17913" y="16724"/>
                  </a:cubicBezTo>
                  <a:cubicBezTo>
                    <a:pt x="17551" y="17747"/>
                    <a:pt x="17551" y="18865"/>
                    <a:pt x="17913" y="19888"/>
                  </a:cubicBezTo>
                  <a:cubicBezTo>
                    <a:pt x="17644" y="20926"/>
                    <a:pt x="17644" y="22012"/>
                    <a:pt x="17913" y="23051"/>
                  </a:cubicBezTo>
                  <a:cubicBezTo>
                    <a:pt x="19494" y="25951"/>
                    <a:pt x="23449" y="26742"/>
                    <a:pt x="29512" y="28060"/>
                  </a:cubicBezTo>
                  <a:lnTo>
                    <a:pt x="36630" y="29642"/>
                  </a:lnTo>
                  <a:cubicBezTo>
                    <a:pt x="43179" y="30533"/>
                    <a:pt x="49274" y="33488"/>
                    <a:pt x="54030" y="38078"/>
                  </a:cubicBezTo>
                  <a:cubicBezTo>
                    <a:pt x="56938" y="41207"/>
                    <a:pt x="58375" y="45425"/>
                    <a:pt x="57984" y="49678"/>
                  </a:cubicBezTo>
                  <a:cubicBezTo>
                    <a:pt x="58216" y="55433"/>
                    <a:pt x="55786" y="60977"/>
                    <a:pt x="51394" y="64705"/>
                  </a:cubicBezTo>
                  <a:close/>
                </a:path>
              </a:pathLst>
            </a:custGeom>
            <a:grpFill/>
            <a:ln w="261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="" xmlns:a16="http://schemas.microsoft.com/office/drawing/2014/main" id="{17BF83D4-F644-460B-BF24-83B71754B9D7}"/>
                </a:ext>
              </a:extLst>
            </p:cNvPr>
            <p:cNvSpPr/>
            <p:nvPr/>
          </p:nvSpPr>
          <p:spPr>
            <a:xfrm>
              <a:off x="5764533" y="2879611"/>
              <a:ext cx="54326" cy="68749"/>
            </a:xfrm>
            <a:custGeom>
              <a:avLst/>
              <a:gdLst>
                <a:gd name="connsiteX0" fmla="*/ 45066 w 54326"/>
                <a:gd name="connsiteY0" fmla="*/ 65359 h 68749"/>
                <a:gd name="connsiteX1" fmla="*/ 26349 w 54326"/>
                <a:gd name="connsiteY1" fmla="*/ 68522 h 68749"/>
                <a:gd name="connsiteX2" fmla="*/ -14 w 54326"/>
                <a:gd name="connsiteY2" fmla="*/ 68522 h 68749"/>
                <a:gd name="connsiteX3" fmla="*/ -14 w 54326"/>
                <a:gd name="connsiteY3" fmla="*/ -22 h 68749"/>
                <a:gd name="connsiteX4" fmla="*/ 34785 w 54326"/>
                <a:gd name="connsiteY4" fmla="*/ -22 h 68749"/>
                <a:gd name="connsiteX5" fmla="*/ 46912 w 54326"/>
                <a:gd name="connsiteY5" fmla="*/ 5515 h 68749"/>
                <a:gd name="connsiteX6" fmla="*/ 51130 w 54326"/>
                <a:gd name="connsiteY6" fmla="*/ 16587 h 68749"/>
                <a:gd name="connsiteX7" fmla="*/ 45066 w 54326"/>
                <a:gd name="connsiteY7" fmla="*/ 28978 h 68749"/>
                <a:gd name="connsiteX8" fmla="*/ 39794 w 54326"/>
                <a:gd name="connsiteY8" fmla="*/ 30823 h 68749"/>
                <a:gd name="connsiteX9" fmla="*/ 45066 w 54326"/>
                <a:gd name="connsiteY9" fmla="*/ 32668 h 68749"/>
                <a:gd name="connsiteX10" fmla="*/ 54294 w 54326"/>
                <a:gd name="connsiteY10" fmla="*/ 48750 h 68749"/>
                <a:gd name="connsiteX11" fmla="*/ 45330 w 54326"/>
                <a:gd name="connsiteY11" fmla="*/ 65095 h 68749"/>
                <a:gd name="connsiteX12" fmla="*/ 36630 w 54326"/>
                <a:gd name="connsiteY12" fmla="*/ 14214 h 68749"/>
                <a:gd name="connsiteX13" fmla="*/ 22922 w 54326"/>
                <a:gd name="connsiteY13" fmla="*/ 10524 h 68749"/>
                <a:gd name="connsiteX14" fmla="*/ 12904 w 54326"/>
                <a:gd name="connsiteY14" fmla="*/ 10524 h 68749"/>
                <a:gd name="connsiteX15" fmla="*/ 12904 w 54326"/>
                <a:gd name="connsiteY15" fmla="*/ 27659 h 68749"/>
                <a:gd name="connsiteX16" fmla="*/ 27667 w 54326"/>
                <a:gd name="connsiteY16" fmla="*/ 27659 h 68749"/>
                <a:gd name="connsiteX17" fmla="*/ 36630 w 54326"/>
                <a:gd name="connsiteY17" fmla="*/ 24232 h 68749"/>
                <a:gd name="connsiteX18" fmla="*/ 36630 w 54326"/>
                <a:gd name="connsiteY18" fmla="*/ 14214 h 68749"/>
                <a:gd name="connsiteX19" fmla="*/ 36630 w 54326"/>
                <a:gd name="connsiteY19" fmla="*/ 38732 h 68749"/>
                <a:gd name="connsiteX20" fmla="*/ 20549 w 54326"/>
                <a:gd name="connsiteY20" fmla="*/ 37150 h 68749"/>
                <a:gd name="connsiteX21" fmla="*/ 13431 w 54326"/>
                <a:gd name="connsiteY21" fmla="*/ 37150 h 68749"/>
                <a:gd name="connsiteX22" fmla="*/ 13431 w 54326"/>
                <a:gd name="connsiteY22" fmla="*/ 57450 h 68749"/>
                <a:gd name="connsiteX23" fmla="*/ 27667 w 54326"/>
                <a:gd name="connsiteY23" fmla="*/ 57450 h 68749"/>
                <a:gd name="connsiteX24" fmla="*/ 40057 w 54326"/>
                <a:gd name="connsiteY24" fmla="*/ 54022 h 68749"/>
                <a:gd name="connsiteX25" fmla="*/ 42167 w 54326"/>
                <a:gd name="connsiteY25" fmla="*/ 47959 h 68749"/>
                <a:gd name="connsiteX26" fmla="*/ 36630 w 54326"/>
                <a:gd name="connsiteY26" fmla="*/ 38732 h 6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4326" h="68749">
                  <a:moveTo>
                    <a:pt x="45066" y="65359"/>
                  </a:moveTo>
                  <a:cubicBezTo>
                    <a:pt x="39240" y="68127"/>
                    <a:pt x="32760" y="69223"/>
                    <a:pt x="26349" y="68522"/>
                  </a:cubicBezTo>
                  <a:lnTo>
                    <a:pt x="-14" y="68522"/>
                  </a:lnTo>
                  <a:lnTo>
                    <a:pt x="-14" y="-22"/>
                  </a:lnTo>
                  <a:lnTo>
                    <a:pt x="34785" y="-22"/>
                  </a:lnTo>
                  <a:cubicBezTo>
                    <a:pt x="39369" y="274"/>
                    <a:pt x="43685" y="2243"/>
                    <a:pt x="46912" y="5515"/>
                  </a:cubicBezTo>
                  <a:cubicBezTo>
                    <a:pt x="49611" y="8575"/>
                    <a:pt x="51109" y="12509"/>
                    <a:pt x="51130" y="16587"/>
                  </a:cubicBezTo>
                  <a:cubicBezTo>
                    <a:pt x="51328" y="21475"/>
                    <a:pt x="49050" y="26136"/>
                    <a:pt x="45066" y="28978"/>
                  </a:cubicBezTo>
                  <a:cubicBezTo>
                    <a:pt x="43435" y="29906"/>
                    <a:pt x="41647" y="30530"/>
                    <a:pt x="39794" y="30823"/>
                  </a:cubicBezTo>
                  <a:cubicBezTo>
                    <a:pt x="41679" y="30989"/>
                    <a:pt x="43490" y="31622"/>
                    <a:pt x="45066" y="32668"/>
                  </a:cubicBezTo>
                  <a:cubicBezTo>
                    <a:pt x="50980" y="35808"/>
                    <a:pt x="54568" y="42062"/>
                    <a:pt x="54294" y="48750"/>
                  </a:cubicBezTo>
                  <a:cubicBezTo>
                    <a:pt x="54597" y="55446"/>
                    <a:pt x="51138" y="61749"/>
                    <a:pt x="45330" y="65095"/>
                  </a:cubicBezTo>
                  <a:close/>
                  <a:moveTo>
                    <a:pt x="36630" y="14214"/>
                  </a:moveTo>
                  <a:cubicBezTo>
                    <a:pt x="33467" y="10260"/>
                    <a:pt x="27403" y="10524"/>
                    <a:pt x="22922" y="10524"/>
                  </a:cubicBezTo>
                  <a:lnTo>
                    <a:pt x="12904" y="10524"/>
                  </a:lnTo>
                  <a:lnTo>
                    <a:pt x="12904" y="27659"/>
                  </a:lnTo>
                  <a:lnTo>
                    <a:pt x="27667" y="27659"/>
                  </a:lnTo>
                  <a:cubicBezTo>
                    <a:pt x="31026" y="27978"/>
                    <a:pt x="34342" y="26710"/>
                    <a:pt x="36630" y="24232"/>
                  </a:cubicBezTo>
                  <a:cubicBezTo>
                    <a:pt x="39122" y="21359"/>
                    <a:pt x="39122" y="17088"/>
                    <a:pt x="36630" y="14214"/>
                  </a:cubicBezTo>
                  <a:close/>
                  <a:moveTo>
                    <a:pt x="36630" y="38732"/>
                  </a:moveTo>
                  <a:cubicBezTo>
                    <a:pt x="31424" y="37166"/>
                    <a:pt x="25961" y="36628"/>
                    <a:pt x="20549" y="37150"/>
                  </a:cubicBezTo>
                  <a:lnTo>
                    <a:pt x="13431" y="37150"/>
                  </a:lnTo>
                  <a:lnTo>
                    <a:pt x="13431" y="57450"/>
                  </a:lnTo>
                  <a:lnTo>
                    <a:pt x="27667" y="57450"/>
                  </a:lnTo>
                  <a:cubicBezTo>
                    <a:pt x="32101" y="58219"/>
                    <a:pt x="36649" y="56962"/>
                    <a:pt x="40057" y="54022"/>
                  </a:cubicBezTo>
                  <a:cubicBezTo>
                    <a:pt x="41444" y="52309"/>
                    <a:pt x="42190" y="50163"/>
                    <a:pt x="42167" y="47959"/>
                  </a:cubicBezTo>
                  <a:cubicBezTo>
                    <a:pt x="42269" y="44068"/>
                    <a:pt x="40110" y="40472"/>
                    <a:pt x="36630" y="38732"/>
                  </a:cubicBezTo>
                  <a:close/>
                </a:path>
              </a:pathLst>
            </a:custGeom>
            <a:grpFill/>
            <a:ln w="261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="" xmlns:a16="http://schemas.microsoft.com/office/drawing/2014/main" id="{6D24428C-A382-4510-A2A4-B2A7AA1AFC1E}"/>
                </a:ext>
              </a:extLst>
            </p:cNvPr>
            <p:cNvSpPr/>
            <p:nvPr/>
          </p:nvSpPr>
          <p:spPr>
            <a:xfrm>
              <a:off x="5827739" y="2876972"/>
              <a:ext cx="65626" cy="72789"/>
            </a:xfrm>
            <a:custGeom>
              <a:avLst/>
              <a:gdLst>
                <a:gd name="connsiteX0" fmla="*/ 55940 w 65626"/>
                <a:gd name="connsiteY0" fmla="*/ 62989 h 72789"/>
                <a:gd name="connsiteX1" fmla="*/ 44340 w 65626"/>
                <a:gd name="connsiteY1" fmla="*/ 70898 h 72789"/>
                <a:gd name="connsiteX2" fmla="*/ 32477 w 65626"/>
                <a:gd name="connsiteY2" fmla="*/ 72743 h 72789"/>
                <a:gd name="connsiteX3" fmla="*/ 9014 w 65626"/>
                <a:gd name="connsiteY3" fmla="*/ 62198 h 72789"/>
                <a:gd name="connsiteX4" fmla="*/ 50 w 65626"/>
                <a:gd name="connsiteY4" fmla="*/ 35835 h 72789"/>
                <a:gd name="connsiteX5" fmla="*/ 1896 w 65626"/>
                <a:gd name="connsiteY5" fmla="*/ 22654 h 72789"/>
                <a:gd name="connsiteX6" fmla="*/ 32740 w 65626"/>
                <a:gd name="connsiteY6" fmla="*/ -19 h 72789"/>
                <a:gd name="connsiteX7" fmla="*/ 56994 w 65626"/>
                <a:gd name="connsiteY7" fmla="*/ 10790 h 72789"/>
                <a:gd name="connsiteX8" fmla="*/ 65431 w 65626"/>
                <a:gd name="connsiteY8" fmla="*/ 37153 h 72789"/>
                <a:gd name="connsiteX9" fmla="*/ 55940 w 65626"/>
                <a:gd name="connsiteY9" fmla="*/ 62989 h 72789"/>
                <a:gd name="connsiteX10" fmla="*/ 48558 w 65626"/>
                <a:gd name="connsiteY10" fmla="*/ 21599 h 72789"/>
                <a:gd name="connsiteX11" fmla="*/ 32740 w 65626"/>
                <a:gd name="connsiteY11" fmla="*/ 12636 h 72789"/>
                <a:gd name="connsiteX12" fmla="*/ 24041 w 65626"/>
                <a:gd name="connsiteY12" fmla="*/ 14745 h 72789"/>
                <a:gd name="connsiteX13" fmla="*/ 13232 w 65626"/>
                <a:gd name="connsiteY13" fmla="*/ 36626 h 72789"/>
                <a:gd name="connsiteX14" fmla="*/ 22723 w 65626"/>
                <a:gd name="connsiteY14" fmla="*/ 57980 h 72789"/>
                <a:gd name="connsiteX15" fmla="*/ 33004 w 65626"/>
                <a:gd name="connsiteY15" fmla="*/ 60880 h 72789"/>
                <a:gd name="connsiteX16" fmla="*/ 40649 w 65626"/>
                <a:gd name="connsiteY16" fmla="*/ 59298 h 72789"/>
                <a:gd name="connsiteX17" fmla="*/ 52776 w 65626"/>
                <a:gd name="connsiteY17" fmla="*/ 38208 h 72789"/>
                <a:gd name="connsiteX18" fmla="*/ 48558 w 65626"/>
                <a:gd name="connsiteY18" fmla="*/ 21599 h 7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5626" h="72789">
                  <a:moveTo>
                    <a:pt x="55940" y="62989"/>
                  </a:moveTo>
                  <a:cubicBezTo>
                    <a:pt x="52745" y="66495"/>
                    <a:pt x="48772" y="69205"/>
                    <a:pt x="44340" y="70898"/>
                  </a:cubicBezTo>
                  <a:cubicBezTo>
                    <a:pt x="40525" y="72205"/>
                    <a:pt x="36508" y="72830"/>
                    <a:pt x="32477" y="72743"/>
                  </a:cubicBezTo>
                  <a:cubicBezTo>
                    <a:pt x="23432" y="73120"/>
                    <a:pt x="14737" y="69213"/>
                    <a:pt x="9014" y="62198"/>
                  </a:cubicBezTo>
                  <a:cubicBezTo>
                    <a:pt x="2697" y="54917"/>
                    <a:pt x="-519" y="45455"/>
                    <a:pt x="50" y="35835"/>
                  </a:cubicBezTo>
                  <a:cubicBezTo>
                    <a:pt x="-23" y="31372"/>
                    <a:pt x="599" y="26924"/>
                    <a:pt x="1896" y="22654"/>
                  </a:cubicBezTo>
                  <a:cubicBezTo>
                    <a:pt x="5995" y="9082"/>
                    <a:pt x="18562" y="-156"/>
                    <a:pt x="32740" y="-19"/>
                  </a:cubicBezTo>
                  <a:cubicBezTo>
                    <a:pt x="42020" y="-148"/>
                    <a:pt x="50886" y="3804"/>
                    <a:pt x="56994" y="10790"/>
                  </a:cubicBezTo>
                  <a:cubicBezTo>
                    <a:pt x="63358" y="18016"/>
                    <a:pt x="66416" y="27573"/>
                    <a:pt x="65431" y="37153"/>
                  </a:cubicBezTo>
                  <a:cubicBezTo>
                    <a:pt x="65663" y="46657"/>
                    <a:pt x="62270" y="55895"/>
                    <a:pt x="55940" y="62989"/>
                  </a:cubicBezTo>
                  <a:close/>
                  <a:moveTo>
                    <a:pt x="48558" y="21599"/>
                  </a:moveTo>
                  <a:cubicBezTo>
                    <a:pt x="45347" y="15918"/>
                    <a:pt x="39265" y="12472"/>
                    <a:pt x="32740" y="12636"/>
                  </a:cubicBezTo>
                  <a:cubicBezTo>
                    <a:pt x="29709" y="12591"/>
                    <a:pt x="26716" y="13319"/>
                    <a:pt x="24041" y="14745"/>
                  </a:cubicBezTo>
                  <a:cubicBezTo>
                    <a:pt x="16485" y="19311"/>
                    <a:pt x="12267" y="27850"/>
                    <a:pt x="13232" y="36626"/>
                  </a:cubicBezTo>
                  <a:cubicBezTo>
                    <a:pt x="12894" y="44833"/>
                    <a:pt x="16406" y="52729"/>
                    <a:pt x="22723" y="57980"/>
                  </a:cubicBezTo>
                  <a:cubicBezTo>
                    <a:pt x="25812" y="59883"/>
                    <a:pt x="29374" y="60888"/>
                    <a:pt x="33004" y="60880"/>
                  </a:cubicBezTo>
                  <a:cubicBezTo>
                    <a:pt x="35640" y="60938"/>
                    <a:pt x="38253" y="60398"/>
                    <a:pt x="40649" y="59298"/>
                  </a:cubicBezTo>
                  <a:cubicBezTo>
                    <a:pt x="48487" y="55265"/>
                    <a:pt x="53235" y="47010"/>
                    <a:pt x="52776" y="38208"/>
                  </a:cubicBezTo>
                  <a:cubicBezTo>
                    <a:pt x="52953" y="32387"/>
                    <a:pt x="51492" y="26632"/>
                    <a:pt x="48558" y="21599"/>
                  </a:cubicBezTo>
                  <a:close/>
                </a:path>
              </a:pathLst>
            </a:custGeom>
            <a:grpFill/>
            <a:ln w="261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="" xmlns:a16="http://schemas.microsoft.com/office/drawing/2014/main" id="{6226E514-35F9-4FB6-AD63-B3DF3E1D9199}"/>
                </a:ext>
              </a:extLst>
            </p:cNvPr>
            <p:cNvSpPr/>
            <p:nvPr/>
          </p:nvSpPr>
          <p:spPr>
            <a:xfrm>
              <a:off x="5897402" y="2879611"/>
              <a:ext cx="61162" cy="68543"/>
            </a:xfrm>
            <a:custGeom>
              <a:avLst/>
              <a:gdLst>
                <a:gd name="connsiteX0" fmla="*/ 48230 w 61162"/>
                <a:gd name="connsiteY0" fmla="*/ 68522 h 68543"/>
                <a:gd name="connsiteX1" fmla="*/ 44276 w 61162"/>
                <a:gd name="connsiteY1" fmla="*/ 55077 h 68543"/>
                <a:gd name="connsiteX2" fmla="*/ 17913 w 61162"/>
                <a:gd name="connsiteY2" fmla="*/ 55077 h 68543"/>
                <a:gd name="connsiteX3" fmla="*/ 13958 w 61162"/>
                <a:gd name="connsiteY3" fmla="*/ 68522 h 68543"/>
                <a:gd name="connsiteX4" fmla="*/ -14 w 61162"/>
                <a:gd name="connsiteY4" fmla="*/ 68522 h 68543"/>
                <a:gd name="connsiteX5" fmla="*/ 23185 w 61162"/>
                <a:gd name="connsiteY5" fmla="*/ -22 h 68543"/>
                <a:gd name="connsiteX6" fmla="*/ 37685 w 61162"/>
                <a:gd name="connsiteY6" fmla="*/ -22 h 68543"/>
                <a:gd name="connsiteX7" fmla="*/ 61148 w 61162"/>
                <a:gd name="connsiteY7" fmla="*/ 68522 h 68543"/>
                <a:gd name="connsiteX8" fmla="*/ 31621 w 61162"/>
                <a:gd name="connsiteY8" fmla="*/ 12369 h 68543"/>
                <a:gd name="connsiteX9" fmla="*/ 22131 w 61162"/>
                <a:gd name="connsiteY9" fmla="*/ 43741 h 68543"/>
                <a:gd name="connsiteX10" fmla="*/ 40848 w 61162"/>
                <a:gd name="connsiteY10" fmla="*/ 43741 h 6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162" h="68543">
                  <a:moveTo>
                    <a:pt x="48230" y="68522"/>
                  </a:moveTo>
                  <a:lnTo>
                    <a:pt x="44276" y="55077"/>
                  </a:lnTo>
                  <a:lnTo>
                    <a:pt x="17913" y="55077"/>
                  </a:lnTo>
                  <a:lnTo>
                    <a:pt x="13958" y="68522"/>
                  </a:lnTo>
                  <a:lnTo>
                    <a:pt x="-14" y="68522"/>
                  </a:lnTo>
                  <a:lnTo>
                    <a:pt x="23185" y="-22"/>
                  </a:lnTo>
                  <a:lnTo>
                    <a:pt x="37685" y="-22"/>
                  </a:lnTo>
                  <a:lnTo>
                    <a:pt x="61148" y="68522"/>
                  </a:lnTo>
                  <a:close/>
                  <a:moveTo>
                    <a:pt x="31621" y="12369"/>
                  </a:moveTo>
                  <a:lnTo>
                    <a:pt x="22131" y="43741"/>
                  </a:lnTo>
                  <a:lnTo>
                    <a:pt x="40848" y="43741"/>
                  </a:lnTo>
                  <a:close/>
                </a:path>
              </a:pathLst>
            </a:custGeom>
            <a:grpFill/>
            <a:ln w="261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="" xmlns:a16="http://schemas.microsoft.com/office/drawing/2014/main" id="{14D307AD-5D5B-44D9-8EA2-36F1702A7D95}"/>
                </a:ext>
              </a:extLst>
            </p:cNvPr>
            <p:cNvSpPr/>
            <p:nvPr/>
          </p:nvSpPr>
          <p:spPr>
            <a:xfrm>
              <a:off x="5462941" y="2230818"/>
              <a:ext cx="63534" cy="284983"/>
            </a:xfrm>
            <a:custGeom>
              <a:avLst/>
              <a:gdLst>
                <a:gd name="connsiteX0" fmla="*/ 0 w 63534"/>
                <a:gd name="connsiteY0" fmla="*/ 0 h 284983"/>
                <a:gd name="connsiteX1" fmla="*/ 63535 w 63534"/>
                <a:gd name="connsiteY1" fmla="*/ 0 h 284983"/>
                <a:gd name="connsiteX2" fmla="*/ 63535 w 63534"/>
                <a:gd name="connsiteY2" fmla="*/ 284984 h 284983"/>
                <a:gd name="connsiteX3" fmla="*/ 0 w 63534"/>
                <a:gd name="connsiteY3" fmla="*/ 284984 h 28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34" h="284983">
                  <a:moveTo>
                    <a:pt x="0" y="0"/>
                  </a:moveTo>
                  <a:lnTo>
                    <a:pt x="63535" y="0"/>
                  </a:lnTo>
                  <a:lnTo>
                    <a:pt x="63535" y="284984"/>
                  </a:lnTo>
                  <a:lnTo>
                    <a:pt x="0" y="284984"/>
                  </a:lnTo>
                  <a:close/>
                </a:path>
              </a:pathLst>
            </a:custGeom>
            <a:grpFill/>
            <a:ln w="261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037B59A1-9BD6-49B2-BC05-AA5CFCA82356}"/>
                </a:ext>
              </a:extLst>
            </p:cNvPr>
            <p:cNvSpPr/>
            <p:nvPr/>
          </p:nvSpPr>
          <p:spPr>
            <a:xfrm>
              <a:off x="5568392" y="2237936"/>
              <a:ext cx="316882" cy="278656"/>
            </a:xfrm>
            <a:custGeom>
              <a:avLst/>
              <a:gdLst>
                <a:gd name="connsiteX0" fmla="*/ 209044 w 316882"/>
                <a:gd name="connsiteY0" fmla="*/ 113076 h 278656"/>
                <a:gd name="connsiteX1" fmla="*/ 108601 w 316882"/>
                <a:gd name="connsiteY1" fmla="*/ 113076 h 278656"/>
                <a:gd name="connsiteX2" fmla="*/ 65893 w 316882"/>
                <a:gd name="connsiteY2" fmla="*/ 81176 h 278656"/>
                <a:gd name="connsiteX3" fmla="*/ 108601 w 316882"/>
                <a:gd name="connsiteY3" fmla="*/ 52704 h 278656"/>
                <a:gd name="connsiteX4" fmla="*/ 290769 w 316882"/>
                <a:gd name="connsiteY4" fmla="*/ 52704 h 278656"/>
                <a:gd name="connsiteX5" fmla="*/ 290769 w 316882"/>
                <a:gd name="connsiteY5" fmla="*/ -22 h 278656"/>
                <a:gd name="connsiteX6" fmla="*/ 100956 w 316882"/>
                <a:gd name="connsiteY6" fmla="*/ -22 h 278656"/>
                <a:gd name="connsiteX7" fmla="*/ -14 w 316882"/>
                <a:gd name="connsiteY7" fmla="*/ 81967 h 278656"/>
                <a:gd name="connsiteX8" fmla="*/ 100956 w 316882"/>
                <a:gd name="connsiteY8" fmla="*/ 165011 h 278656"/>
                <a:gd name="connsiteX9" fmla="*/ 209835 w 316882"/>
                <a:gd name="connsiteY9" fmla="*/ 165011 h 278656"/>
                <a:gd name="connsiteX10" fmla="*/ 252279 w 316882"/>
                <a:gd name="connsiteY10" fmla="*/ 197173 h 278656"/>
                <a:gd name="connsiteX11" fmla="*/ 209835 w 316882"/>
                <a:gd name="connsiteY11" fmla="*/ 225909 h 278656"/>
                <a:gd name="connsiteX12" fmla="*/ 19758 w 316882"/>
                <a:gd name="connsiteY12" fmla="*/ 225909 h 278656"/>
                <a:gd name="connsiteX13" fmla="*/ 19758 w 316882"/>
                <a:gd name="connsiteY13" fmla="*/ 278635 h 278656"/>
                <a:gd name="connsiteX14" fmla="*/ 209044 w 316882"/>
                <a:gd name="connsiteY14" fmla="*/ 278635 h 278656"/>
                <a:gd name="connsiteX15" fmla="*/ 316869 w 316882"/>
                <a:gd name="connsiteY15" fmla="*/ 195855 h 278656"/>
                <a:gd name="connsiteX16" fmla="*/ 209044 w 316882"/>
                <a:gd name="connsiteY16" fmla="*/ 113866 h 27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6882" h="278656">
                  <a:moveTo>
                    <a:pt x="209044" y="113076"/>
                  </a:moveTo>
                  <a:lnTo>
                    <a:pt x="108601" y="113076"/>
                  </a:lnTo>
                  <a:cubicBezTo>
                    <a:pt x="82238" y="113076"/>
                    <a:pt x="65893" y="100685"/>
                    <a:pt x="65893" y="81176"/>
                  </a:cubicBezTo>
                  <a:cubicBezTo>
                    <a:pt x="65893" y="61668"/>
                    <a:pt x="82238" y="52704"/>
                    <a:pt x="108601" y="52704"/>
                  </a:cubicBezTo>
                  <a:lnTo>
                    <a:pt x="290769" y="52704"/>
                  </a:lnTo>
                  <a:lnTo>
                    <a:pt x="290769" y="-22"/>
                  </a:lnTo>
                  <a:lnTo>
                    <a:pt x="100956" y="-22"/>
                  </a:lnTo>
                  <a:cubicBezTo>
                    <a:pt x="39003" y="-22"/>
                    <a:pt x="-14" y="31087"/>
                    <a:pt x="-14" y="81967"/>
                  </a:cubicBezTo>
                  <a:cubicBezTo>
                    <a:pt x="-14" y="132848"/>
                    <a:pt x="39003" y="165011"/>
                    <a:pt x="100956" y="165011"/>
                  </a:cubicBezTo>
                  <a:lnTo>
                    <a:pt x="209835" y="165011"/>
                  </a:lnTo>
                  <a:cubicBezTo>
                    <a:pt x="236198" y="165011"/>
                    <a:pt x="252279" y="177401"/>
                    <a:pt x="252279" y="197173"/>
                  </a:cubicBezTo>
                  <a:cubicBezTo>
                    <a:pt x="252279" y="216946"/>
                    <a:pt x="235934" y="225909"/>
                    <a:pt x="209835" y="225909"/>
                  </a:cubicBezTo>
                  <a:lnTo>
                    <a:pt x="19758" y="225909"/>
                  </a:lnTo>
                  <a:lnTo>
                    <a:pt x="19758" y="278635"/>
                  </a:lnTo>
                  <a:lnTo>
                    <a:pt x="209044" y="278635"/>
                  </a:lnTo>
                  <a:cubicBezTo>
                    <a:pt x="275215" y="278635"/>
                    <a:pt x="316869" y="246472"/>
                    <a:pt x="316869" y="195855"/>
                  </a:cubicBezTo>
                  <a:cubicBezTo>
                    <a:pt x="316869" y="145238"/>
                    <a:pt x="275215" y="113866"/>
                    <a:pt x="209044" y="113866"/>
                  </a:cubicBezTo>
                  <a:close/>
                </a:path>
              </a:pathLst>
            </a:custGeom>
            <a:grpFill/>
            <a:ln w="261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="" xmlns:a16="http://schemas.microsoft.com/office/drawing/2014/main" id="{2121EBDD-FD6E-4DE9-972E-EAC1C1E66FB0}"/>
                </a:ext>
              </a:extLst>
            </p:cNvPr>
            <p:cNvSpPr/>
            <p:nvPr/>
          </p:nvSpPr>
          <p:spPr>
            <a:xfrm>
              <a:off x="6241378" y="2169393"/>
              <a:ext cx="253672" cy="354116"/>
            </a:xfrm>
            <a:custGeom>
              <a:avLst/>
              <a:gdLst>
                <a:gd name="connsiteX0" fmla="*/ 126589 w 253672"/>
                <a:gd name="connsiteY0" fmla="*/ 299462 h 354116"/>
                <a:gd name="connsiteX1" fmla="*/ 60563 w 253672"/>
                <a:gd name="connsiteY1" fmla="*/ 233673 h 354116"/>
                <a:gd name="connsiteX2" fmla="*/ 60682 w 253672"/>
                <a:gd name="connsiteY2" fmla="*/ 229600 h 354116"/>
                <a:gd name="connsiteX3" fmla="*/ 60682 w 253672"/>
                <a:gd name="connsiteY3" fmla="*/ 121248 h 354116"/>
                <a:gd name="connsiteX4" fmla="*/ 253658 w 253672"/>
                <a:gd name="connsiteY4" fmla="*/ 121248 h 354116"/>
                <a:gd name="connsiteX5" fmla="*/ 253658 w 253672"/>
                <a:gd name="connsiteY5" fmla="*/ 68522 h 354116"/>
                <a:gd name="connsiteX6" fmla="*/ 60682 w 253672"/>
                <a:gd name="connsiteY6" fmla="*/ 68522 h 354116"/>
                <a:gd name="connsiteX7" fmla="*/ 60682 w 253672"/>
                <a:gd name="connsiteY7" fmla="*/ -22 h 354116"/>
                <a:gd name="connsiteX8" fmla="*/ 47 w 253672"/>
                <a:gd name="connsiteY8" fmla="*/ -22 h 354116"/>
                <a:gd name="connsiteX9" fmla="*/ 47 w 253672"/>
                <a:gd name="connsiteY9" fmla="*/ 232500 h 354116"/>
                <a:gd name="connsiteX10" fmla="*/ 114077 w 253672"/>
                <a:gd name="connsiteY10" fmla="*/ 354036 h 354116"/>
                <a:gd name="connsiteX11" fmla="*/ 126589 w 253672"/>
                <a:gd name="connsiteY11" fmla="*/ 353769 h 354116"/>
                <a:gd name="connsiteX12" fmla="*/ 252620 w 253672"/>
                <a:gd name="connsiteY12" fmla="*/ 243593 h 354116"/>
                <a:gd name="connsiteX13" fmla="*/ 252868 w 253672"/>
                <a:gd name="connsiteY13" fmla="*/ 233554 h 354116"/>
                <a:gd name="connsiteX14" fmla="*/ 192496 w 253672"/>
                <a:gd name="connsiteY14" fmla="*/ 233554 h 354116"/>
                <a:gd name="connsiteX15" fmla="*/ 127649 w 253672"/>
                <a:gd name="connsiteY15" fmla="*/ 299462 h 354116"/>
                <a:gd name="connsiteX16" fmla="*/ 126589 w 253672"/>
                <a:gd name="connsiteY16" fmla="*/ 299462 h 35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3672" h="354116">
                  <a:moveTo>
                    <a:pt x="126589" y="299462"/>
                  </a:moveTo>
                  <a:cubicBezTo>
                    <a:pt x="90190" y="299528"/>
                    <a:pt x="60629" y="270072"/>
                    <a:pt x="60563" y="233673"/>
                  </a:cubicBezTo>
                  <a:cubicBezTo>
                    <a:pt x="60560" y="232315"/>
                    <a:pt x="60600" y="230955"/>
                    <a:pt x="60682" y="229600"/>
                  </a:cubicBezTo>
                  <a:lnTo>
                    <a:pt x="60682" y="121248"/>
                  </a:lnTo>
                  <a:lnTo>
                    <a:pt x="253658" y="121248"/>
                  </a:lnTo>
                  <a:lnTo>
                    <a:pt x="253658" y="68522"/>
                  </a:lnTo>
                  <a:lnTo>
                    <a:pt x="60682" y="68522"/>
                  </a:lnTo>
                  <a:lnTo>
                    <a:pt x="60682" y="-22"/>
                  </a:lnTo>
                  <a:lnTo>
                    <a:pt x="47" y="-22"/>
                  </a:lnTo>
                  <a:lnTo>
                    <a:pt x="47" y="232500"/>
                  </a:lnTo>
                  <a:cubicBezTo>
                    <a:pt x="-2025" y="297550"/>
                    <a:pt x="49026" y="351964"/>
                    <a:pt x="114077" y="354036"/>
                  </a:cubicBezTo>
                  <a:cubicBezTo>
                    <a:pt x="118248" y="354168"/>
                    <a:pt x="122426" y="354081"/>
                    <a:pt x="126589" y="353769"/>
                  </a:cubicBezTo>
                  <a:cubicBezTo>
                    <a:pt x="191816" y="358148"/>
                    <a:pt x="248243" y="308821"/>
                    <a:pt x="252620" y="243593"/>
                  </a:cubicBezTo>
                  <a:cubicBezTo>
                    <a:pt x="252844" y="240253"/>
                    <a:pt x="252928" y="236902"/>
                    <a:pt x="252868" y="233554"/>
                  </a:cubicBezTo>
                  <a:lnTo>
                    <a:pt x="192496" y="233554"/>
                  </a:lnTo>
                  <a:cubicBezTo>
                    <a:pt x="192789" y="269661"/>
                    <a:pt x="163755" y="299169"/>
                    <a:pt x="127649" y="299462"/>
                  </a:cubicBezTo>
                  <a:cubicBezTo>
                    <a:pt x="127295" y="299464"/>
                    <a:pt x="126942" y="299464"/>
                    <a:pt x="126589" y="299462"/>
                  </a:cubicBezTo>
                  <a:close/>
                </a:path>
              </a:pathLst>
            </a:custGeom>
            <a:grpFill/>
            <a:ln w="261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="" xmlns:a16="http://schemas.microsoft.com/office/drawing/2014/main" id="{71F59AFE-B439-4C14-BC30-5A47BD9F330D}"/>
                </a:ext>
              </a:extLst>
            </p:cNvPr>
            <p:cNvSpPr/>
            <p:nvPr/>
          </p:nvSpPr>
          <p:spPr>
            <a:xfrm>
              <a:off x="6533512" y="2231341"/>
              <a:ext cx="302948" cy="285515"/>
            </a:xfrm>
            <a:custGeom>
              <a:avLst/>
              <a:gdLst>
                <a:gd name="connsiteX0" fmla="*/ 65658 w 302948"/>
                <a:gd name="connsiteY0" fmla="*/ 171606 h 285515"/>
                <a:gd name="connsiteX1" fmla="*/ 302925 w 302948"/>
                <a:gd name="connsiteY1" fmla="*/ 171606 h 285515"/>
                <a:gd name="connsiteX2" fmla="*/ 302925 w 302948"/>
                <a:gd name="connsiteY2" fmla="*/ 168970 h 285515"/>
                <a:gd name="connsiteX3" fmla="*/ 302925 w 302948"/>
                <a:gd name="connsiteY3" fmla="*/ 168970 h 285515"/>
                <a:gd name="connsiteX4" fmla="*/ 302925 w 302948"/>
                <a:gd name="connsiteY4" fmla="*/ 145771 h 285515"/>
                <a:gd name="connsiteX5" fmla="*/ 301080 w 302948"/>
                <a:gd name="connsiteY5" fmla="*/ 119408 h 285515"/>
                <a:gd name="connsiteX6" fmla="*/ 301080 w 302948"/>
                <a:gd name="connsiteY6" fmla="*/ 119408 h 285515"/>
                <a:gd name="connsiteX7" fmla="*/ 301080 w 302948"/>
                <a:gd name="connsiteY7" fmla="*/ 119408 h 285515"/>
                <a:gd name="connsiteX8" fmla="*/ 152129 w 302948"/>
                <a:gd name="connsiteY8" fmla="*/ 247 h 285515"/>
                <a:gd name="connsiteX9" fmla="*/ 220 w 302948"/>
                <a:gd name="connsiteY9" fmla="*/ 135753 h 285515"/>
                <a:gd name="connsiteX10" fmla="*/ 15 w 302948"/>
                <a:gd name="connsiteY10" fmla="*/ 146825 h 285515"/>
                <a:gd name="connsiteX11" fmla="*/ 152129 w 302948"/>
                <a:gd name="connsiteY11" fmla="*/ 285494 h 285515"/>
                <a:gd name="connsiteX12" fmla="*/ 265753 w 302948"/>
                <a:gd name="connsiteY12" fmla="*/ 285494 h 285515"/>
                <a:gd name="connsiteX13" fmla="*/ 265753 w 302948"/>
                <a:gd name="connsiteY13" fmla="*/ 232768 h 285515"/>
                <a:gd name="connsiteX14" fmla="*/ 152393 w 302948"/>
                <a:gd name="connsiteY14" fmla="*/ 232768 h 285515"/>
                <a:gd name="connsiteX15" fmla="*/ 65658 w 302948"/>
                <a:gd name="connsiteY15" fmla="*/ 172133 h 285515"/>
                <a:gd name="connsiteX16" fmla="*/ 152129 w 302948"/>
                <a:gd name="connsiteY16" fmla="*/ 52973 h 285515"/>
                <a:gd name="connsiteX17" fmla="*/ 238336 w 302948"/>
                <a:gd name="connsiteY17" fmla="*/ 117826 h 285515"/>
                <a:gd name="connsiteX18" fmla="*/ 238336 w 302948"/>
                <a:gd name="connsiteY18" fmla="*/ 120198 h 285515"/>
                <a:gd name="connsiteX19" fmla="*/ 64604 w 302948"/>
                <a:gd name="connsiteY19" fmla="*/ 120198 h 285515"/>
                <a:gd name="connsiteX20" fmla="*/ 64604 w 302948"/>
                <a:gd name="connsiteY20" fmla="*/ 117826 h 285515"/>
                <a:gd name="connsiteX21" fmla="*/ 152129 w 302948"/>
                <a:gd name="connsiteY21" fmla="*/ 52973 h 28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2948" h="285515">
                  <a:moveTo>
                    <a:pt x="65658" y="171606"/>
                  </a:moveTo>
                  <a:lnTo>
                    <a:pt x="302925" y="171606"/>
                  </a:lnTo>
                  <a:lnTo>
                    <a:pt x="302925" y="168970"/>
                  </a:lnTo>
                  <a:lnTo>
                    <a:pt x="302925" y="168970"/>
                  </a:lnTo>
                  <a:lnTo>
                    <a:pt x="302925" y="145771"/>
                  </a:lnTo>
                  <a:cubicBezTo>
                    <a:pt x="303017" y="136947"/>
                    <a:pt x="302400" y="128131"/>
                    <a:pt x="301080" y="119408"/>
                  </a:cubicBezTo>
                  <a:lnTo>
                    <a:pt x="301080" y="119408"/>
                  </a:lnTo>
                  <a:lnTo>
                    <a:pt x="301080" y="119408"/>
                  </a:lnTo>
                  <a:cubicBezTo>
                    <a:pt x="289427" y="47313"/>
                    <a:pt x="225022" y="-4211"/>
                    <a:pt x="152129" y="247"/>
                  </a:cubicBezTo>
                  <a:cubicBezTo>
                    <a:pt x="72760" y="-4282"/>
                    <a:pt x="4749" y="56387"/>
                    <a:pt x="220" y="135753"/>
                  </a:cubicBezTo>
                  <a:cubicBezTo>
                    <a:pt x="9" y="139441"/>
                    <a:pt x="-59" y="143134"/>
                    <a:pt x="15" y="146825"/>
                  </a:cubicBezTo>
                  <a:cubicBezTo>
                    <a:pt x="15" y="228023"/>
                    <a:pt x="63549" y="285494"/>
                    <a:pt x="152129" y="285494"/>
                  </a:cubicBezTo>
                  <a:lnTo>
                    <a:pt x="265753" y="285494"/>
                  </a:lnTo>
                  <a:lnTo>
                    <a:pt x="265753" y="232768"/>
                  </a:lnTo>
                  <a:lnTo>
                    <a:pt x="152393" y="232768"/>
                  </a:lnTo>
                  <a:cubicBezTo>
                    <a:pt x="112990" y="234864"/>
                    <a:pt x="77221" y="209859"/>
                    <a:pt x="65658" y="172133"/>
                  </a:cubicBezTo>
                  <a:close/>
                  <a:moveTo>
                    <a:pt x="152129" y="52973"/>
                  </a:moveTo>
                  <a:cubicBezTo>
                    <a:pt x="192512" y="51718"/>
                    <a:pt x="228347" y="78677"/>
                    <a:pt x="238336" y="117826"/>
                  </a:cubicBezTo>
                  <a:cubicBezTo>
                    <a:pt x="238460" y="118611"/>
                    <a:pt x="238460" y="119413"/>
                    <a:pt x="238336" y="120198"/>
                  </a:cubicBezTo>
                  <a:lnTo>
                    <a:pt x="64604" y="120198"/>
                  </a:lnTo>
                  <a:cubicBezTo>
                    <a:pt x="64604" y="120198"/>
                    <a:pt x="64604" y="118617"/>
                    <a:pt x="64604" y="117826"/>
                  </a:cubicBezTo>
                  <a:cubicBezTo>
                    <a:pt x="74693" y="78178"/>
                    <a:pt x="111261" y="51083"/>
                    <a:pt x="152129" y="52973"/>
                  </a:cubicBezTo>
                  <a:close/>
                </a:path>
              </a:pathLst>
            </a:custGeom>
            <a:grpFill/>
            <a:ln w="261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="" xmlns:a16="http://schemas.microsoft.com/office/drawing/2014/main" id="{34DDB2E8-1041-473E-81FD-36FA4EA903FF}"/>
                </a:ext>
              </a:extLst>
            </p:cNvPr>
            <p:cNvSpPr/>
            <p:nvPr/>
          </p:nvSpPr>
          <p:spPr>
            <a:xfrm>
              <a:off x="5462941" y="2168866"/>
              <a:ext cx="63534" cy="23463"/>
            </a:xfrm>
            <a:custGeom>
              <a:avLst/>
              <a:gdLst>
                <a:gd name="connsiteX0" fmla="*/ 0 w 63534"/>
                <a:gd name="connsiteY0" fmla="*/ 0 h 23463"/>
                <a:gd name="connsiteX1" fmla="*/ 63535 w 63534"/>
                <a:gd name="connsiteY1" fmla="*/ 0 h 23463"/>
                <a:gd name="connsiteX2" fmla="*/ 63535 w 63534"/>
                <a:gd name="connsiteY2" fmla="*/ 23463 h 23463"/>
                <a:gd name="connsiteX3" fmla="*/ 0 w 63534"/>
                <a:gd name="connsiteY3" fmla="*/ 23463 h 2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34" h="23463">
                  <a:moveTo>
                    <a:pt x="0" y="0"/>
                  </a:moveTo>
                  <a:lnTo>
                    <a:pt x="63535" y="0"/>
                  </a:lnTo>
                  <a:lnTo>
                    <a:pt x="63535" y="23463"/>
                  </a:lnTo>
                  <a:lnTo>
                    <a:pt x="0" y="23463"/>
                  </a:lnTo>
                  <a:close/>
                </a:path>
              </a:pathLst>
            </a:custGeom>
            <a:grpFill/>
            <a:ln w="261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="" xmlns:a16="http://schemas.microsoft.com/office/drawing/2014/main" id="{7BB095BE-848A-4726-83DD-619A430C6BA4}"/>
                </a:ext>
              </a:extLst>
            </p:cNvPr>
            <p:cNvSpPr/>
            <p:nvPr/>
          </p:nvSpPr>
          <p:spPr>
            <a:xfrm>
              <a:off x="5918229" y="2230424"/>
              <a:ext cx="294737" cy="293496"/>
            </a:xfrm>
            <a:custGeom>
              <a:avLst/>
              <a:gdLst>
                <a:gd name="connsiteX0" fmla="*/ 147882 w 294737"/>
                <a:gd name="connsiteY0" fmla="*/ 240276 h 293496"/>
                <a:gd name="connsiteX1" fmla="*/ 57346 w 294737"/>
                <a:gd name="connsiteY1" fmla="*/ 153160 h 293496"/>
                <a:gd name="connsiteX2" fmla="*/ 57457 w 294737"/>
                <a:gd name="connsiteY2" fmla="*/ 146688 h 293496"/>
                <a:gd name="connsiteX3" fmla="*/ 142240 w 294737"/>
                <a:gd name="connsiteY3" fmla="*/ 53964 h 293496"/>
                <a:gd name="connsiteX4" fmla="*/ 147882 w 294737"/>
                <a:gd name="connsiteY4" fmla="*/ 53890 h 293496"/>
                <a:gd name="connsiteX5" fmla="*/ 225653 w 294737"/>
                <a:gd name="connsiteY5" fmla="*/ 93962 h 293496"/>
                <a:gd name="connsiteX6" fmla="*/ 278379 w 294737"/>
                <a:gd name="connsiteY6" fmla="*/ 71817 h 293496"/>
                <a:gd name="connsiteX7" fmla="*/ 146564 w 294737"/>
                <a:gd name="connsiteY7" fmla="*/ 110 h 293496"/>
                <a:gd name="connsiteX8" fmla="*/ -14 w 294737"/>
                <a:gd name="connsiteY8" fmla="*/ 146688 h 293496"/>
                <a:gd name="connsiteX9" fmla="*/ 146564 w 294737"/>
                <a:gd name="connsiteY9" fmla="*/ 293266 h 293496"/>
                <a:gd name="connsiteX10" fmla="*/ 294724 w 294737"/>
                <a:gd name="connsiteY10" fmla="*/ 172523 h 293496"/>
                <a:gd name="connsiteX11" fmla="*/ 234089 w 294737"/>
                <a:gd name="connsiteY11" fmla="*/ 172523 h 293496"/>
                <a:gd name="connsiteX12" fmla="*/ 146564 w 294737"/>
                <a:gd name="connsiteY12" fmla="*/ 240276 h 29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37" h="293496">
                  <a:moveTo>
                    <a:pt x="147882" y="240276"/>
                  </a:moveTo>
                  <a:cubicBezTo>
                    <a:pt x="98823" y="241220"/>
                    <a:pt x="58290" y="202216"/>
                    <a:pt x="57346" y="153160"/>
                  </a:cubicBezTo>
                  <a:cubicBezTo>
                    <a:pt x="57304" y="151001"/>
                    <a:pt x="57341" y="148842"/>
                    <a:pt x="57457" y="146688"/>
                  </a:cubicBezTo>
                  <a:cubicBezTo>
                    <a:pt x="55264" y="97671"/>
                    <a:pt x="93224" y="56155"/>
                    <a:pt x="142240" y="53964"/>
                  </a:cubicBezTo>
                  <a:cubicBezTo>
                    <a:pt x="144120" y="53880"/>
                    <a:pt x="146002" y="53856"/>
                    <a:pt x="147882" y="53890"/>
                  </a:cubicBezTo>
                  <a:cubicBezTo>
                    <a:pt x="179125" y="52293"/>
                    <a:pt x="208820" y="67594"/>
                    <a:pt x="225653" y="93962"/>
                  </a:cubicBezTo>
                  <a:lnTo>
                    <a:pt x="278379" y="71817"/>
                  </a:lnTo>
                  <a:cubicBezTo>
                    <a:pt x="251059" y="25400"/>
                    <a:pt x="200373" y="-2171"/>
                    <a:pt x="146564" y="110"/>
                  </a:cubicBezTo>
                  <a:cubicBezTo>
                    <a:pt x="65611" y="110"/>
                    <a:pt x="-14" y="65735"/>
                    <a:pt x="-14" y="146688"/>
                  </a:cubicBezTo>
                  <a:cubicBezTo>
                    <a:pt x="-14" y="227640"/>
                    <a:pt x="65611" y="293266"/>
                    <a:pt x="146564" y="293266"/>
                  </a:cubicBezTo>
                  <a:cubicBezTo>
                    <a:pt x="219684" y="297207"/>
                    <a:pt x="283825" y="244935"/>
                    <a:pt x="294724" y="172523"/>
                  </a:cubicBezTo>
                  <a:lnTo>
                    <a:pt x="234089" y="172523"/>
                  </a:lnTo>
                  <a:cubicBezTo>
                    <a:pt x="225083" y="213267"/>
                    <a:pt x="188265" y="241768"/>
                    <a:pt x="146564" y="240276"/>
                  </a:cubicBezTo>
                  <a:close/>
                </a:path>
              </a:pathLst>
            </a:custGeom>
            <a:grpFill/>
            <a:ln w="261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6034FC0-A3FA-46B8-8955-4517BAB4724E}"/>
              </a:ext>
            </a:extLst>
          </p:cNvPr>
          <p:cNvGrpSpPr/>
          <p:nvPr/>
        </p:nvGrpSpPr>
        <p:grpSpPr>
          <a:xfrm>
            <a:off x="2921228" y="2085859"/>
            <a:ext cx="428653" cy="2260622"/>
            <a:chOff x="2921228" y="2085859"/>
            <a:chExt cx="428653" cy="2260622"/>
          </a:xfrm>
        </p:grpSpPr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88C1135F-D180-43B5-BCB2-D40DC1DAC423}"/>
                </a:ext>
              </a:extLst>
            </p:cNvPr>
            <p:cNvSpPr/>
            <p:nvPr/>
          </p:nvSpPr>
          <p:spPr>
            <a:xfrm>
              <a:off x="2941511" y="2511858"/>
              <a:ext cx="408370" cy="1834623"/>
            </a:xfrm>
            <a:custGeom>
              <a:avLst/>
              <a:gdLst>
                <a:gd name="connsiteX0" fmla="*/ 0 w 208959"/>
                <a:gd name="connsiteY0" fmla="*/ 0 h 938758"/>
                <a:gd name="connsiteX1" fmla="*/ 208959 w 208959"/>
                <a:gd name="connsiteY1" fmla="*/ 0 h 938758"/>
                <a:gd name="connsiteX2" fmla="*/ 208959 w 208959"/>
                <a:gd name="connsiteY2" fmla="*/ 938758 h 938758"/>
                <a:gd name="connsiteX3" fmla="*/ 0 w 208959"/>
                <a:gd name="connsiteY3" fmla="*/ 938758 h 93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959" h="938758">
                  <a:moveTo>
                    <a:pt x="0" y="0"/>
                  </a:moveTo>
                  <a:lnTo>
                    <a:pt x="208959" y="0"/>
                  </a:lnTo>
                  <a:lnTo>
                    <a:pt x="208959" y="938758"/>
                  </a:lnTo>
                  <a:lnTo>
                    <a:pt x="0" y="938758"/>
                  </a:lnTo>
                  <a:close/>
                </a:path>
              </a:pathLst>
            </a:custGeom>
            <a:solidFill>
              <a:schemeClr val="bg1"/>
            </a:solidFill>
            <a:ln w="111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="" xmlns:a16="http://schemas.microsoft.com/office/drawing/2014/main" id="{E43759FC-C182-4F07-8F3B-8DCDC351937E}"/>
                </a:ext>
              </a:extLst>
            </p:cNvPr>
            <p:cNvSpPr/>
            <p:nvPr/>
          </p:nvSpPr>
          <p:spPr>
            <a:xfrm>
              <a:off x="2921228" y="2085859"/>
              <a:ext cx="428653" cy="216128"/>
            </a:xfrm>
            <a:custGeom>
              <a:avLst/>
              <a:gdLst>
                <a:gd name="connsiteX0" fmla="*/ 0 w 63534"/>
                <a:gd name="connsiteY0" fmla="*/ 0 h 23463"/>
                <a:gd name="connsiteX1" fmla="*/ 63535 w 63534"/>
                <a:gd name="connsiteY1" fmla="*/ 0 h 23463"/>
                <a:gd name="connsiteX2" fmla="*/ 63535 w 63534"/>
                <a:gd name="connsiteY2" fmla="*/ 23463 h 23463"/>
                <a:gd name="connsiteX3" fmla="*/ 0 w 63534"/>
                <a:gd name="connsiteY3" fmla="*/ 23463 h 2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34" h="23463">
                  <a:moveTo>
                    <a:pt x="0" y="0"/>
                  </a:moveTo>
                  <a:lnTo>
                    <a:pt x="63535" y="0"/>
                  </a:lnTo>
                  <a:lnTo>
                    <a:pt x="63535" y="23463"/>
                  </a:lnTo>
                  <a:lnTo>
                    <a:pt x="0" y="23463"/>
                  </a:lnTo>
                  <a:close/>
                </a:path>
              </a:pathLst>
            </a:custGeom>
            <a:solidFill>
              <a:schemeClr val="bg1"/>
            </a:solidFill>
            <a:ln w="261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sp>
        <p:nvSpPr>
          <p:cNvPr id="103" name="Freeform: Shape 102">
            <a:extLst>
              <a:ext uri="{FF2B5EF4-FFF2-40B4-BE49-F238E27FC236}">
                <a16:creationId xmlns="" xmlns:a16="http://schemas.microsoft.com/office/drawing/2014/main" id="{66D076B4-2ADA-45DB-B5A8-57884452DFFB}"/>
              </a:ext>
            </a:extLst>
          </p:cNvPr>
          <p:cNvSpPr/>
          <p:nvPr/>
        </p:nvSpPr>
        <p:spPr>
          <a:xfrm rot="18885037">
            <a:off x="6322393" y="2280057"/>
            <a:ext cx="434757" cy="216128"/>
          </a:xfrm>
          <a:custGeom>
            <a:avLst/>
            <a:gdLst>
              <a:gd name="connsiteX0" fmla="*/ 0 w 63534"/>
              <a:gd name="connsiteY0" fmla="*/ 0 h 23463"/>
              <a:gd name="connsiteX1" fmla="*/ 63535 w 63534"/>
              <a:gd name="connsiteY1" fmla="*/ 0 h 23463"/>
              <a:gd name="connsiteX2" fmla="*/ 63535 w 63534"/>
              <a:gd name="connsiteY2" fmla="*/ 23463 h 23463"/>
              <a:gd name="connsiteX3" fmla="*/ 0 w 63534"/>
              <a:gd name="connsiteY3" fmla="*/ 23463 h 2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34" h="23463">
                <a:moveTo>
                  <a:pt x="0" y="0"/>
                </a:moveTo>
                <a:lnTo>
                  <a:pt x="63535" y="0"/>
                </a:lnTo>
                <a:lnTo>
                  <a:pt x="63535" y="23463"/>
                </a:lnTo>
                <a:lnTo>
                  <a:pt x="0" y="23463"/>
                </a:lnTo>
                <a:close/>
              </a:path>
            </a:pathLst>
          </a:custGeom>
          <a:solidFill>
            <a:schemeClr val="bg1"/>
          </a:solidFill>
          <a:ln w="2619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="" xmlns:a16="http://schemas.microsoft.com/office/drawing/2014/main" id="{C8E1A48A-A19D-449E-87BB-88E52C639C68}"/>
              </a:ext>
            </a:extLst>
          </p:cNvPr>
          <p:cNvSpPr/>
          <p:nvPr/>
        </p:nvSpPr>
        <p:spPr>
          <a:xfrm>
            <a:off x="9725676" y="1563205"/>
            <a:ext cx="1984111" cy="1869935"/>
          </a:xfrm>
          <a:custGeom>
            <a:avLst/>
            <a:gdLst>
              <a:gd name="connsiteX0" fmla="*/ 65658 w 302948"/>
              <a:gd name="connsiteY0" fmla="*/ 171606 h 285515"/>
              <a:gd name="connsiteX1" fmla="*/ 302925 w 302948"/>
              <a:gd name="connsiteY1" fmla="*/ 171606 h 285515"/>
              <a:gd name="connsiteX2" fmla="*/ 302925 w 302948"/>
              <a:gd name="connsiteY2" fmla="*/ 168970 h 285515"/>
              <a:gd name="connsiteX3" fmla="*/ 302925 w 302948"/>
              <a:gd name="connsiteY3" fmla="*/ 168970 h 285515"/>
              <a:gd name="connsiteX4" fmla="*/ 302925 w 302948"/>
              <a:gd name="connsiteY4" fmla="*/ 145771 h 285515"/>
              <a:gd name="connsiteX5" fmla="*/ 301080 w 302948"/>
              <a:gd name="connsiteY5" fmla="*/ 119408 h 285515"/>
              <a:gd name="connsiteX6" fmla="*/ 301080 w 302948"/>
              <a:gd name="connsiteY6" fmla="*/ 119408 h 285515"/>
              <a:gd name="connsiteX7" fmla="*/ 301080 w 302948"/>
              <a:gd name="connsiteY7" fmla="*/ 119408 h 285515"/>
              <a:gd name="connsiteX8" fmla="*/ 152129 w 302948"/>
              <a:gd name="connsiteY8" fmla="*/ 247 h 285515"/>
              <a:gd name="connsiteX9" fmla="*/ 220 w 302948"/>
              <a:gd name="connsiteY9" fmla="*/ 135753 h 285515"/>
              <a:gd name="connsiteX10" fmla="*/ 15 w 302948"/>
              <a:gd name="connsiteY10" fmla="*/ 146825 h 285515"/>
              <a:gd name="connsiteX11" fmla="*/ 152129 w 302948"/>
              <a:gd name="connsiteY11" fmla="*/ 285494 h 285515"/>
              <a:gd name="connsiteX12" fmla="*/ 265753 w 302948"/>
              <a:gd name="connsiteY12" fmla="*/ 285494 h 285515"/>
              <a:gd name="connsiteX13" fmla="*/ 265753 w 302948"/>
              <a:gd name="connsiteY13" fmla="*/ 232768 h 285515"/>
              <a:gd name="connsiteX14" fmla="*/ 152393 w 302948"/>
              <a:gd name="connsiteY14" fmla="*/ 232768 h 285515"/>
              <a:gd name="connsiteX15" fmla="*/ 65658 w 302948"/>
              <a:gd name="connsiteY15" fmla="*/ 172133 h 285515"/>
              <a:gd name="connsiteX16" fmla="*/ 152129 w 302948"/>
              <a:gd name="connsiteY16" fmla="*/ 52973 h 285515"/>
              <a:gd name="connsiteX17" fmla="*/ 238336 w 302948"/>
              <a:gd name="connsiteY17" fmla="*/ 117826 h 285515"/>
              <a:gd name="connsiteX18" fmla="*/ 238336 w 302948"/>
              <a:gd name="connsiteY18" fmla="*/ 120198 h 285515"/>
              <a:gd name="connsiteX19" fmla="*/ 64604 w 302948"/>
              <a:gd name="connsiteY19" fmla="*/ 120198 h 285515"/>
              <a:gd name="connsiteX20" fmla="*/ 64604 w 302948"/>
              <a:gd name="connsiteY20" fmla="*/ 117826 h 285515"/>
              <a:gd name="connsiteX21" fmla="*/ 152129 w 302948"/>
              <a:gd name="connsiteY21" fmla="*/ 52973 h 28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2948" h="285515">
                <a:moveTo>
                  <a:pt x="65658" y="171606"/>
                </a:moveTo>
                <a:lnTo>
                  <a:pt x="302925" y="171606"/>
                </a:lnTo>
                <a:lnTo>
                  <a:pt x="302925" y="168970"/>
                </a:lnTo>
                <a:lnTo>
                  <a:pt x="302925" y="168970"/>
                </a:lnTo>
                <a:lnTo>
                  <a:pt x="302925" y="145771"/>
                </a:lnTo>
                <a:cubicBezTo>
                  <a:pt x="303017" y="136947"/>
                  <a:pt x="302400" y="128131"/>
                  <a:pt x="301080" y="119408"/>
                </a:cubicBezTo>
                <a:lnTo>
                  <a:pt x="301080" y="119408"/>
                </a:lnTo>
                <a:lnTo>
                  <a:pt x="301080" y="119408"/>
                </a:lnTo>
                <a:cubicBezTo>
                  <a:pt x="289427" y="47313"/>
                  <a:pt x="225022" y="-4211"/>
                  <a:pt x="152129" y="247"/>
                </a:cubicBezTo>
                <a:cubicBezTo>
                  <a:pt x="72760" y="-4282"/>
                  <a:pt x="4749" y="56387"/>
                  <a:pt x="220" y="135753"/>
                </a:cubicBezTo>
                <a:cubicBezTo>
                  <a:pt x="9" y="139441"/>
                  <a:pt x="-59" y="143134"/>
                  <a:pt x="15" y="146825"/>
                </a:cubicBezTo>
                <a:cubicBezTo>
                  <a:pt x="15" y="228023"/>
                  <a:pt x="63549" y="285494"/>
                  <a:pt x="152129" y="285494"/>
                </a:cubicBezTo>
                <a:lnTo>
                  <a:pt x="265753" y="285494"/>
                </a:lnTo>
                <a:lnTo>
                  <a:pt x="265753" y="232768"/>
                </a:lnTo>
                <a:lnTo>
                  <a:pt x="152393" y="232768"/>
                </a:lnTo>
                <a:cubicBezTo>
                  <a:pt x="112990" y="234864"/>
                  <a:pt x="77221" y="209859"/>
                  <a:pt x="65658" y="172133"/>
                </a:cubicBezTo>
                <a:close/>
                <a:moveTo>
                  <a:pt x="152129" y="52973"/>
                </a:moveTo>
                <a:cubicBezTo>
                  <a:pt x="192512" y="51718"/>
                  <a:pt x="228347" y="78677"/>
                  <a:pt x="238336" y="117826"/>
                </a:cubicBezTo>
                <a:cubicBezTo>
                  <a:pt x="238460" y="118611"/>
                  <a:pt x="238460" y="119413"/>
                  <a:pt x="238336" y="120198"/>
                </a:cubicBezTo>
                <a:lnTo>
                  <a:pt x="64604" y="120198"/>
                </a:lnTo>
                <a:cubicBezTo>
                  <a:pt x="64604" y="120198"/>
                  <a:pt x="64604" y="118617"/>
                  <a:pt x="64604" y="117826"/>
                </a:cubicBezTo>
                <a:cubicBezTo>
                  <a:pt x="74693" y="78178"/>
                  <a:pt x="111261" y="51083"/>
                  <a:pt x="152129" y="52973"/>
                </a:cubicBezTo>
                <a:close/>
              </a:path>
            </a:pathLst>
          </a:custGeom>
          <a:solidFill>
            <a:schemeClr val="bg1"/>
          </a:solidFill>
          <a:ln w="2619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170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utdoor, road&#10;&#10;Description automatically generated">
            <a:extLst>
              <a:ext uri="{FF2B5EF4-FFF2-40B4-BE49-F238E27FC236}">
                <a16:creationId xmlns="" xmlns:a16="http://schemas.microsoft.com/office/drawing/2014/main" id="{AB5A9330-C805-415C-2160-539F10452E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="" xmlns:a16="http://schemas.microsoft.com/office/drawing/2014/main" id="{2E49BAA0-A95D-7104-84B7-9EE51F69A473}"/>
              </a:ext>
            </a:extLst>
          </p:cNvPr>
          <p:cNvSpPr/>
          <p:nvPr/>
        </p:nvSpPr>
        <p:spPr>
          <a:xfrm>
            <a:off x="155283" y="5407775"/>
            <a:ext cx="10287000" cy="1450225"/>
          </a:xfrm>
          <a:prstGeom prst="rect">
            <a:avLst/>
          </a:prstGeom>
          <a:solidFill>
            <a:srgbClr val="0D2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B03387A-A17D-421A-9C68-7CE7C002973F}"/>
              </a:ext>
            </a:extLst>
          </p:cNvPr>
          <p:cNvSpPr/>
          <p:nvPr/>
        </p:nvSpPr>
        <p:spPr>
          <a:xfrm>
            <a:off x="0" y="0"/>
            <a:ext cx="5669280" cy="6858000"/>
          </a:xfrm>
          <a:prstGeom prst="rect">
            <a:avLst/>
          </a:prstGeom>
          <a:solidFill>
            <a:srgbClr val="0D2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="" xmlns:a16="http://schemas.microsoft.com/office/drawing/2014/main" id="{07BD3805-2E45-93BE-1510-91BE7E245510}"/>
              </a:ext>
            </a:extLst>
          </p:cNvPr>
          <p:cNvGrpSpPr/>
          <p:nvPr/>
        </p:nvGrpSpPr>
        <p:grpSpPr>
          <a:xfrm>
            <a:off x="-1" y="1901535"/>
            <a:ext cx="5671595" cy="4956465"/>
            <a:chOff x="45917" y="2750820"/>
            <a:chExt cx="4507034" cy="3938743"/>
          </a:xfrm>
        </p:grpSpPr>
        <p:grpSp>
          <p:nvGrpSpPr>
            <p:cNvPr id="79" name="Group 78">
              <a:extLst>
                <a:ext uri="{FF2B5EF4-FFF2-40B4-BE49-F238E27FC236}">
                  <a16:creationId xmlns="" xmlns:a16="http://schemas.microsoft.com/office/drawing/2014/main" id="{6B017695-A5CC-8995-DC5C-A31244386264}"/>
                </a:ext>
              </a:extLst>
            </p:cNvPr>
            <p:cNvGrpSpPr/>
            <p:nvPr/>
          </p:nvGrpSpPr>
          <p:grpSpPr>
            <a:xfrm>
              <a:off x="45917" y="5524500"/>
              <a:ext cx="4507034" cy="1165063"/>
              <a:chOff x="-393221" y="-3361134"/>
              <a:chExt cx="6643632" cy="1717371"/>
            </a:xfrm>
            <a:solidFill>
              <a:schemeClr val="bg1">
                <a:alpha val="7000"/>
              </a:schemeClr>
            </a:solidFill>
          </p:grpSpPr>
          <p:sp>
            <p:nvSpPr>
              <p:cNvPr id="94" name="Freeform: Shape 93">
                <a:extLst>
                  <a:ext uri="{FF2B5EF4-FFF2-40B4-BE49-F238E27FC236}">
                    <a16:creationId xmlns="" xmlns:a16="http://schemas.microsoft.com/office/drawing/2014/main" id="{BCB20BBA-28B6-6259-D9BC-731EA59CBC5D}"/>
                  </a:ext>
                </a:extLst>
              </p:cNvPr>
              <p:cNvSpPr/>
              <p:nvPr/>
            </p:nvSpPr>
            <p:spPr>
              <a:xfrm>
                <a:off x="-393221" y="-3061471"/>
                <a:ext cx="307313" cy="1378449"/>
              </a:xfrm>
              <a:custGeom>
                <a:avLst/>
                <a:gdLst>
                  <a:gd name="connsiteX0" fmla="*/ 0 w 74834"/>
                  <a:gd name="connsiteY0" fmla="*/ 0 h 335667"/>
                  <a:gd name="connsiteX1" fmla="*/ 74834 w 74834"/>
                  <a:gd name="connsiteY1" fmla="*/ 0 h 335667"/>
                  <a:gd name="connsiteX2" fmla="*/ 74834 w 74834"/>
                  <a:gd name="connsiteY2" fmla="*/ 335667 h 335667"/>
                  <a:gd name="connsiteX3" fmla="*/ 0 w 74834"/>
                  <a:gd name="connsiteY3" fmla="*/ 335667 h 335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834" h="335667">
                    <a:moveTo>
                      <a:pt x="0" y="0"/>
                    </a:moveTo>
                    <a:lnTo>
                      <a:pt x="74834" y="0"/>
                    </a:lnTo>
                    <a:lnTo>
                      <a:pt x="74834" y="335667"/>
                    </a:lnTo>
                    <a:lnTo>
                      <a:pt x="0" y="335667"/>
                    </a:lnTo>
                    <a:close/>
                  </a:path>
                </a:pathLst>
              </a:custGeom>
              <a:grpFill/>
              <a:ln w="310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="" xmlns:a16="http://schemas.microsoft.com/office/drawing/2014/main" id="{E271EA07-113E-5D37-49A6-7F69583B4430}"/>
                  </a:ext>
                </a:extLst>
              </p:cNvPr>
              <p:cNvSpPr/>
              <p:nvPr/>
            </p:nvSpPr>
            <p:spPr>
              <a:xfrm>
                <a:off x="116843" y="-3027042"/>
                <a:ext cx="1532742" cy="1347843"/>
              </a:xfrm>
              <a:custGeom>
                <a:avLst/>
                <a:gdLst>
                  <a:gd name="connsiteX0" fmla="*/ 246225 w 373239"/>
                  <a:gd name="connsiteY0" fmla="*/ 133190 h 328214"/>
                  <a:gd name="connsiteX1" fmla="*/ 127918 w 373239"/>
                  <a:gd name="connsiteY1" fmla="*/ 133190 h 328214"/>
                  <a:gd name="connsiteX2" fmla="*/ 77615 w 373239"/>
                  <a:gd name="connsiteY2" fmla="*/ 95617 h 328214"/>
                  <a:gd name="connsiteX3" fmla="*/ 127918 w 373239"/>
                  <a:gd name="connsiteY3" fmla="*/ 62081 h 328214"/>
                  <a:gd name="connsiteX4" fmla="*/ 342484 w 373239"/>
                  <a:gd name="connsiteY4" fmla="*/ 62081 h 328214"/>
                  <a:gd name="connsiteX5" fmla="*/ 342484 w 373239"/>
                  <a:gd name="connsiteY5" fmla="*/ -22 h 328214"/>
                  <a:gd name="connsiteX6" fmla="*/ 118913 w 373239"/>
                  <a:gd name="connsiteY6" fmla="*/ -22 h 328214"/>
                  <a:gd name="connsiteX7" fmla="*/ -14 w 373239"/>
                  <a:gd name="connsiteY7" fmla="*/ 96549 h 328214"/>
                  <a:gd name="connsiteX8" fmla="*/ 118913 w 373239"/>
                  <a:gd name="connsiteY8" fmla="*/ 194361 h 328214"/>
                  <a:gd name="connsiteX9" fmla="*/ 247156 w 373239"/>
                  <a:gd name="connsiteY9" fmla="*/ 194361 h 328214"/>
                  <a:gd name="connsiteX10" fmla="*/ 297149 w 373239"/>
                  <a:gd name="connsiteY10" fmla="*/ 232244 h 328214"/>
                  <a:gd name="connsiteX11" fmla="*/ 247156 w 373239"/>
                  <a:gd name="connsiteY11" fmla="*/ 266090 h 328214"/>
                  <a:gd name="connsiteX12" fmla="*/ 23274 w 373239"/>
                  <a:gd name="connsiteY12" fmla="*/ 266090 h 328214"/>
                  <a:gd name="connsiteX13" fmla="*/ 23274 w 373239"/>
                  <a:gd name="connsiteY13" fmla="*/ 328193 h 328214"/>
                  <a:gd name="connsiteX14" fmla="*/ 246225 w 373239"/>
                  <a:gd name="connsiteY14" fmla="*/ 328193 h 328214"/>
                  <a:gd name="connsiteX15" fmla="*/ 373225 w 373239"/>
                  <a:gd name="connsiteY15" fmla="*/ 230691 h 328214"/>
                  <a:gd name="connsiteX16" fmla="*/ 246225 w 373239"/>
                  <a:gd name="connsiteY16" fmla="*/ 134121 h 32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73239" h="328214">
                    <a:moveTo>
                      <a:pt x="246225" y="133190"/>
                    </a:moveTo>
                    <a:lnTo>
                      <a:pt x="127918" y="133190"/>
                    </a:lnTo>
                    <a:cubicBezTo>
                      <a:pt x="96867" y="133190"/>
                      <a:pt x="77615" y="118595"/>
                      <a:pt x="77615" y="95617"/>
                    </a:cubicBezTo>
                    <a:cubicBezTo>
                      <a:pt x="77615" y="72639"/>
                      <a:pt x="96867" y="62081"/>
                      <a:pt x="127918" y="62081"/>
                    </a:cubicBezTo>
                    <a:lnTo>
                      <a:pt x="342484" y="62081"/>
                    </a:lnTo>
                    <a:lnTo>
                      <a:pt x="342484" y="-22"/>
                    </a:lnTo>
                    <a:lnTo>
                      <a:pt x="118913" y="-22"/>
                    </a:lnTo>
                    <a:cubicBezTo>
                      <a:pt x="45942" y="-22"/>
                      <a:pt x="-14" y="36619"/>
                      <a:pt x="-14" y="96549"/>
                    </a:cubicBezTo>
                    <a:cubicBezTo>
                      <a:pt x="-14" y="156478"/>
                      <a:pt x="45942" y="194361"/>
                      <a:pt x="118913" y="194361"/>
                    </a:cubicBezTo>
                    <a:lnTo>
                      <a:pt x="247156" y="194361"/>
                    </a:lnTo>
                    <a:cubicBezTo>
                      <a:pt x="278208" y="194361"/>
                      <a:pt x="297149" y="208955"/>
                      <a:pt x="297149" y="232244"/>
                    </a:cubicBezTo>
                    <a:cubicBezTo>
                      <a:pt x="297149" y="255533"/>
                      <a:pt x="277897" y="266090"/>
                      <a:pt x="247156" y="266090"/>
                    </a:cubicBezTo>
                    <a:lnTo>
                      <a:pt x="23274" y="266090"/>
                    </a:lnTo>
                    <a:lnTo>
                      <a:pt x="23274" y="328193"/>
                    </a:lnTo>
                    <a:lnTo>
                      <a:pt x="246225" y="328193"/>
                    </a:lnTo>
                    <a:cubicBezTo>
                      <a:pt x="324164" y="328193"/>
                      <a:pt x="373225" y="290310"/>
                      <a:pt x="373225" y="230691"/>
                    </a:cubicBezTo>
                    <a:cubicBezTo>
                      <a:pt x="373225" y="171072"/>
                      <a:pt x="324164" y="134121"/>
                      <a:pt x="246225" y="134121"/>
                    </a:cubicBezTo>
                    <a:close/>
                  </a:path>
                </a:pathLst>
              </a:custGeom>
              <a:grpFill/>
              <a:ln w="310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="" xmlns:a16="http://schemas.microsoft.com/office/drawing/2014/main" id="{E5C8391E-ECC7-00AB-4052-E73B46F9ED7A}"/>
                  </a:ext>
                </a:extLst>
              </p:cNvPr>
              <p:cNvSpPr/>
              <p:nvPr/>
            </p:nvSpPr>
            <p:spPr>
              <a:xfrm>
                <a:off x="3372035" y="-3358584"/>
                <a:ext cx="1226998" cy="1712841"/>
              </a:xfrm>
              <a:custGeom>
                <a:avLst/>
                <a:gdLst>
                  <a:gd name="connsiteX0" fmla="*/ 149105 w 298787"/>
                  <a:gd name="connsiteY0" fmla="*/ 352724 h 417095"/>
                  <a:gd name="connsiteX1" fmla="*/ 71336 w 298787"/>
                  <a:gd name="connsiteY1" fmla="*/ 275235 h 417095"/>
                  <a:gd name="connsiteX2" fmla="*/ 71476 w 298787"/>
                  <a:gd name="connsiteY2" fmla="*/ 270437 h 417095"/>
                  <a:gd name="connsiteX3" fmla="*/ 71476 w 298787"/>
                  <a:gd name="connsiteY3" fmla="*/ 142815 h 417095"/>
                  <a:gd name="connsiteX4" fmla="*/ 298773 w 298787"/>
                  <a:gd name="connsiteY4" fmla="*/ 142815 h 417095"/>
                  <a:gd name="connsiteX5" fmla="*/ 298773 w 298787"/>
                  <a:gd name="connsiteY5" fmla="*/ 80712 h 417095"/>
                  <a:gd name="connsiteX6" fmla="*/ 71476 w 298787"/>
                  <a:gd name="connsiteY6" fmla="*/ 80712 h 417095"/>
                  <a:gd name="connsiteX7" fmla="*/ 71476 w 298787"/>
                  <a:gd name="connsiteY7" fmla="*/ -22 h 417095"/>
                  <a:gd name="connsiteX8" fmla="*/ 58 w 298787"/>
                  <a:gd name="connsiteY8" fmla="*/ -22 h 417095"/>
                  <a:gd name="connsiteX9" fmla="*/ 58 w 298787"/>
                  <a:gd name="connsiteY9" fmla="*/ 273853 h 417095"/>
                  <a:gd name="connsiteX10" fmla="*/ 134368 w 298787"/>
                  <a:gd name="connsiteY10" fmla="*/ 417004 h 417095"/>
                  <a:gd name="connsiteX11" fmla="*/ 149105 w 298787"/>
                  <a:gd name="connsiteY11" fmla="*/ 416690 h 417095"/>
                  <a:gd name="connsiteX12" fmla="*/ 297550 w 298787"/>
                  <a:gd name="connsiteY12" fmla="*/ 286919 h 417095"/>
                  <a:gd name="connsiteX13" fmla="*/ 297842 w 298787"/>
                  <a:gd name="connsiteY13" fmla="*/ 275095 h 417095"/>
                  <a:gd name="connsiteX14" fmla="*/ 226734 w 298787"/>
                  <a:gd name="connsiteY14" fmla="*/ 275095 h 417095"/>
                  <a:gd name="connsiteX15" fmla="*/ 150353 w 298787"/>
                  <a:gd name="connsiteY15" fmla="*/ 352724 h 417095"/>
                  <a:gd name="connsiteX16" fmla="*/ 149105 w 298787"/>
                  <a:gd name="connsiteY16" fmla="*/ 352724 h 417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8787" h="417095">
                    <a:moveTo>
                      <a:pt x="149105" y="352724"/>
                    </a:moveTo>
                    <a:cubicBezTo>
                      <a:pt x="106232" y="352801"/>
                      <a:pt x="71414" y="318108"/>
                      <a:pt x="71336" y="275235"/>
                    </a:cubicBezTo>
                    <a:cubicBezTo>
                      <a:pt x="71333" y="273636"/>
                      <a:pt x="71380" y="272033"/>
                      <a:pt x="71476" y="270437"/>
                    </a:cubicBezTo>
                    <a:lnTo>
                      <a:pt x="71476" y="142815"/>
                    </a:lnTo>
                    <a:lnTo>
                      <a:pt x="298773" y="142815"/>
                    </a:lnTo>
                    <a:lnTo>
                      <a:pt x="298773" y="80712"/>
                    </a:lnTo>
                    <a:lnTo>
                      <a:pt x="71476" y="80712"/>
                    </a:lnTo>
                    <a:lnTo>
                      <a:pt x="71476" y="-22"/>
                    </a:lnTo>
                    <a:lnTo>
                      <a:pt x="58" y="-22"/>
                    </a:lnTo>
                    <a:lnTo>
                      <a:pt x="58" y="273853"/>
                    </a:lnTo>
                    <a:cubicBezTo>
                      <a:pt x="-2383" y="350473"/>
                      <a:pt x="57748" y="414563"/>
                      <a:pt x="134368" y="417004"/>
                    </a:cubicBezTo>
                    <a:cubicBezTo>
                      <a:pt x="139280" y="417159"/>
                      <a:pt x="144202" y="417056"/>
                      <a:pt x="149105" y="416690"/>
                    </a:cubicBezTo>
                    <a:cubicBezTo>
                      <a:pt x="225933" y="421848"/>
                      <a:pt x="292395" y="363747"/>
                      <a:pt x="297550" y="286919"/>
                    </a:cubicBezTo>
                    <a:cubicBezTo>
                      <a:pt x="297814" y="282985"/>
                      <a:pt x="297913" y="279039"/>
                      <a:pt x="297842" y="275095"/>
                    </a:cubicBezTo>
                    <a:lnTo>
                      <a:pt x="226734" y="275095"/>
                    </a:lnTo>
                    <a:cubicBezTo>
                      <a:pt x="227079" y="317623"/>
                      <a:pt x="192881" y="352379"/>
                      <a:pt x="150353" y="352724"/>
                    </a:cubicBezTo>
                    <a:cubicBezTo>
                      <a:pt x="149937" y="352727"/>
                      <a:pt x="149521" y="352727"/>
                      <a:pt x="149105" y="352724"/>
                    </a:cubicBezTo>
                    <a:close/>
                  </a:path>
                </a:pathLst>
              </a:custGeom>
              <a:grpFill/>
              <a:ln w="310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="" xmlns:a16="http://schemas.microsoft.com/office/drawing/2014/main" id="{A24D0D44-8C05-25F6-52CB-F9DB1722EC30}"/>
                  </a:ext>
                </a:extLst>
              </p:cNvPr>
              <p:cNvSpPr/>
              <p:nvPr/>
            </p:nvSpPr>
            <p:spPr>
              <a:xfrm>
                <a:off x="4785070" y="-3058946"/>
                <a:ext cx="1465341" cy="1381020"/>
              </a:xfrm>
              <a:custGeom>
                <a:avLst/>
                <a:gdLst>
                  <a:gd name="connsiteX0" fmla="*/ 77338 w 356826"/>
                  <a:gd name="connsiteY0" fmla="*/ 202130 h 336293"/>
                  <a:gd name="connsiteX1" fmla="*/ 356802 w 356826"/>
                  <a:gd name="connsiteY1" fmla="*/ 202130 h 336293"/>
                  <a:gd name="connsiteX2" fmla="*/ 356802 w 356826"/>
                  <a:gd name="connsiteY2" fmla="*/ 199025 h 336293"/>
                  <a:gd name="connsiteX3" fmla="*/ 356802 w 356826"/>
                  <a:gd name="connsiteY3" fmla="*/ 199025 h 336293"/>
                  <a:gd name="connsiteX4" fmla="*/ 356802 w 356826"/>
                  <a:gd name="connsiteY4" fmla="*/ 171699 h 336293"/>
                  <a:gd name="connsiteX5" fmla="*/ 354628 w 356826"/>
                  <a:gd name="connsiteY5" fmla="*/ 140648 h 336293"/>
                  <a:gd name="connsiteX6" fmla="*/ 354628 w 356826"/>
                  <a:gd name="connsiteY6" fmla="*/ 140648 h 336293"/>
                  <a:gd name="connsiteX7" fmla="*/ 354628 w 356826"/>
                  <a:gd name="connsiteY7" fmla="*/ 140648 h 336293"/>
                  <a:gd name="connsiteX8" fmla="*/ 179187 w 356826"/>
                  <a:gd name="connsiteY8" fmla="*/ 295 h 336293"/>
                  <a:gd name="connsiteX9" fmla="*/ 262 w 356826"/>
                  <a:gd name="connsiteY9" fmla="*/ 159900 h 336293"/>
                  <a:gd name="connsiteX10" fmla="*/ 20 w 356826"/>
                  <a:gd name="connsiteY10" fmla="*/ 172941 h 336293"/>
                  <a:gd name="connsiteX11" fmla="*/ 179187 w 356826"/>
                  <a:gd name="connsiteY11" fmla="*/ 336272 h 336293"/>
                  <a:gd name="connsiteX12" fmla="*/ 313019 w 356826"/>
                  <a:gd name="connsiteY12" fmla="*/ 336272 h 336293"/>
                  <a:gd name="connsiteX13" fmla="*/ 313019 w 356826"/>
                  <a:gd name="connsiteY13" fmla="*/ 274169 h 336293"/>
                  <a:gd name="connsiteX14" fmla="*/ 179498 w 356826"/>
                  <a:gd name="connsiteY14" fmla="*/ 274169 h 336293"/>
                  <a:gd name="connsiteX15" fmla="*/ 77338 w 356826"/>
                  <a:gd name="connsiteY15" fmla="*/ 202751 h 336293"/>
                  <a:gd name="connsiteX16" fmla="*/ 179187 w 356826"/>
                  <a:gd name="connsiteY16" fmla="*/ 62398 h 336293"/>
                  <a:gd name="connsiteX17" fmla="*/ 280726 w 356826"/>
                  <a:gd name="connsiteY17" fmla="*/ 138785 h 336293"/>
                  <a:gd name="connsiteX18" fmla="*/ 280726 w 356826"/>
                  <a:gd name="connsiteY18" fmla="*/ 141579 h 336293"/>
                  <a:gd name="connsiteX19" fmla="*/ 76096 w 356826"/>
                  <a:gd name="connsiteY19" fmla="*/ 141579 h 336293"/>
                  <a:gd name="connsiteX20" fmla="*/ 76096 w 356826"/>
                  <a:gd name="connsiteY20" fmla="*/ 138785 h 336293"/>
                  <a:gd name="connsiteX21" fmla="*/ 179187 w 356826"/>
                  <a:gd name="connsiteY21" fmla="*/ 62398 h 336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56826" h="336293">
                    <a:moveTo>
                      <a:pt x="77338" y="202130"/>
                    </a:moveTo>
                    <a:lnTo>
                      <a:pt x="356802" y="202130"/>
                    </a:lnTo>
                    <a:lnTo>
                      <a:pt x="356802" y="199025"/>
                    </a:lnTo>
                    <a:lnTo>
                      <a:pt x="356802" y="199025"/>
                    </a:lnTo>
                    <a:lnTo>
                      <a:pt x="356802" y="171699"/>
                    </a:lnTo>
                    <a:cubicBezTo>
                      <a:pt x="356911" y="161306"/>
                      <a:pt x="356184" y="150923"/>
                      <a:pt x="354628" y="140648"/>
                    </a:cubicBezTo>
                    <a:lnTo>
                      <a:pt x="354628" y="140648"/>
                    </a:lnTo>
                    <a:lnTo>
                      <a:pt x="354628" y="140648"/>
                    </a:lnTo>
                    <a:cubicBezTo>
                      <a:pt x="340904" y="55731"/>
                      <a:pt x="265045" y="-4956"/>
                      <a:pt x="179187" y="295"/>
                    </a:cubicBezTo>
                    <a:cubicBezTo>
                      <a:pt x="85703" y="-5040"/>
                      <a:pt x="5596" y="66419"/>
                      <a:pt x="262" y="159900"/>
                    </a:cubicBezTo>
                    <a:cubicBezTo>
                      <a:pt x="13" y="164244"/>
                      <a:pt x="-67" y="168594"/>
                      <a:pt x="20" y="172941"/>
                    </a:cubicBezTo>
                    <a:cubicBezTo>
                      <a:pt x="20" y="268580"/>
                      <a:pt x="74854" y="336272"/>
                      <a:pt x="179187" y="336272"/>
                    </a:cubicBezTo>
                    <a:lnTo>
                      <a:pt x="313019" y="336272"/>
                    </a:lnTo>
                    <a:lnTo>
                      <a:pt x="313019" y="274169"/>
                    </a:lnTo>
                    <a:lnTo>
                      <a:pt x="179498" y="274169"/>
                    </a:lnTo>
                    <a:cubicBezTo>
                      <a:pt x="133088" y="276638"/>
                      <a:pt x="90957" y="247185"/>
                      <a:pt x="77338" y="202751"/>
                    </a:cubicBezTo>
                    <a:close/>
                    <a:moveTo>
                      <a:pt x="179187" y="62398"/>
                    </a:moveTo>
                    <a:cubicBezTo>
                      <a:pt x="226752" y="60920"/>
                      <a:pt x="268960" y="92673"/>
                      <a:pt x="280726" y="138785"/>
                    </a:cubicBezTo>
                    <a:cubicBezTo>
                      <a:pt x="280872" y="139710"/>
                      <a:pt x="280872" y="140654"/>
                      <a:pt x="280726" y="141579"/>
                    </a:cubicBezTo>
                    <a:lnTo>
                      <a:pt x="76096" y="141579"/>
                    </a:lnTo>
                    <a:cubicBezTo>
                      <a:pt x="76096" y="141579"/>
                      <a:pt x="76096" y="139716"/>
                      <a:pt x="76096" y="138785"/>
                    </a:cubicBezTo>
                    <a:cubicBezTo>
                      <a:pt x="87979" y="92086"/>
                      <a:pt x="131051" y="60171"/>
                      <a:pt x="179187" y="62398"/>
                    </a:cubicBezTo>
                    <a:close/>
                  </a:path>
                </a:pathLst>
              </a:custGeom>
              <a:grpFill/>
              <a:ln w="310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="" xmlns:a16="http://schemas.microsoft.com/office/drawing/2014/main" id="{E312DC03-27D0-CE67-068F-4F8E85ED1CF0}"/>
                  </a:ext>
                </a:extLst>
              </p:cNvPr>
              <p:cNvSpPr/>
              <p:nvPr/>
            </p:nvSpPr>
            <p:spPr>
              <a:xfrm>
                <a:off x="-393221" y="-3361134"/>
                <a:ext cx="307313" cy="113486"/>
              </a:xfrm>
              <a:custGeom>
                <a:avLst/>
                <a:gdLst>
                  <a:gd name="connsiteX0" fmla="*/ 0 w 74834"/>
                  <a:gd name="connsiteY0" fmla="*/ 0 h 27635"/>
                  <a:gd name="connsiteX1" fmla="*/ 74834 w 74834"/>
                  <a:gd name="connsiteY1" fmla="*/ 0 h 27635"/>
                  <a:gd name="connsiteX2" fmla="*/ 74834 w 74834"/>
                  <a:gd name="connsiteY2" fmla="*/ 27636 h 27635"/>
                  <a:gd name="connsiteX3" fmla="*/ 0 w 74834"/>
                  <a:gd name="connsiteY3" fmla="*/ 27636 h 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834" h="27635">
                    <a:moveTo>
                      <a:pt x="0" y="0"/>
                    </a:moveTo>
                    <a:lnTo>
                      <a:pt x="74834" y="0"/>
                    </a:lnTo>
                    <a:lnTo>
                      <a:pt x="74834" y="27636"/>
                    </a:lnTo>
                    <a:lnTo>
                      <a:pt x="0" y="27636"/>
                    </a:lnTo>
                    <a:close/>
                  </a:path>
                </a:pathLst>
              </a:custGeom>
              <a:grpFill/>
              <a:ln w="310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="" xmlns:a16="http://schemas.microsoft.com/office/drawing/2014/main" id="{3281599C-1AC9-9B85-430C-94B95E1ED1F6}"/>
                  </a:ext>
                </a:extLst>
              </p:cNvPr>
              <p:cNvSpPr/>
              <p:nvPr/>
            </p:nvSpPr>
            <p:spPr>
              <a:xfrm>
                <a:off x="1808983" y="-3063385"/>
                <a:ext cx="1425630" cy="1419622"/>
              </a:xfrm>
              <a:custGeom>
                <a:avLst/>
                <a:gdLst>
                  <a:gd name="connsiteX0" fmla="*/ 174185 w 347156"/>
                  <a:gd name="connsiteY0" fmla="*/ 283013 h 345693"/>
                  <a:gd name="connsiteX1" fmla="*/ 67548 w 347156"/>
                  <a:gd name="connsiteY1" fmla="*/ 180403 h 345693"/>
                  <a:gd name="connsiteX2" fmla="*/ 67678 w 347156"/>
                  <a:gd name="connsiteY2" fmla="*/ 172780 h 345693"/>
                  <a:gd name="connsiteX3" fmla="*/ 167540 w 347156"/>
                  <a:gd name="connsiteY3" fmla="*/ 63565 h 345693"/>
                  <a:gd name="connsiteX4" fmla="*/ 174185 w 347156"/>
                  <a:gd name="connsiteY4" fmla="*/ 63478 h 345693"/>
                  <a:gd name="connsiteX5" fmla="*/ 265787 w 347156"/>
                  <a:gd name="connsiteY5" fmla="*/ 110677 h 345693"/>
                  <a:gd name="connsiteX6" fmla="*/ 327890 w 347156"/>
                  <a:gd name="connsiteY6" fmla="*/ 84593 h 345693"/>
                  <a:gd name="connsiteX7" fmla="*/ 172632 w 347156"/>
                  <a:gd name="connsiteY7" fmla="*/ 133 h 345693"/>
                  <a:gd name="connsiteX8" fmla="*/ -14 w 347156"/>
                  <a:gd name="connsiteY8" fmla="*/ 172780 h 345693"/>
                  <a:gd name="connsiteX9" fmla="*/ 172632 w 347156"/>
                  <a:gd name="connsiteY9" fmla="*/ 345426 h 345693"/>
                  <a:gd name="connsiteX10" fmla="*/ 347142 w 347156"/>
                  <a:gd name="connsiteY10" fmla="*/ 203210 h 345693"/>
                  <a:gd name="connsiteX11" fmla="*/ 275724 w 347156"/>
                  <a:gd name="connsiteY11" fmla="*/ 203210 h 345693"/>
                  <a:gd name="connsiteX12" fmla="*/ 172632 w 347156"/>
                  <a:gd name="connsiteY12" fmla="*/ 283013 h 345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156" h="345693">
                    <a:moveTo>
                      <a:pt x="174185" y="283013"/>
                    </a:moveTo>
                    <a:cubicBezTo>
                      <a:pt x="116401" y="284124"/>
                      <a:pt x="68659" y="238183"/>
                      <a:pt x="67548" y="180403"/>
                    </a:cubicBezTo>
                    <a:cubicBezTo>
                      <a:pt x="67498" y="177860"/>
                      <a:pt x="67542" y="175316"/>
                      <a:pt x="67678" y="172780"/>
                    </a:cubicBezTo>
                    <a:cubicBezTo>
                      <a:pt x="65095" y="115045"/>
                      <a:pt x="109806" y="66145"/>
                      <a:pt x="167540" y="63565"/>
                    </a:cubicBezTo>
                    <a:cubicBezTo>
                      <a:pt x="169754" y="63466"/>
                      <a:pt x="171971" y="63438"/>
                      <a:pt x="174185" y="63478"/>
                    </a:cubicBezTo>
                    <a:cubicBezTo>
                      <a:pt x="210984" y="61596"/>
                      <a:pt x="245961" y="79619"/>
                      <a:pt x="265787" y="110677"/>
                    </a:cubicBezTo>
                    <a:lnTo>
                      <a:pt x="327890" y="84593"/>
                    </a:lnTo>
                    <a:cubicBezTo>
                      <a:pt x="295711" y="29921"/>
                      <a:pt x="236012" y="-2553"/>
                      <a:pt x="172632" y="133"/>
                    </a:cubicBezTo>
                    <a:cubicBezTo>
                      <a:pt x="77282" y="133"/>
                      <a:pt x="-14" y="77430"/>
                      <a:pt x="-14" y="172780"/>
                    </a:cubicBezTo>
                    <a:cubicBezTo>
                      <a:pt x="-14" y="268129"/>
                      <a:pt x="77282" y="345426"/>
                      <a:pt x="172632" y="345426"/>
                    </a:cubicBezTo>
                    <a:cubicBezTo>
                      <a:pt x="258757" y="350068"/>
                      <a:pt x="334305" y="288499"/>
                      <a:pt x="347142" y="203210"/>
                    </a:cubicBezTo>
                    <a:lnTo>
                      <a:pt x="275724" y="203210"/>
                    </a:lnTo>
                    <a:cubicBezTo>
                      <a:pt x="265116" y="251200"/>
                      <a:pt x="221750" y="284770"/>
                      <a:pt x="172632" y="283013"/>
                    </a:cubicBezTo>
                    <a:close/>
                  </a:path>
                </a:pathLst>
              </a:custGeom>
              <a:grpFill/>
              <a:ln w="310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="" xmlns:a16="http://schemas.microsoft.com/office/drawing/2014/main" id="{A6A0CFC3-51F2-39C7-0819-FBF94F4007B3}"/>
                </a:ext>
              </a:extLst>
            </p:cNvPr>
            <p:cNvGrpSpPr/>
            <p:nvPr/>
          </p:nvGrpSpPr>
          <p:grpSpPr>
            <a:xfrm>
              <a:off x="45917" y="4137660"/>
              <a:ext cx="4507034" cy="1165063"/>
              <a:chOff x="-393221" y="-3361134"/>
              <a:chExt cx="6643632" cy="1717371"/>
            </a:xfrm>
            <a:solidFill>
              <a:schemeClr val="bg1">
                <a:alpha val="3000"/>
              </a:schemeClr>
            </a:solidFill>
          </p:grpSpPr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FF701A4E-D4EE-A6B0-5713-083A3ED3AAFA}"/>
                  </a:ext>
                </a:extLst>
              </p:cNvPr>
              <p:cNvSpPr/>
              <p:nvPr/>
            </p:nvSpPr>
            <p:spPr>
              <a:xfrm>
                <a:off x="-393221" y="-3061471"/>
                <a:ext cx="307313" cy="1378449"/>
              </a:xfrm>
              <a:custGeom>
                <a:avLst/>
                <a:gdLst>
                  <a:gd name="connsiteX0" fmla="*/ 0 w 74834"/>
                  <a:gd name="connsiteY0" fmla="*/ 0 h 335667"/>
                  <a:gd name="connsiteX1" fmla="*/ 74834 w 74834"/>
                  <a:gd name="connsiteY1" fmla="*/ 0 h 335667"/>
                  <a:gd name="connsiteX2" fmla="*/ 74834 w 74834"/>
                  <a:gd name="connsiteY2" fmla="*/ 335667 h 335667"/>
                  <a:gd name="connsiteX3" fmla="*/ 0 w 74834"/>
                  <a:gd name="connsiteY3" fmla="*/ 335667 h 335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834" h="335667">
                    <a:moveTo>
                      <a:pt x="0" y="0"/>
                    </a:moveTo>
                    <a:lnTo>
                      <a:pt x="74834" y="0"/>
                    </a:lnTo>
                    <a:lnTo>
                      <a:pt x="74834" y="335667"/>
                    </a:lnTo>
                    <a:lnTo>
                      <a:pt x="0" y="335667"/>
                    </a:lnTo>
                    <a:close/>
                  </a:path>
                </a:pathLst>
              </a:custGeom>
              <a:grpFill/>
              <a:ln w="310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ACB1838E-FF75-8EC1-70E1-14CBE4B70084}"/>
                  </a:ext>
                </a:extLst>
              </p:cNvPr>
              <p:cNvSpPr/>
              <p:nvPr/>
            </p:nvSpPr>
            <p:spPr>
              <a:xfrm>
                <a:off x="116843" y="-3027042"/>
                <a:ext cx="1532742" cy="1347843"/>
              </a:xfrm>
              <a:custGeom>
                <a:avLst/>
                <a:gdLst>
                  <a:gd name="connsiteX0" fmla="*/ 246225 w 373239"/>
                  <a:gd name="connsiteY0" fmla="*/ 133190 h 328214"/>
                  <a:gd name="connsiteX1" fmla="*/ 127918 w 373239"/>
                  <a:gd name="connsiteY1" fmla="*/ 133190 h 328214"/>
                  <a:gd name="connsiteX2" fmla="*/ 77615 w 373239"/>
                  <a:gd name="connsiteY2" fmla="*/ 95617 h 328214"/>
                  <a:gd name="connsiteX3" fmla="*/ 127918 w 373239"/>
                  <a:gd name="connsiteY3" fmla="*/ 62081 h 328214"/>
                  <a:gd name="connsiteX4" fmla="*/ 342484 w 373239"/>
                  <a:gd name="connsiteY4" fmla="*/ 62081 h 328214"/>
                  <a:gd name="connsiteX5" fmla="*/ 342484 w 373239"/>
                  <a:gd name="connsiteY5" fmla="*/ -22 h 328214"/>
                  <a:gd name="connsiteX6" fmla="*/ 118913 w 373239"/>
                  <a:gd name="connsiteY6" fmla="*/ -22 h 328214"/>
                  <a:gd name="connsiteX7" fmla="*/ -14 w 373239"/>
                  <a:gd name="connsiteY7" fmla="*/ 96549 h 328214"/>
                  <a:gd name="connsiteX8" fmla="*/ 118913 w 373239"/>
                  <a:gd name="connsiteY8" fmla="*/ 194361 h 328214"/>
                  <a:gd name="connsiteX9" fmla="*/ 247156 w 373239"/>
                  <a:gd name="connsiteY9" fmla="*/ 194361 h 328214"/>
                  <a:gd name="connsiteX10" fmla="*/ 297149 w 373239"/>
                  <a:gd name="connsiteY10" fmla="*/ 232244 h 328214"/>
                  <a:gd name="connsiteX11" fmla="*/ 247156 w 373239"/>
                  <a:gd name="connsiteY11" fmla="*/ 266090 h 328214"/>
                  <a:gd name="connsiteX12" fmla="*/ 23274 w 373239"/>
                  <a:gd name="connsiteY12" fmla="*/ 266090 h 328214"/>
                  <a:gd name="connsiteX13" fmla="*/ 23274 w 373239"/>
                  <a:gd name="connsiteY13" fmla="*/ 328193 h 328214"/>
                  <a:gd name="connsiteX14" fmla="*/ 246225 w 373239"/>
                  <a:gd name="connsiteY14" fmla="*/ 328193 h 328214"/>
                  <a:gd name="connsiteX15" fmla="*/ 373225 w 373239"/>
                  <a:gd name="connsiteY15" fmla="*/ 230691 h 328214"/>
                  <a:gd name="connsiteX16" fmla="*/ 246225 w 373239"/>
                  <a:gd name="connsiteY16" fmla="*/ 134121 h 32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73239" h="328214">
                    <a:moveTo>
                      <a:pt x="246225" y="133190"/>
                    </a:moveTo>
                    <a:lnTo>
                      <a:pt x="127918" y="133190"/>
                    </a:lnTo>
                    <a:cubicBezTo>
                      <a:pt x="96867" y="133190"/>
                      <a:pt x="77615" y="118595"/>
                      <a:pt x="77615" y="95617"/>
                    </a:cubicBezTo>
                    <a:cubicBezTo>
                      <a:pt x="77615" y="72639"/>
                      <a:pt x="96867" y="62081"/>
                      <a:pt x="127918" y="62081"/>
                    </a:cubicBezTo>
                    <a:lnTo>
                      <a:pt x="342484" y="62081"/>
                    </a:lnTo>
                    <a:lnTo>
                      <a:pt x="342484" y="-22"/>
                    </a:lnTo>
                    <a:lnTo>
                      <a:pt x="118913" y="-22"/>
                    </a:lnTo>
                    <a:cubicBezTo>
                      <a:pt x="45942" y="-22"/>
                      <a:pt x="-14" y="36619"/>
                      <a:pt x="-14" y="96549"/>
                    </a:cubicBezTo>
                    <a:cubicBezTo>
                      <a:pt x="-14" y="156478"/>
                      <a:pt x="45942" y="194361"/>
                      <a:pt x="118913" y="194361"/>
                    </a:cubicBezTo>
                    <a:lnTo>
                      <a:pt x="247156" y="194361"/>
                    </a:lnTo>
                    <a:cubicBezTo>
                      <a:pt x="278208" y="194361"/>
                      <a:pt x="297149" y="208955"/>
                      <a:pt x="297149" y="232244"/>
                    </a:cubicBezTo>
                    <a:cubicBezTo>
                      <a:pt x="297149" y="255533"/>
                      <a:pt x="277897" y="266090"/>
                      <a:pt x="247156" y="266090"/>
                    </a:cubicBezTo>
                    <a:lnTo>
                      <a:pt x="23274" y="266090"/>
                    </a:lnTo>
                    <a:lnTo>
                      <a:pt x="23274" y="328193"/>
                    </a:lnTo>
                    <a:lnTo>
                      <a:pt x="246225" y="328193"/>
                    </a:lnTo>
                    <a:cubicBezTo>
                      <a:pt x="324164" y="328193"/>
                      <a:pt x="373225" y="290310"/>
                      <a:pt x="373225" y="230691"/>
                    </a:cubicBezTo>
                    <a:cubicBezTo>
                      <a:pt x="373225" y="171072"/>
                      <a:pt x="324164" y="134121"/>
                      <a:pt x="246225" y="134121"/>
                    </a:cubicBezTo>
                    <a:close/>
                  </a:path>
                </a:pathLst>
              </a:custGeom>
              <a:grpFill/>
              <a:ln w="310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="" xmlns:a16="http://schemas.microsoft.com/office/drawing/2014/main" id="{FDCFBCEE-F464-00F1-FB4E-4B3978DAE53C}"/>
                  </a:ext>
                </a:extLst>
              </p:cNvPr>
              <p:cNvSpPr/>
              <p:nvPr/>
            </p:nvSpPr>
            <p:spPr>
              <a:xfrm>
                <a:off x="3372035" y="-3358584"/>
                <a:ext cx="1226998" cy="1712841"/>
              </a:xfrm>
              <a:custGeom>
                <a:avLst/>
                <a:gdLst>
                  <a:gd name="connsiteX0" fmla="*/ 149105 w 298787"/>
                  <a:gd name="connsiteY0" fmla="*/ 352724 h 417095"/>
                  <a:gd name="connsiteX1" fmla="*/ 71336 w 298787"/>
                  <a:gd name="connsiteY1" fmla="*/ 275235 h 417095"/>
                  <a:gd name="connsiteX2" fmla="*/ 71476 w 298787"/>
                  <a:gd name="connsiteY2" fmla="*/ 270437 h 417095"/>
                  <a:gd name="connsiteX3" fmla="*/ 71476 w 298787"/>
                  <a:gd name="connsiteY3" fmla="*/ 142815 h 417095"/>
                  <a:gd name="connsiteX4" fmla="*/ 298773 w 298787"/>
                  <a:gd name="connsiteY4" fmla="*/ 142815 h 417095"/>
                  <a:gd name="connsiteX5" fmla="*/ 298773 w 298787"/>
                  <a:gd name="connsiteY5" fmla="*/ 80712 h 417095"/>
                  <a:gd name="connsiteX6" fmla="*/ 71476 w 298787"/>
                  <a:gd name="connsiteY6" fmla="*/ 80712 h 417095"/>
                  <a:gd name="connsiteX7" fmla="*/ 71476 w 298787"/>
                  <a:gd name="connsiteY7" fmla="*/ -22 h 417095"/>
                  <a:gd name="connsiteX8" fmla="*/ 58 w 298787"/>
                  <a:gd name="connsiteY8" fmla="*/ -22 h 417095"/>
                  <a:gd name="connsiteX9" fmla="*/ 58 w 298787"/>
                  <a:gd name="connsiteY9" fmla="*/ 273853 h 417095"/>
                  <a:gd name="connsiteX10" fmla="*/ 134368 w 298787"/>
                  <a:gd name="connsiteY10" fmla="*/ 417004 h 417095"/>
                  <a:gd name="connsiteX11" fmla="*/ 149105 w 298787"/>
                  <a:gd name="connsiteY11" fmla="*/ 416690 h 417095"/>
                  <a:gd name="connsiteX12" fmla="*/ 297550 w 298787"/>
                  <a:gd name="connsiteY12" fmla="*/ 286919 h 417095"/>
                  <a:gd name="connsiteX13" fmla="*/ 297842 w 298787"/>
                  <a:gd name="connsiteY13" fmla="*/ 275095 h 417095"/>
                  <a:gd name="connsiteX14" fmla="*/ 226734 w 298787"/>
                  <a:gd name="connsiteY14" fmla="*/ 275095 h 417095"/>
                  <a:gd name="connsiteX15" fmla="*/ 150353 w 298787"/>
                  <a:gd name="connsiteY15" fmla="*/ 352724 h 417095"/>
                  <a:gd name="connsiteX16" fmla="*/ 149105 w 298787"/>
                  <a:gd name="connsiteY16" fmla="*/ 352724 h 417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8787" h="417095">
                    <a:moveTo>
                      <a:pt x="149105" y="352724"/>
                    </a:moveTo>
                    <a:cubicBezTo>
                      <a:pt x="106232" y="352801"/>
                      <a:pt x="71414" y="318108"/>
                      <a:pt x="71336" y="275235"/>
                    </a:cubicBezTo>
                    <a:cubicBezTo>
                      <a:pt x="71333" y="273636"/>
                      <a:pt x="71380" y="272033"/>
                      <a:pt x="71476" y="270437"/>
                    </a:cubicBezTo>
                    <a:lnTo>
                      <a:pt x="71476" y="142815"/>
                    </a:lnTo>
                    <a:lnTo>
                      <a:pt x="298773" y="142815"/>
                    </a:lnTo>
                    <a:lnTo>
                      <a:pt x="298773" y="80712"/>
                    </a:lnTo>
                    <a:lnTo>
                      <a:pt x="71476" y="80712"/>
                    </a:lnTo>
                    <a:lnTo>
                      <a:pt x="71476" y="-22"/>
                    </a:lnTo>
                    <a:lnTo>
                      <a:pt x="58" y="-22"/>
                    </a:lnTo>
                    <a:lnTo>
                      <a:pt x="58" y="273853"/>
                    </a:lnTo>
                    <a:cubicBezTo>
                      <a:pt x="-2383" y="350473"/>
                      <a:pt x="57748" y="414563"/>
                      <a:pt x="134368" y="417004"/>
                    </a:cubicBezTo>
                    <a:cubicBezTo>
                      <a:pt x="139280" y="417159"/>
                      <a:pt x="144202" y="417056"/>
                      <a:pt x="149105" y="416690"/>
                    </a:cubicBezTo>
                    <a:cubicBezTo>
                      <a:pt x="225933" y="421848"/>
                      <a:pt x="292395" y="363747"/>
                      <a:pt x="297550" y="286919"/>
                    </a:cubicBezTo>
                    <a:cubicBezTo>
                      <a:pt x="297814" y="282985"/>
                      <a:pt x="297913" y="279039"/>
                      <a:pt x="297842" y="275095"/>
                    </a:cubicBezTo>
                    <a:lnTo>
                      <a:pt x="226734" y="275095"/>
                    </a:lnTo>
                    <a:cubicBezTo>
                      <a:pt x="227079" y="317623"/>
                      <a:pt x="192881" y="352379"/>
                      <a:pt x="150353" y="352724"/>
                    </a:cubicBezTo>
                    <a:cubicBezTo>
                      <a:pt x="149937" y="352727"/>
                      <a:pt x="149521" y="352727"/>
                      <a:pt x="149105" y="352724"/>
                    </a:cubicBezTo>
                    <a:close/>
                  </a:path>
                </a:pathLst>
              </a:custGeom>
              <a:grpFill/>
              <a:ln w="310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="" xmlns:a16="http://schemas.microsoft.com/office/drawing/2014/main" id="{1360B4F5-727B-61EC-CE47-BB24140E3C21}"/>
                  </a:ext>
                </a:extLst>
              </p:cNvPr>
              <p:cNvSpPr/>
              <p:nvPr/>
            </p:nvSpPr>
            <p:spPr>
              <a:xfrm>
                <a:off x="4785070" y="-3058946"/>
                <a:ext cx="1465341" cy="1381020"/>
              </a:xfrm>
              <a:custGeom>
                <a:avLst/>
                <a:gdLst>
                  <a:gd name="connsiteX0" fmla="*/ 77338 w 356826"/>
                  <a:gd name="connsiteY0" fmla="*/ 202130 h 336293"/>
                  <a:gd name="connsiteX1" fmla="*/ 356802 w 356826"/>
                  <a:gd name="connsiteY1" fmla="*/ 202130 h 336293"/>
                  <a:gd name="connsiteX2" fmla="*/ 356802 w 356826"/>
                  <a:gd name="connsiteY2" fmla="*/ 199025 h 336293"/>
                  <a:gd name="connsiteX3" fmla="*/ 356802 w 356826"/>
                  <a:gd name="connsiteY3" fmla="*/ 199025 h 336293"/>
                  <a:gd name="connsiteX4" fmla="*/ 356802 w 356826"/>
                  <a:gd name="connsiteY4" fmla="*/ 171699 h 336293"/>
                  <a:gd name="connsiteX5" fmla="*/ 354628 w 356826"/>
                  <a:gd name="connsiteY5" fmla="*/ 140648 h 336293"/>
                  <a:gd name="connsiteX6" fmla="*/ 354628 w 356826"/>
                  <a:gd name="connsiteY6" fmla="*/ 140648 h 336293"/>
                  <a:gd name="connsiteX7" fmla="*/ 354628 w 356826"/>
                  <a:gd name="connsiteY7" fmla="*/ 140648 h 336293"/>
                  <a:gd name="connsiteX8" fmla="*/ 179187 w 356826"/>
                  <a:gd name="connsiteY8" fmla="*/ 295 h 336293"/>
                  <a:gd name="connsiteX9" fmla="*/ 262 w 356826"/>
                  <a:gd name="connsiteY9" fmla="*/ 159900 h 336293"/>
                  <a:gd name="connsiteX10" fmla="*/ 20 w 356826"/>
                  <a:gd name="connsiteY10" fmla="*/ 172941 h 336293"/>
                  <a:gd name="connsiteX11" fmla="*/ 179187 w 356826"/>
                  <a:gd name="connsiteY11" fmla="*/ 336272 h 336293"/>
                  <a:gd name="connsiteX12" fmla="*/ 313019 w 356826"/>
                  <a:gd name="connsiteY12" fmla="*/ 336272 h 336293"/>
                  <a:gd name="connsiteX13" fmla="*/ 313019 w 356826"/>
                  <a:gd name="connsiteY13" fmla="*/ 274169 h 336293"/>
                  <a:gd name="connsiteX14" fmla="*/ 179498 w 356826"/>
                  <a:gd name="connsiteY14" fmla="*/ 274169 h 336293"/>
                  <a:gd name="connsiteX15" fmla="*/ 77338 w 356826"/>
                  <a:gd name="connsiteY15" fmla="*/ 202751 h 336293"/>
                  <a:gd name="connsiteX16" fmla="*/ 179187 w 356826"/>
                  <a:gd name="connsiteY16" fmla="*/ 62398 h 336293"/>
                  <a:gd name="connsiteX17" fmla="*/ 280726 w 356826"/>
                  <a:gd name="connsiteY17" fmla="*/ 138785 h 336293"/>
                  <a:gd name="connsiteX18" fmla="*/ 280726 w 356826"/>
                  <a:gd name="connsiteY18" fmla="*/ 141579 h 336293"/>
                  <a:gd name="connsiteX19" fmla="*/ 76096 w 356826"/>
                  <a:gd name="connsiteY19" fmla="*/ 141579 h 336293"/>
                  <a:gd name="connsiteX20" fmla="*/ 76096 w 356826"/>
                  <a:gd name="connsiteY20" fmla="*/ 138785 h 336293"/>
                  <a:gd name="connsiteX21" fmla="*/ 179187 w 356826"/>
                  <a:gd name="connsiteY21" fmla="*/ 62398 h 336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56826" h="336293">
                    <a:moveTo>
                      <a:pt x="77338" y="202130"/>
                    </a:moveTo>
                    <a:lnTo>
                      <a:pt x="356802" y="202130"/>
                    </a:lnTo>
                    <a:lnTo>
                      <a:pt x="356802" y="199025"/>
                    </a:lnTo>
                    <a:lnTo>
                      <a:pt x="356802" y="199025"/>
                    </a:lnTo>
                    <a:lnTo>
                      <a:pt x="356802" y="171699"/>
                    </a:lnTo>
                    <a:cubicBezTo>
                      <a:pt x="356911" y="161306"/>
                      <a:pt x="356184" y="150923"/>
                      <a:pt x="354628" y="140648"/>
                    </a:cubicBezTo>
                    <a:lnTo>
                      <a:pt x="354628" y="140648"/>
                    </a:lnTo>
                    <a:lnTo>
                      <a:pt x="354628" y="140648"/>
                    </a:lnTo>
                    <a:cubicBezTo>
                      <a:pt x="340904" y="55731"/>
                      <a:pt x="265045" y="-4956"/>
                      <a:pt x="179187" y="295"/>
                    </a:cubicBezTo>
                    <a:cubicBezTo>
                      <a:pt x="85703" y="-5040"/>
                      <a:pt x="5596" y="66419"/>
                      <a:pt x="262" y="159900"/>
                    </a:cubicBezTo>
                    <a:cubicBezTo>
                      <a:pt x="13" y="164244"/>
                      <a:pt x="-67" y="168594"/>
                      <a:pt x="20" y="172941"/>
                    </a:cubicBezTo>
                    <a:cubicBezTo>
                      <a:pt x="20" y="268580"/>
                      <a:pt x="74854" y="336272"/>
                      <a:pt x="179187" y="336272"/>
                    </a:cubicBezTo>
                    <a:lnTo>
                      <a:pt x="313019" y="336272"/>
                    </a:lnTo>
                    <a:lnTo>
                      <a:pt x="313019" y="274169"/>
                    </a:lnTo>
                    <a:lnTo>
                      <a:pt x="179498" y="274169"/>
                    </a:lnTo>
                    <a:cubicBezTo>
                      <a:pt x="133088" y="276638"/>
                      <a:pt x="90957" y="247185"/>
                      <a:pt x="77338" y="202751"/>
                    </a:cubicBezTo>
                    <a:close/>
                    <a:moveTo>
                      <a:pt x="179187" y="62398"/>
                    </a:moveTo>
                    <a:cubicBezTo>
                      <a:pt x="226752" y="60920"/>
                      <a:pt x="268960" y="92673"/>
                      <a:pt x="280726" y="138785"/>
                    </a:cubicBezTo>
                    <a:cubicBezTo>
                      <a:pt x="280872" y="139710"/>
                      <a:pt x="280872" y="140654"/>
                      <a:pt x="280726" y="141579"/>
                    </a:cubicBezTo>
                    <a:lnTo>
                      <a:pt x="76096" y="141579"/>
                    </a:lnTo>
                    <a:cubicBezTo>
                      <a:pt x="76096" y="141579"/>
                      <a:pt x="76096" y="139716"/>
                      <a:pt x="76096" y="138785"/>
                    </a:cubicBezTo>
                    <a:cubicBezTo>
                      <a:pt x="87979" y="92086"/>
                      <a:pt x="131051" y="60171"/>
                      <a:pt x="179187" y="62398"/>
                    </a:cubicBezTo>
                    <a:close/>
                  </a:path>
                </a:pathLst>
              </a:custGeom>
              <a:grpFill/>
              <a:ln w="310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="" xmlns:a16="http://schemas.microsoft.com/office/drawing/2014/main" id="{29EE9141-96DD-9EB6-7A1C-BDC2A7535BCE}"/>
                  </a:ext>
                </a:extLst>
              </p:cNvPr>
              <p:cNvSpPr/>
              <p:nvPr/>
            </p:nvSpPr>
            <p:spPr>
              <a:xfrm>
                <a:off x="-393221" y="-3361134"/>
                <a:ext cx="307313" cy="113486"/>
              </a:xfrm>
              <a:custGeom>
                <a:avLst/>
                <a:gdLst>
                  <a:gd name="connsiteX0" fmla="*/ 0 w 74834"/>
                  <a:gd name="connsiteY0" fmla="*/ 0 h 27635"/>
                  <a:gd name="connsiteX1" fmla="*/ 74834 w 74834"/>
                  <a:gd name="connsiteY1" fmla="*/ 0 h 27635"/>
                  <a:gd name="connsiteX2" fmla="*/ 74834 w 74834"/>
                  <a:gd name="connsiteY2" fmla="*/ 27636 h 27635"/>
                  <a:gd name="connsiteX3" fmla="*/ 0 w 74834"/>
                  <a:gd name="connsiteY3" fmla="*/ 27636 h 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834" h="27635">
                    <a:moveTo>
                      <a:pt x="0" y="0"/>
                    </a:moveTo>
                    <a:lnTo>
                      <a:pt x="74834" y="0"/>
                    </a:lnTo>
                    <a:lnTo>
                      <a:pt x="74834" y="27636"/>
                    </a:lnTo>
                    <a:lnTo>
                      <a:pt x="0" y="27636"/>
                    </a:lnTo>
                    <a:close/>
                  </a:path>
                </a:pathLst>
              </a:custGeom>
              <a:grpFill/>
              <a:ln w="310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="" xmlns:a16="http://schemas.microsoft.com/office/drawing/2014/main" id="{0DD9402D-2C22-9C3C-97DA-FD854C47BBC2}"/>
                  </a:ext>
                </a:extLst>
              </p:cNvPr>
              <p:cNvSpPr/>
              <p:nvPr/>
            </p:nvSpPr>
            <p:spPr>
              <a:xfrm>
                <a:off x="1808983" y="-3063385"/>
                <a:ext cx="1425630" cy="1419622"/>
              </a:xfrm>
              <a:custGeom>
                <a:avLst/>
                <a:gdLst>
                  <a:gd name="connsiteX0" fmla="*/ 174185 w 347156"/>
                  <a:gd name="connsiteY0" fmla="*/ 283013 h 345693"/>
                  <a:gd name="connsiteX1" fmla="*/ 67548 w 347156"/>
                  <a:gd name="connsiteY1" fmla="*/ 180403 h 345693"/>
                  <a:gd name="connsiteX2" fmla="*/ 67678 w 347156"/>
                  <a:gd name="connsiteY2" fmla="*/ 172780 h 345693"/>
                  <a:gd name="connsiteX3" fmla="*/ 167540 w 347156"/>
                  <a:gd name="connsiteY3" fmla="*/ 63565 h 345693"/>
                  <a:gd name="connsiteX4" fmla="*/ 174185 w 347156"/>
                  <a:gd name="connsiteY4" fmla="*/ 63478 h 345693"/>
                  <a:gd name="connsiteX5" fmla="*/ 265787 w 347156"/>
                  <a:gd name="connsiteY5" fmla="*/ 110677 h 345693"/>
                  <a:gd name="connsiteX6" fmla="*/ 327890 w 347156"/>
                  <a:gd name="connsiteY6" fmla="*/ 84593 h 345693"/>
                  <a:gd name="connsiteX7" fmla="*/ 172632 w 347156"/>
                  <a:gd name="connsiteY7" fmla="*/ 133 h 345693"/>
                  <a:gd name="connsiteX8" fmla="*/ -14 w 347156"/>
                  <a:gd name="connsiteY8" fmla="*/ 172780 h 345693"/>
                  <a:gd name="connsiteX9" fmla="*/ 172632 w 347156"/>
                  <a:gd name="connsiteY9" fmla="*/ 345426 h 345693"/>
                  <a:gd name="connsiteX10" fmla="*/ 347142 w 347156"/>
                  <a:gd name="connsiteY10" fmla="*/ 203210 h 345693"/>
                  <a:gd name="connsiteX11" fmla="*/ 275724 w 347156"/>
                  <a:gd name="connsiteY11" fmla="*/ 203210 h 345693"/>
                  <a:gd name="connsiteX12" fmla="*/ 172632 w 347156"/>
                  <a:gd name="connsiteY12" fmla="*/ 283013 h 345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156" h="345693">
                    <a:moveTo>
                      <a:pt x="174185" y="283013"/>
                    </a:moveTo>
                    <a:cubicBezTo>
                      <a:pt x="116401" y="284124"/>
                      <a:pt x="68659" y="238183"/>
                      <a:pt x="67548" y="180403"/>
                    </a:cubicBezTo>
                    <a:cubicBezTo>
                      <a:pt x="67498" y="177860"/>
                      <a:pt x="67542" y="175316"/>
                      <a:pt x="67678" y="172780"/>
                    </a:cubicBezTo>
                    <a:cubicBezTo>
                      <a:pt x="65095" y="115045"/>
                      <a:pt x="109806" y="66145"/>
                      <a:pt x="167540" y="63565"/>
                    </a:cubicBezTo>
                    <a:cubicBezTo>
                      <a:pt x="169754" y="63466"/>
                      <a:pt x="171971" y="63438"/>
                      <a:pt x="174185" y="63478"/>
                    </a:cubicBezTo>
                    <a:cubicBezTo>
                      <a:pt x="210984" y="61596"/>
                      <a:pt x="245961" y="79619"/>
                      <a:pt x="265787" y="110677"/>
                    </a:cubicBezTo>
                    <a:lnTo>
                      <a:pt x="327890" y="84593"/>
                    </a:lnTo>
                    <a:cubicBezTo>
                      <a:pt x="295711" y="29921"/>
                      <a:pt x="236012" y="-2553"/>
                      <a:pt x="172632" y="133"/>
                    </a:cubicBezTo>
                    <a:cubicBezTo>
                      <a:pt x="77282" y="133"/>
                      <a:pt x="-14" y="77430"/>
                      <a:pt x="-14" y="172780"/>
                    </a:cubicBezTo>
                    <a:cubicBezTo>
                      <a:pt x="-14" y="268129"/>
                      <a:pt x="77282" y="345426"/>
                      <a:pt x="172632" y="345426"/>
                    </a:cubicBezTo>
                    <a:cubicBezTo>
                      <a:pt x="258757" y="350068"/>
                      <a:pt x="334305" y="288499"/>
                      <a:pt x="347142" y="203210"/>
                    </a:cubicBezTo>
                    <a:lnTo>
                      <a:pt x="275724" y="203210"/>
                    </a:lnTo>
                    <a:cubicBezTo>
                      <a:pt x="265116" y="251200"/>
                      <a:pt x="221750" y="284770"/>
                      <a:pt x="172632" y="283013"/>
                    </a:cubicBezTo>
                    <a:close/>
                  </a:path>
                </a:pathLst>
              </a:custGeom>
              <a:grpFill/>
              <a:ln w="310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="" xmlns:a16="http://schemas.microsoft.com/office/drawing/2014/main" id="{EF55FBA4-1A6C-B7DB-E11A-6904345F5FA6}"/>
                </a:ext>
              </a:extLst>
            </p:cNvPr>
            <p:cNvGrpSpPr/>
            <p:nvPr/>
          </p:nvGrpSpPr>
          <p:grpSpPr>
            <a:xfrm>
              <a:off x="45917" y="2750820"/>
              <a:ext cx="4507034" cy="1165063"/>
              <a:chOff x="-393221" y="-3361134"/>
              <a:chExt cx="6643632" cy="1717371"/>
            </a:xfrm>
            <a:solidFill>
              <a:schemeClr val="bg1">
                <a:alpha val="2000"/>
              </a:schemeClr>
            </a:solidFill>
          </p:grpSpPr>
          <p:sp>
            <p:nvSpPr>
              <p:cNvPr id="82" name="Freeform: Shape 81">
                <a:extLst>
                  <a:ext uri="{FF2B5EF4-FFF2-40B4-BE49-F238E27FC236}">
                    <a16:creationId xmlns="" xmlns:a16="http://schemas.microsoft.com/office/drawing/2014/main" id="{93AE7946-1B13-5538-EE00-CAD1BB8E2FD4}"/>
                  </a:ext>
                </a:extLst>
              </p:cNvPr>
              <p:cNvSpPr/>
              <p:nvPr/>
            </p:nvSpPr>
            <p:spPr>
              <a:xfrm>
                <a:off x="-393221" y="-3061471"/>
                <a:ext cx="307313" cy="1378449"/>
              </a:xfrm>
              <a:custGeom>
                <a:avLst/>
                <a:gdLst>
                  <a:gd name="connsiteX0" fmla="*/ 0 w 74834"/>
                  <a:gd name="connsiteY0" fmla="*/ 0 h 335667"/>
                  <a:gd name="connsiteX1" fmla="*/ 74834 w 74834"/>
                  <a:gd name="connsiteY1" fmla="*/ 0 h 335667"/>
                  <a:gd name="connsiteX2" fmla="*/ 74834 w 74834"/>
                  <a:gd name="connsiteY2" fmla="*/ 335667 h 335667"/>
                  <a:gd name="connsiteX3" fmla="*/ 0 w 74834"/>
                  <a:gd name="connsiteY3" fmla="*/ 335667 h 335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834" h="335667">
                    <a:moveTo>
                      <a:pt x="0" y="0"/>
                    </a:moveTo>
                    <a:lnTo>
                      <a:pt x="74834" y="0"/>
                    </a:lnTo>
                    <a:lnTo>
                      <a:pt x="74834" y="335667"/>
                    </a:lnTo>
                    <a:lnTo>
                      <a:pt x="0" y="335667"/>
                    </a:lnTo>
                    <a:close/>
                  </a:path>
                </a:pathLst>
              </a:custGeom>
              <a:grpFill/>
              <a:ln w="310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="" xmlns:a16="http://schemas.microsoft.com/office/drawing/2014/main" id="{9227C339-8F8D-8CF7-B3CF-34264BD706C0}"/>
                  </a:ext>
                </a:extLst>
              </p:cNvPr>
              <p:cNvSpPr/>
              <p:nvPr/>
            </p:nvSpPr>
            <p:spPr>
              <a:xfrm>
                <a:off x="116843" y="-3027042"/>
                <a:ext cx="1532742" cy="1347843"/>
              </a:xfrm>
              <a:custGeom>
                <a:avLst/>
                <a:gdLst>
                  <a:gd name="connsiteX0" fmla="*/ 246225 w 373239"/>
                  <a:gd name="connsiteY0" fmla="*/ 133190 h 328214"/>
                  <a:gd name="connsiteX1" fmla="*/ 127918 w 373239"/>
                  <a:gd name="connsiteY1" fmla="*/ 133190 h 328214"/>
                  <a:gd name="connsiteX2" fmla="*/ 77615 w 373239"/>
                  <a:gd name="connsiteY2" fmla="*/ 95617 h 328214"/>
                  <a:gd name="connsiteX3" fmla="*/ 127918 w 373239"/>
                  <a:gd name="connsiteY3" fmla="*/ 62081 h 328214"/>
                  <a:gd name="connsiteX4" fmla="*/ 342484 w 373239"/>
                  <a:gd name="connsiteY4" fmla="*/ 62081 h 328214"/>
                  <a:gd name="connsiteX5" fmla="*/ 342484 w 373239"/>
                  <a:gd name="connsiteY5" fmla="*/ -22 h 328214"/>
                  <a:gd name="connsiteX6" fmla="*/ 118913 w 373239"/>
                  <a:gd name="connsiteY6" fmla="*/ -22 h 328214"/>
                  <a:gd name="connsiteX7" fmla="*/ -14 w 373239"/>
                  <a:gd name="connsiteY7" fmla="*/ 96549 h 328214"/>
                  <a:gd name="connsiteX8" fmla="*/ 118913 w 373239"/>
                  <a:gd name="connsiteY8" fmla="*/ 194361 h 328214"/>
                  <a:gd name="connsiteX9" fmla="*/ 247156 w 373239"/>
                  <a:gd name="connsiteY9" fmla="*/ 194361 h 328214"/>
                  <a:gd name="connsiteX10" fmla="*/ 297149 w 373239"/>
                  <a:gd name="connsiteY10" fmla="*/ 232244 h 328214"/>
                  <a:gd name="connsiteX11" fmla="*/ 247156 w 373239"/>
                  <a:gd name="connsiteY11" fmla="*/ 266090 h 328214"/>
                  <a:gd name="connsiteX12" fmla="*/ 23274 w 373239"/>
                  <a:gd name="connsiteY12" fmla="*/ 266090 h 328214"/>
                  <a:gd name="connsiteX13" fmla="*/ 23274 w 373239"/>
                  <a:gd name="connsiteY13" fmla="*/ 328193 h 328214"/>
                  <a:gd name="connsiteX14" fmla="*/ 246225 w 373239"/>
                  <a:gd name="connsiteY14" fmla="*/ 328193 h 328214"/>
                  <a:gd name="connsiteX15" fmla="*/ 373225 w 373239"/>
                  <a:gd name="connsiteY15" fmla="*/ 230691 h 328214"/>
                  <a:gd name="connsiteX16" fmla="*/ 246225 w 373239"/>
                  <a:gd name="connsiteY16" fmla="*/ 134121 h 32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73239" h="328214">
                    <a:moveTo>
                      <a:pt x="246225" y="133190"/>
                    </a:moveTo>
                    <a:lnTo>
                      <a:pt x="127918" y="133190"/>
                    </a:lnTo>
                    <a:cubicBezTo>
                      <a:pt x="96867" y="133190"/>
                      <a:pt x="77615" y="118595"/>
                      <a:pt x="77615" y="95617"/>
                    </a:cubicBezTo>
                    <a:cubicBezTo>
                      <a:pt x="77615" y="72639"/>
                      <a:pt x="96867" y="62081"/>
                      <a:pt x="127918" y="62081"/>
                    </a:cubicBezTo>
                    <a:lnTo>
                      <a:pt x="342484" y="62081"/>
                    </a:lnTo>
                    <a:lnTo>
                      <a:pt x="342484" y="-22"/>
                    </a:lnTo>
                    <a:lnTo>
                      <a:pt x="118913" y="-22"/>
                    </a:lnTo>
                    <a:cubicBezTo>
                      <a:pt x="45942" y="-22"/>
                      <a:pt x="-14" y="36619"/>
                      <a:pt x="-14" y="96549"/>
                    </a:cubicBezTo>
                    <a:cubicBezTo>
                      <a:pt x="-14" y="156478"/>
                      <a:pt x="45942" y="194361"/>
                      <a:pt x="118913" y="194361"/>
                    </a:cubicBezTo>
                    <a:lnTo>
                      <a:pt x="247156" y="194361"/>
                    </a:lnTo>
                    <a:cubicBezTo>
                      <a:pt x="278208" y="194361"/>
                      <a:pt x="297149" y="208955"/>
                      <a:pt x="297149" y="232244"/>
                    </a:cubicBezTo>
                    <a:cubicBezTo>
                      <a:pt x="297149" y="255533"/>
                      <a:pt x="277897" y="266090"/>
                      <a:pt x="247156" y="266090"/>
                    </a:cubicBezTo>
                    <a:lnTo>
                      <a:pt x="23274" y="266090"/>
                    </a:lnTo>
                    <a:lnTo>
                      <a:pt x="23274" y="328193"/>
                    </a:lnTo>
                    <a:lnTo>
                      <a:pt x="246225" y="328193"/>
                    </a:lnTo>
                    <a:cubicBezTo>
                      <a:pt x="324164" y="328193"/>
                      <a:pt x="373225" y="290310"/>
                      <a:pt x="373225" y="230691"/>
                    </a:cubicBezTo>
                    <a:cubicBezTo>
                      <a:pt x="373225" y="171072"/>
                      <a:pt x="324164" y="134121"/>
                      <a:pt x="246225" y="134121"/>
                    </a:cubicBezTo>
                    <a:close/>
                  </a:path>
                </a:pathLst>
              </a:custGeom>
              <a:grpFill/>
              <a:ln w="310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4F51DB68-C5D4-DD13-9C11-C5DA4440AD1A}"/>
                  </a:ext>
                </a:extLst>
              </p:cNvPr>
              <p:cNvSpPr/>
              <p:nvPr/>
            </p:nvSpPr>
            <p:spPr>
              <a:xfrm>
                <a:off x="3372035" y="-3358584"/>
                <a:ext cx="1226998" cy="1712841"/>
              </a:xfrm>
              <a:custGeom>
                <a:avLst/>
                <a:gdLst>
                  <a:gd name="connsiteX0" fmla="*/ 149105 w 298787"/>
                  <a:gd name="connsiteY0" fmla="*/ 352724 h 417095"/>
                  <a:gd name="connsiteX1" fmla="*/ 71336 w 298787"/>
                  <a:gd name="connsiteY1" fmla="*/ 275235 h 417095"/>
                  <a:gd name="connsiteX2" fmla="*/ 71476 w 298787"/>
                  <a:gd name="connsiteY2" fmla="*/ 270437 h 417095"/>
                  <a:gd name="connsiteX3" fmla="*/ 71476 w 298787"/>
                  <a:gd name="connsiteY3" fmla="*/ 142815 h 417095"/>
                  <a:gd name="connsiteX4" fmla="*/ 298773 w 298787"/>
                  <a:gd name="connsiteY4" fmla="*/ 142815 h 417095"/>
                  <a:gd name="connsiteX5" fmla="*/ 298773 w 298787"/>
                  <a:gd name="connsiteY5" fmla="*/ 80712 h 417095"/>
                  <a:gd name="connsiteX6" fmla="*/ 71476 w 298787"/>
                  <a:gd name="connsiteY6" fmla="*/ 80712 h 417095"/>
                  <a:gd name="connsiteX7" fmla="*/ 71476 w 298787"/>
                  <a:gd name="connsiteY7" fmla="*/ -22 h 417095"/>
                  <a:gd name="connsiteX8" fmla="*/ 58 w 298787"/>
                  <a:gd name="connsiteY8" fmla="*/ -22 h 417095"/>
                  <a:gd name="connsiteX9" fmla="*/ 58 w 298787"/>
                  <a:gd name="connsiteY9" fmla="*/ 273853 h 417095"/>
                  <a:gd name="connsiteX10" fmla="*/ 134368 w 298787"/>
                  <a:gd name="connsiteY10" fmla="*/ 417004 h 417095"/>
                  <a:gd name="connsiteX11" fmla="*/ 149105 w 298787"/>
                  <a:gd name="connsiteY11" fmla="*/ 416690 h 417095"/>
                  <a:gd name="connsiteX12" fmla="*/ 297550 w 298787"/>
                  <a:gd name="connsiteY12" fmla="*/ 286919 h 417095"/>
                  <a:gd name="connsiteX13" fmla="*/ 297842 w 298787"/>
                  <a:gd name="connsiteY13" fmla="*/ 275095 h 417095"/>
                  <a:gd name="connsiteX14" fmla="*/ 226734 w 298787"/>
                  <a:gd name="connsiteY14" fmla="*/ 275095 h 417095"/>
                  <a:gd name="connsiteX15" fmla="*/ 150353 w 298787"/>
                  <a:gd name="connsiteY15" fmla="*/ 352724 h 417095"/>
                  <a:gd name="connsiteX16" fmla="*/ 149105 w 298787"/>
                  <a:gd name="connsiteY16" fmla="*/ 352724 h 417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8787" h="417095">
                    <a:moveTo>
                      <a:pt x="149105" y="352724"/>
                    </a:moveTo>
                    <a:cubicBezTo>
                      <a:pt x="106232" y="352801"/>
                      <a:pt x="71414" y="318108"/>
                      <a:pt x="71336" y="275235"/>
                    </a:cubicBezTo>
                    <a:cubicBezTo>
                      <a:pt x="71333" y="273636"/>
                      <a:pt x="71380" y="272033"/>
                      <a:pt x="71476" y="270437"/>
                    </a:cubicBezTo>
                    <a:lnTo>
                      <a:pt x="71476" y="142815"/>
                    </a:lnTo>
                    <a:lnTo>
                      <a:pt x="298773" y="142815"/>
                    </a:lnTo>
                    <a:lnTo>
                      <a:pt x="298773" y="80712"/>
                    </a:lnTo>
                    <a:lnTo>
                      <a:pt x="71476" y="80712"/>
                    </a:lnTo>
                    <a:lnTo>
                      <a:pt x="71476" y="-22"/>
                    </a:lnTo>
                    <a:lnTo>
                      <a:pt x="58" y="-22"/>
                    </a:lnTo>
                    <a:lnTo>
                      <a:pt x="58" y="273853"/>
                    </a:lnTo>
                    <a:cubicBezTo>
                      <a:pt x="-2383" y="350473"/>
                      <a:pt x="57748" y="414563"/>
                      <a:pt x="134368" y="417004"/>
                    </a:cubicBezTo>
                    <a:cubicBezTo>
                      <a:pt x="139280" y="417159"/>
                      <a:pt x="144202" y="417056"/>
                      <a:pt x="149105" y="416690"/>
                    </a:cubicBezTo>
                    <a:cubicBezTo>
                      <a:pt x="225933" y="421848"/>
                      <a:pt x="292395" y="363747"/>
                      <a:pt x="297550" y="286919"/>
                    </a:cubicBezTo>
                    <a:cubicBezTo>
                      <a:pt x="297814" y="282985"/>
                      <a:pt x="297913" y="279039"/>
                      <a:pt x="297842" y="275095"/>
                    </a:cubicBezTo>
                    <a:lnTo>
                      <a:pt x="226734" y="275095"/>
                    </a:lnTo>
                    <a:cubicBezTo>
                      <a:pt x="227079" y="317623"/>
                      <a:pt x="192881" y="352379"/>
                      <a:pt x="150353" y="352724"/>
                    </a:cubicBezTo>
                    <a:cubicBezTo>
                      <a:pt x="149937" y="352727"/>
                      <a:pt x="149521" y="352727"/>
                      <a:pt x="149105" y="352724"/>
                    </a:cubicBezTo>
                    <a:close/>
                  </a:path>
                </a:pathLst>
              </a:custGeom>
              <a:grpFill/>
              <a:ln w="310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="" xmlns:a16="http://schemas.microsoft.com/office/drawing/2014/main" id="{C2C684B8-F09B-E3C1-1C7C-F420A80D3EF7}"/>
                  </a:ext>
                </a:extLst>
              </p:cNvPr>
              <p:cNvSpPr/>
              <p:nvPr/>
            </p:nvSpPr>
            <p:spPr>
              <a:xfrm>
                <a:off x="4785070" y="-3058946"/>
                <a:ext cx="1465341" cy="1381020"/>
              </a:xfrm>
              <a:custGeom>
                <a:avLst/>
                <a:gdLst>
                  <a:gd name="connsiteX0" fmla="*/ 77338 w 356826"/>
                  <a:gd name="connsiteY0" fmla="*/ 202130 h 336293"/>
                  <a:gd name="connsiteX1" fmla="*/ 356802 w 356826"/>
                  <a:gd name="connsiteY1" fmla="*/ 202130 h 336293"/>
                  <a:gd name="connsiteX2" fmla="*/ 356802 w 356826"/>
                  <a:gd name="connsiteY2" fmla="*/ 199025 h 336293"/>
                  <a:gd name="connsiteX3" fmla="*/ 356802 w 356826"/>
                  <a:gd name="connsiteY3" fmla="*/ 199025 h 336293"/>
                  <a:gd name="connsiteX4" fmla="*/ 356802 w 356826"/>
                  <a:gd name="connsiteY4" fmla="*/ 171699 h 336293"/>
                  <a:gd name="connsiteX5" fmla="*/ 354628 w 356826"/>
                  <a:gd name="connsiteY5" fmla="*/ 140648 h 336293"/>
                  <a:gd name="connsiteX6" fmla="*/ 354628 w 356826"/>
                  <a:gd name="connsiteY6" fmla="*/ 140648 h 336293"/>
                  <a:gd name="connsiteX7" fmla="*/ 354628 w 356826"/>
                  <a:gd name="connsiteY7" fmla="*/ 140648 h 336293"/>
                  <a:gd name="connsiteX8" fmla="*/ 179187 w 356826"/>
                  <a:gd name="connsiteY8" fmla="*/ 295 h 336293"/>
                  <a:gd name="connsiteX9" fmla="*/ 262 w 356826"/>
                  <a:gd name="connsiteY9" fmla="*/ 159900 h 336293"/>
                  <a:gd name="connsiteX10" fmla="*/ 20 w 356826"/>
                  <a:gd name="connsiteY10" fmla="*/ 172941 h 336293"/>
                  <a:gd name="connsiteX11" fmla="*/ 179187 w 356826"/>
                  <a:gd name="connsiteY11" fmla="*/ 336272 h 336293"/>
                  <a:gd name="connsiteX12" fmla="*/ 313019 w 356826"/>
                  <a:gd name="connsiteY12" fmla="*/ 336272 h 336293"/>
                  <a:gd name="connsiteX13" fmla="*/ 313019 w 356826"/>
                  <a:gd name="connsiteY13" fmla="*/ 274169 h 336293"/>
                  <a:gd name="connsiteX14" fmla="*/ 179498 w 356826"/>
                  <a:gd name="connsiteY14" fmla="*/ 274169 h 336293"/>
                  <a:gd name="connsiteX15" fmla="*/ 77338 w 356826"/>
                  <a:gd name="connsiteY15" fmla="*/ 202751 h 336293"/>
                  <a:gd name="connsiteX16" fmla="*/ 179187 w 356826"/>
                  <a:gd name="connsiteY16" fmla="*/ 62398 h 336293"/>
                  <a:gd name="connsiteX17" fmla="*/ 280726 w 356826"/>
                  <a:gd name="connsiteY17" fmla="*/ 138785 h 336293"/>
                  <a:gd name="connsiteX18" fmla="*/ 280726 w 356826"/>
                  <a:gd name="connsiteY18" fmla="*/ 141579 h 336293"/>
                  <a:gd name="connsiteX19" fmla="*/ 76096 w 356826"/>
                  <a:gd name="connsiteY19" fmla="*/ 141579 h 336293"/>
                  <a:gd name="connsiteX20" fmla="*/ 76096 w 356826"/>
                  <a:gd name="connsiteY20" fmla="*/ 138785 h 336293"/>
                  <a:gd name="connsiteX21" fmla="*/ 179187 w 356826"/>
                  <a:gd name="connsiteY21" fmla="*/ 62398 h 336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56826" h="336293">
                    <a:moveTo>
                      <a:pt x="77338" y="202130"/>
                    </a:moveTo>
                    <a:lnTo>
                      <a:pt x="356802" y="202130"/>
                    </a:lnTo>
                    <a:lnTo>
                      <a:pt x="356802" y="199025"/>
                    </a:lnTo>
                    <a:lnTo>
                      <a:pt x="356802" y="199025"/>
                    </a:lnTo>
                    <a:lnTo>
                      <a:pt x="356802" y="171699"/>
                    </a:lnTo>
                    <a:cubicBezTo>
                      <a:pt x="356911" y="161306"/>
                      <a:pt x="356184" y="150923"/>
                      <a:pt x="354628" y="140648"/>
                    </a:cubicBezTo>
                    <a:lnTo>
                      <a:pt x="354628" y="140648"/>
                    </a:lnTo>
                    <a:lnTo>
                      <a:pt x="354628" y="140648"/>
                    </a:lnTo>
                    <a:cubicBezTo>
                      <a:pt x="340904" y="55731"/>
                      <a:pt x="265045" y="-4956"/>
                      <a:pt x="179187" y="295"/>
                    </a:cubicBezTo>
                    <a:cubicBezTo>
                      <a:pt x="85703" y="-5040"/>
                      <a:pt x="5596" y="66419"/>
                      <a:pt x="262" y="159900"/>
                    </a:cubicBezTo>
                    <a:cubicBezTo>
                      <a:pt x="13" y="164244"/>
                      <a:pt x="-67" y="168594"/>
                      <a:pt x="20" y="172941"/>
                    </a:cubicBezTo>
                    <a:cubicBezTo>
                      <a:pt x="20" y="268580"/>
                      <a:pt x="74854" y="336272"/>
                      <a:pt x="179187" y="336272"/>
                    </a:cubicBezTo>
                    <a:lnTo>
                      <a:pt x="313019" y="336272"/>
                    </a:lnTo>
                    <a:lnTo>
                      <a:pt x="313019" y="274169"/>
                    </a:lnTo>
                    <a:lnTo>
                      <a:pt x="179498" y="274169"/>
                    </a:lnTo>
                    <a:cubicBezTo>
                      <a:pt x="133088" y="276638"/>
                      <a:pt x="90957" y="247185"/>
                      <a:pt x="77338" y="202751"/>
                    </a:cubicBezTo>
                    <a:close/>
                    <a:moveTo>
                      <a:pt x="179187" y="62398"/>
                    </a:moveTo>
                    <a:cubicBezTo>
                      <a:pt x="226752" y="60920"/>
                      <a:pt x="268960" y="92673"/>
                      <a:pt x="280726" y="138785"/>
                    </a:cubicBezTo>
                    <a:cubicBezTo>
                      <a:pt x="280872" y="139710"/>
                      <a:pt x="280872" y="140654"/>
                      <a:pt x="280726" y="141579"/>
                    </a:cubicBezTo>
                    <a:lnTo>
                      <a:pt x="76096" y="141579"/>
                    </a:lnTo>
                    <a:cubicBezTo>
                      <a:pt x="76096" y="141579"/>
                      <a:pt x="76096" y="139716"/>
                      <a:pt x="76096" y="138785"/>
                    </a:cubicBezTo>
                    <a:cubicBezTo>
                      <a:pt x="87979" y="92086"/>
                      <a:pt x="131051" y="60171"/>
                      <a:pt x="179187" y="62398"/>
                    </a:cubicBezTo>
                    <a:close/>
                  </a:path>
                </a:pathLst>
              </a:custGeom>
              <a:grpFill/>
              <a:ln w="310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="" xmlns:a16="http://schemas.microsoft.com/office/drawing/2014/main" id="{2159E837-99F5-105D-8CB6-5E4FA914AFAA}"/>
                  </a:ext>
                </a:extLst>
              </p:cNvPr>
              <p:cNvSpPr/>
              <p:nvPr/>
            </p:nvSpPr>
            <p:spPr>
              <a:xfrm>
                <a:off x="-393221" y="-3361134"/>
                <a:ext cx="307313" cy="113486"/>
              </a:xfrm>
              <a:custGeom>
                <a:avLst/>
                <a:gdLst>
                  <a:gd name="connsiteX0" fmla="*/ 0 w 74834"/>
                  <a:gd name="connsiteY0" fmla="*/ 0 h 27635"/>
                  <a:gd name="connsiteX1" fmla="*/ 74834 w 74834"/>
                  <a:gd name="connsiteY1" fmla="*/ 0 h 27635"/>
                  <a:gd name="connsiteX2" fmla="*/ 74834 w 74834"/>
                  <a:gd name="connsiteY2" fmla="*/ 27636 h 27635"/>
                  <a:gd name="connsiteX3" fmla="*/ 0 w 74834"/>
                  <a:gd name="connsiteY3" fmla="*/ 27636 h 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834" h="27635">
                    <a:moveTo>
                      <a:pt x="0" y="0"/>
                    </a:moveTo>
                    <a:lnTo>
                      <a:pt x="74834" y="0"/>
                    </a:lnTo>
                    <a:lnTo>
                      <a:pt x="74834" y="27636"/>
                    </a:lnTo>
                    <a:lnTo>
                      <a:pt x="0" y="27636"/>
                    </a:lnTo>
                    <a:close/>
                  </a:path>
                </a:pathLst>
              </a:custGeom>
              <a:grpFill/>
              <a:ln w="310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85F9FEB9-495E-DDA4-D832-C09CFD65662C}"/>
                  </a:ext>
                </a:extLst>
              </p:cNvPr>
              <p:cNvSpPr/>
              <p:nvPr/>
            </p:nvSpPr>
            <p:spPr>
              <a:xfrm>
                <a:off x="1808983" y="-3063385"/>
                <a:ext cx="1425630" cy="1419622"/>
              </a:xfrm>
              <a:custGeom>
                <a:avLst/>
                <a:gdLst>
                  <a:gd name="connsiteX0" fmla="*/ 174185 w 347156"/>
                  <a:gd name="connsiteY0" fmla="*/ 283013 h 345693"/>
                  <a:gd name="connsiteX1" fmla="*/ 67548 w 347156"/>
                  <a:gd name="connsiteY1" fmla="*/ 180403 h 345693"/>
                  <a:gd name="connsiteX2" fmla="*/ 67678 w 347156"/>
                  <a:gd name="connsiteY2" fmla="*/ 172780 h 345693"/>
                  <a:gd name="connsiteX3" fmla="*/ 167540 w 347156"/>
                  <a:gd name="connsiteY3" fmla="*/ 63565 h 345693"/>
                  <a:gd name="connsiteX4" fmla="*/ 174185 w 347156"/>
                  <a:gd name="connsiteY4" fmla="*/ 63478 h 345693"/>
                  <a:gd name="connsiteX5" fmla="*/ 265787 w 347156"/>
                  <a:gd name="connsiteY5" fmla="*/ 110677 h 345693"/>
                  <a:gd name="connsiteX6" fmla="*/ 327890 w 347156"/>
                  <a:gd name="connsiteY6" fmla="*/ 84593 h 345693"/>
                  <a:gd name="connsiteX7" fmla="*/ 172632 w 347156"/>
                  <a:gd name="connsiteY7" fmla="*/ 133 h 345693"/>
                  <a:gd name="connsiteX8" fmla="*/ -14 w 347156"/>
                  <a:gd name="connsiteY8" fmla="*/ 172780 h 345693"/>
                  <a:gd name="connsiteX9" fmla="*/ 172632 w 347156"/>
                  <a:gd name="connsiteY9" fmla="*/ 345426 h 345693"/>
                  <a:gd name="connsiteX10" fmla="*/ 347142 w 347156"/>
                  <a:gd name="connsiteY10" fmla="*/ 203210 h 345693"/>
                  <a:gd name="connsiteX11" fmla="*/ 275724 w 347156"/>
                  <a:gd name="connsiteY11" fmla="*/ 203210 h 345693"/>
                  <a:gd name="connsiteX12" fmla="*/ 172632 w 347156"/>
                  <a:gd name="connsiteY12" fmla="*/ 283013 h 345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156" h="345693">
                    <a:moveTo>
                      <a:pt x="174185" y="283013"/>
                    </a:moveTo>
                    <a:cubicBezTo>
                      <a:pt x="116401" y="284124"/>
                      <a:pt x="68659" y="238183"/>
                      <a:pt x="67548" y="180403"/>
                    </a:cubicBezTo>
                    <a:cubicBezTo>
                      <a:pt x="67498" y="177860"/>
                      <a:pt x="67542" y="175316"/>
                      <a:pt x="67678" y="172780"/>
                    </a:cubicBezTo>
                    <a:cubicBezTo>
                      <a:pt x="65095" y="115045"/>
                      <a:pt x="109806" y="66145"/>
                      <a:pt x="167540" y="63565"/>
                    </a:cubicBezTo>
                    <a:cubicBezTo>
                      <a:pt x="169754" y="63466"/>
                      <a:pt x="171971" y="63438"/>
                      <a:pt x="174185" y="63478"/>
                    </a:cubicBezTo>
                    <a:cubicBezTo>
                      <a:pt x="210984" y="61596"/>
                      <a:pt x="245961" y="79619"/>
                      <a:pt x="265787" y="110677"/>
                    </a:cubicBezTo>
                    <a:lnTo>
                      <a:pt x="327890" y="84593"/>
                    </a:lnTo>
                    <a:cubicBezTo>
                      <a:pt x="295711" y="29921"/>
                      <a:pt x="236012" y="-2553"/>
                      <a:pt x="172632" y="133"/>
                    </a:cubicBezTo>
                    <a:cubicBezTo>
                      <a:pt x="77282" y="133"/>
                      <a:pt x="-14" y="77430"/>
                      <a:pt x="-14" y="172780"/>
                    </a:cubicBezTo>
                    <a:cubicBezTo>
                      <a:pt x="-14" y="268129"/>
                      <a:pt x="77282" y="345426"/>
                      <a:pt x="172632" y="345426"/>
                    </a:cubicBezTo>
                    <a:cubicBezTo>
                      <a:pt x="258757" y="350068"/>
                      <a:pt x="334305" y="288499"/>
                      <a:pt x="347142" y="203210"/>
                    </a:cubicBezTo>
                    <a:lnTo>
                      <a:pt x="275724" y="203210"/>
                    </a:lnTo>
                    <a:cubicBezTo>
                      <a:pt x="265116" y="251200"/>
                      <a:pt x="221750" y="284770"/>
                      <a:pt x="172632" y="283013"/>
                    </a:cubicBezTo>
                    <a:close/>
                  </a:path>
                </a:pathLst>
              </a:custGeom>
              <a:grpFill/>
              <a:ln w="310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4926F02-AC2A-4F32-B107-2C3E703E6F93}"/>
              </a:ext>
            </a:extLst>
          </p:cNvPr>
          <p:cNvSpPr txBox="1"/>
          <p:nvPr/>
        </p:nvSpPr>
        <p:spPr>
          <a:xfrm>
            <a:off x="750842" y="1423697"/>
            <a:ext cx="48079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4000" b="1" dirty="0">
                <a:solidFill>
                  <a:schemeClr val="bg1"/>
                </a:solidFill>
              </a:rPr>
              <a:t>PRISEC-III-Cryptographic-Techniques-for-Enhanced-Security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="" xmlns:a16="http://schemas.microsoft.com/office/drawing/2014/main" id="{A05E967D-68BF-4768-8D63-32B3E9FB2A8B}"/>
              </a:ext>
            </a:extLst>
          </p:cNvPr>
          <p:cNvSpPr/>
          <p:nvPr/>
        </p:nvSpPr>
        <p:spPr>
          <a:xfrm rot="5400000">
            <a:off x="185106" y="2160088"/>
            <a:ext cx="253346" cy="623562"/>
          </a:xfrm>
          <a:custGeom>
            <a:avLst/>
            <a:gdLst>
              <a:gd name="connsiteX0" fmla="*/ 0 w 74834"/>
              <a:gd name="connsiteY0" fmla="*/ 0 h 335667"/>
              <a:gd name="connsiteX1" fmla="*/ 74834 w 74834"/>
              <a:gd name="connsiteY1" fmla="*/ 0 h 335667"/>
              <a:gd name="connsiteX2" fmla="*/ 74834 w 74834"/>
              <a:gd name="connsiteY2" fmla="*/ 335667 h 335667"/>
              <a:gd name="connsiteX3" fmla="*/ 0 w 74834"/>
              <a:gd name="connsiteY3" fmla="*/ 335667 h 33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34" h="335667">
                <a:moveTo>
                  <a:pt x="0" y="0"/>
                </a:moveTo>
                <a:lnTo>
                  <a:pt x="74834" y="0"/>
                </a:lnTo>
                <a:lnTo>
                  <a:pt x="74834" y="335667"/>
                </a:lnTo>
                <a:lnTo>
                  <a:pt x="0" y="335667"/>
                </a:lnTo>
                <a:close/>
              </a:path>
            </a:pathLst>
          </a:custGeom>
          <a:solidFill>
            <a:schemeClr val="bg1"/>
          </a:solidFill>
          <a:ln w="3104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6244E048-18B0-07F2-ECD3-AE10E5B3BADF}"/>
              </a:ext>
            </a:extLst>
          </p:cNvPr>
          <p:cNvGrpSpPr/>
          <p:nvPr/>
        </p:nvGrpSpPr>
        <p:grpSpPr>
          <a:xfrm>
            <a:off x="926523" y="920128"/>
            <a:ext cx="2460721" cy="389546"/>
            <a:chOff x="9261506" y="6215606"/>
            <a:chExt cx="2641712" cy="418198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D360B360-8544-2F3C-3326-977BF71F0725}"/>
                </a:ext>
              </a:extLst>
            </p:cNvPr>
            <p:cNvSpPr/>
            <p:nvPr/>
          </p:nvSpPr>
          <p:spPr>
            <a:xfrm>
              <a:off x="11069947" y="6288577"/>
              <a:ext cx="14904" cy="80423"/>
            </a:xfrm>
            <a:custGeom>
              <a:avLst/>
              <a:gdLst>
                <a:gd name="connsiteX0" fmla="*/ 0 w 14904"/>
                <a:gd name="connsiteY0" fmla="*/ 0 h 80423"/>
                <a:gd name="connsiteX1" fmla="*/ 14905 w 14904"/>
                <a:gd name="connsiteY1" fmla="*/ 0 h 80423"/>
                <a:gd name="connsiteX2" fmla="*/ 14905 w 14904"/>
                <a:gd name="connsiteY2" fmla="*/ 80423 h 80423"/>
                <a:gd name="connsiteX3" fmla="*/ 0 w 14904"/>
                <a:gd name="connsiteY3" fmla="*/ 80423 h 8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4" h="80423">
                  <a:moveTo>
                    <a:pt x="0" y="0"/>
                  </a:moveTo>
                  <a:lnTo>
                    <a:pt x="14905" y="0"/>
                  </a:lnTo>
                  <a:lnTo>
                    <a:pt x="14905" y="80423"/>
                  </a:lnTo>
                  <a:lnTo>
                    <a:pt x="0" y="80423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5810468E-8FAD-8280-F632-48820ECAED8A}"/>
                </a:ext>
              </a:extLst>
            </p:cNvPr>
            <p:cNvSpPr/>
            <p:nvPr/>
          </p:nvSpPr>
          <p:spPr>
            <a:xfrm>
              <a:off x="11103793" y="6288577"/>
              <a:ext cx="62103" cy="80423"/>
            </a:xfrm>
            <a:custGeom>
              <a:avLst/>
              <a:gdLst>
                <a:gd name="connsiteX0" fmla="*/ 48751 w 62103"/>
                <a:gd name="connsiteY0" fmla="*/ 80423 h 80423"/>
                <a:gd name="connsiteX1" fmla="*/ 13663 w 62103"/>
                <a:gd name="connsiteY1" fmla="*/ 24220 h 80423"/>
                <a:gd name="connsiteX2" fmla="*/ 14594 w 62103"/>
                <a:gd name="connsiteY2" fmla="*/ 80423 h 80423"/>
                <a:gd name="connsiteX3" fmla="*/ 0 w 62103"/>
                <a:gd name="connsiteY3" fmla="*/ 80423 h 80423"/>
                <a:gd name="connsiteX4" fmla="*/ 0 w 62103"/>
                <a:gd name="connsiteY4" fmla="*/ 0 h 80423"/>
                <a:gd name="connsiteX5" fmla="*/ 13352 w 62103"/>
                <a:gd name="connsiteY5" fmla="*/ 0 h 80423"/>
                <a:gd name="connsiteX6" fmla="*/ 49061 w 62103"/>
                <a:gd name="connsiteY6" fmla="*/ 56824 h 80423"/>
                <a:gd name="connsiteX7" fmla="*/ 47198 w 62103"/>
                <a:gd name="connsiteY7" fmla="*/ 0 h 80423"/>
                <a:gd name="connsiteX8" fmla="*/ 62103 w 62103"/>
                <a:gd name="connsiteY8" fmla="*/ 0 h 80423"/>
                <a:gd name="connsiteX9" fmla="*/ 62103 w 62103"/>
                <a:gd name="connsiteY9" fmla="*/ 80423 h 80423"/>
                <a:gd name="connsiteX10" fmla="*/ 48751 w 62103"/>
                <a:gd name="connsiteY10" fmla="*/ 80423 h 8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103" h="80423">
                  <a:moveTo>
                    <a:pt x="48751" y="80423"/>
                  </a:moveTo>
                  <a:lnTo>
                    <a:pt x="13663" y="24220"/>
                  </a:lnTo>
                  <a:lnTo>
                    <a:pt x="14594" y="80423"/>
                  </a:lnTo>
                  <a:lnTo>
                    <a:pt x="0" y="80423"/>
                  </a:lnTo>
                  <a:lnTo>
                    <a:pt x="0" y="0"/>
                  </a:lnTo>
                  <a:lnTo>
                    <a:pt x="13352" y="0"/>
                  </a:lnTo>
                  <a:lnTo>
                    <a:pt x="49061" y="56824"/>
                  </a:lnTo>
                  <a:lnTo>
                    <a:pt x="47198" y="0"/>
                  </a:lnTo>
                  <a:lnTo>
                    <a:pt x="62103" y="0"/>
                  </a:lnTo>
                  <a:lnTo>
                    <a:pt x="62103" y="80423"/>
                  </a:lnTo>
                  <a:lnTo>
                    <a:pt x="48751" y="80423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555666E4-02EC-BBD3-7C15-D3E28784B5FB}"/>
                </a:ext>
              </a:extLst>
            </p:cNvPr>
            <p:cNvSpPr/>
            <p:nvPr/>
          </p:nvSpPr>
          <p:spPr>
            <a:xfrm>
              <a:off x="11178007" y="6286233"/>
              <a:ext cx="69281" cy="84961"/>
            </a:xfrm>
            <a:custGeom>
              <a:avLst/>
              <a:gdLst>
                <a:gd name="connsiteX0" fmla="*/ 61468 w 69281"/>
                <a:gd name="connsiteY0" fmla="*/ 76536 h 84961"/>
                <a:gd name="connsiteX1" fmla="*/ 35074 w 69281"/>
                <a:gd name="connsiteY1" fmla="*/ 84920 h 84961"/>
                <a:gd name="connsiteX2" fmla="*/ 4022 w 69281"/>
                <a:gd name="connsiteY2" fmla="*/ 72809 h 84961"/>
                <a:gd name="connsiteX3" fmla="*/ -14 w 69281"/>
                <a:gd name="connsiteY3" fmla="*/ 67531 h 84961"/>
                <a:gd name="connsiteX4" fmla="*/ 12717 w 69281"/>
                <a:gd name="connsiteY4" fmla="*/ 58836 h 84961"/>
                <a:gd name="connsiteX5" fmla="*/ 43769 w 69281"/>
                <a:gd name="connsiteY5" fmla="*/ 70325 h 84961"/>
                <a:gd name="connsiteX6" fmla="*/ 53084 w 69281"/>
                <a:gd name="connsiteY6" fmla="*/ 60389 h 84961"/>
                <a:gd name="connsiteX7" fmla="*/ 53084 w 69281"/>
                <a:gd name="connsiteY7" fmla="*/ 55421 h 84961"/>
                <a:gd name="connsiteX8" fmla="*/ 38800 w 69281"/>
                <a:gd name="connsiteY8" fmla="*/ 49831 h 84961"/>
                <a:gd name="connsiteX9" fmla="*/ 29485 w 69281"/>
                <a:gd name="connsiteY9" fmla="*/ 47658 h 84961"/>
                <a:gd name="connsiteX10" fmla="*/ 17064 w 69281"/>
                <a:gd name="connsiteY10" fmla="*/ 43932 h 84961"/>
                <a:gd name="connsiteX11" fmla="*/ 5575 w 69281"/>
                <a:gd name="connsiteY11" fmla="*/ 25301 h 84961"/>
                <a:gd name="connsiteX12" fmla="*/ 8680 w 69281"/>
                <a:gd name="connsiteY12" fmla="*/ 13501 h 84961"/>
                <a:gd name="connsiteX13" fmla="*/ 37558 w 69281"/>
                <a:gd name="connsiteY13" fmla="*/ 149 h 84961"/>
                <a:gd name="connsiteX14" fmla="*/ 68610 w 69281"/>
                <a:gd name="connsiteY14" fmla="*/ 16606 h 84961"/>
                <a:gd name="connsiteX15" fmla="*/ 56189 w 69281"/>
                <a:gd name="connsiteY15" fmla="*/ 25611 h 84961"/>
                <a:gd name="connsiteX16" fmla="*/ 35385 w 69281"/>
                <a:gd name="connsiteY16" fmla="*/ 13812 h 84961"/>
                <a:gd name="connsiteX17" fmla="*/ 21101 w 69281"/>
                <a:gd name="connsiteY17" fmla="*/ 20022 h 84961"/>
                <a:gd name="connsiteX18" fmla="*/ 21101 w 69281"/>
                <a:gd name="connsiteY18" fmla="*/ 23438 h 84961"/>
                <a:gd name="connsiteX19" fmla="*/ 21101 w 69281"/>
                <a:gd name="connsiteY19" fmla="*/ 27164 h 84961"/>
                <a:gd name="connsiteX20" fmla="*/ 34764 w 69281"/>
                <a:gd name="connsiteY20" fmla="*/ 33063 h 84961"/>
                <a:gd name="connsiteX21" fmla="*/ 43147 w 69281"/>
                <a:gd name="connsiteY21" fmla="*/ 34927 h 84961"/>
                <a:gd name="connsiteX22" fmla="*/ 64573 w 69281"/>
                <a:gd name="connsiteY22" fmla="*/ 45174 h 84961"/>
                <a:gd name="connsiteX23" fmla="*/ 69231 w 69281"/>
                <a:gd name="connsiteY23" fmla="*/ 58836 h 84961"/>
                <a:gd name="connsiteX24" fmla="*/ 61468 w 69281"/>
                <a:gd name="connsiteY24" fmla="*/ 76536 h 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9281" h="84961">
                  <a:moveTo>
                    <a:pt x="61468" y="76536"/>
                  </a:moveTo>
                  <a:cubicBezTo>
                    <a:pt x="53820" y="82134"/>
                    <a:pt x="44551" y="85078"/>
                    <a:pt x="35074" y="84920"/>
                  </a:cubicBezTo>
                  <a:cubicBezTo>
                    <a:pt x="23507" y="85274"/>
                    <a:pt x="12295" y="80902"/>
                    <a:pt x="4022" y="72809"/>
                  </a:cubicBezTo>
                  <a:cubicBezTo>
                    <a:pt x="2507" y="71185"/>
                    <a:pt x="1156" y="69419"/>
                    <a:pt x="-14" y="67531"/>
                  </a:cubicBezTo>
                  <a:lnTo>
                    <a:pt x="12717" y="58836"/>
                  </a:lnTo>
                  <a:cubicBezTo>
                    <a:pt x="19992" y="68326"/>
                    <a:pt x="32068" y="72794"/>
                    <a:pt x="43769" y="70325"/>
                  </a:cubicBezTo>
                  <a:cubicBezTo>
                    <a:pt x="43769" y="70325"/>
                    <a:pt x="53084" y="67841"/>
                    <a:pt x="53084" y="60389"/>
                  </a:cubicBezTo>
                  <a:cubicBezTo>
                    <a:pt x="53568" y="58768"/>
                    <a:pt x="53568" y="57042"/>
                    <a:pt x="53084" y="55421"/>
                  </a:cubicBezTo>
                  <a:cubicBezTo>
                    <a:pt x="50289" y="51694"/>
                    <a:pt x="42837" y="50763"/>
                    <a:pt x="38800" y="49831"/>
                  </a:cubicBezTo>
                  <a:lnTo>
                    <a:pt x="29485" y="47658"/>
                  </a:lnTo>
                  <a:cubicBezTo>
                    <a:pt x="25206" y="46934"/>
                    <a:pt x="21036" y="45683"/>
                    <a:pt x="17064" y="43932"/>
                  </a:cubicBezTo>
                  <a:cubicBezTo>
                    <a:pt x="9907" y="40516"/>
                    <a:pt x="5414" y="33228"/>
                    <a:pt x="5575" y="25301"/>
                  </a:cubicBezTo>
                  <a:cubicBezTo>
                    <a:pt x="5587" y="21168"/>
                    <a:pt x="6656" y="17106"/>
                    <a:pt x="8680" y="13501"/>
                  </a:cubicBezTo>
                  <a:cubicBezTo>
                    <a:pt x="15120" y="4083"/>
                    <a:pt x="26209" y="-1043"/>
                    <a:pt x="37558" y="149"/>
                  </a:cubicBezTo>
                  <a:cubicBezTo>
                    <a:pt x="49982" y="211"/>
                    <a:pt x="61583" y="6362"/>
                    <a:pt x="68610" y="16606"/>
                  </a:cubicBezTo>
                  <a:lnTo>
                    <a:pt x="56189" y="25611"/>
                  </a:lnTo>
                  <a:cubicBezTo>
                    <a:pt x="52010" y="18094"/>
                    <a:pt x="43980" y="13541"/>
                    <a:pt x="35385" y="13812"/>
                  </a:cubicBezTo>
                  <a:cubicBezTo>
                    <a:pt x="35385" y="13812"/>
                    <a:pt x="24517" y="13812"/>
                    <a:pt x="21101" y="20022"/>
                  </a:cubicBezTo>
                  <a:cubicBezTo>
                    <a:pt x="20824" y="21143"/>
                    <a:pt x="20824" y="22317"/>
                    <a:pt x="21101" y="23438"/>
                  </a:cubicBezTo>
                  <a:cubicBezTo>
                    <a:pt x="20647" y="24639"/>
                    <a:pt x="20647" y="25962"/>
                    <a:pt x="21101" y="27164"/>
                  </a:cubicBezTo>
                  <a:cubicBezTo>
                    <a:pt x="22964" y="30579"/>
                    <a:pt x="27311" y="31511"/>
                    <a:pt x="34764" y="33063"/>
                  </a:cubicBezTo>
                  <a:lnTo>
                    <a:pt x="43147" y="34927"/>
                  </a:lnTo>
                  <a:cubicBezTo>
                    <a:pt x="51168" y="36079"/>
                    <a:pt x="58642" y="39653"/>
                    <a:pt x="64573" y="45174"/>
                  </a:cubicBezTo>
                  <a:cubicBezTo>
                    <a:pt x="67868" y="48934"/>
                    <a:pt x="69541" y="53846"/>
                    <a:pt x="69231" y="58836"/>
                  </a:cubicBezTo>
                  <a:cubicBezTo>
                    <a:pt x="69504" y="65618"/>
                    <a:pt x="66641" y="72145"/>
                    <a:pt x="61468" y="76536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5FE88AEE-DD89-1F82-3963-94F5098F8E81}"/>
                </a:ext>
              </a:extLst>
            </p:cNvPr>
            <p:cNvSpPr/>
            <p:nvPr/>
          </p:nvSpPr>
          <p:spPr>
            <a:xfrm>
              <a:off x="11253772" y="6288577"/>
              <a:ext cx="58997" cy="80423"/>
            </a:xfrm>
            <a:custGeom>
              <a:avLst/>
              <a:gdLst>
                <a:gd name="connsiteX0" fmla="*/ 36641 w 58997"/>
                <a:gd name="connsiteY0" fmla="*/ 13663 h 80423"/>
                <a:gd name="connsiteX1" fmla="*/ 36641 w 58997"/>
                <a:gd name="connsiteY1" fmla="*/ 80423 h 80423"/>
                <a:gd name="connsiteX2" fmla="*/ 21736 w 58997"/>
                <a:gd name="connsiteY2" fmla="*/ 80423 h 80423"/>
                <a:gd name="connsiteX3" fmla="*/ 21736 w 58997"/>
                <a:gd name="connsiteY3" fmla="*/ 13663 h 80423"/>
                <a:gd name="connsiteX4" fmla="*/ 0 w 58997"/>
                <a:gd name="connsiteY4" fmla="*/ 13663 h 80423"/>
                <a:gd name="connsiteX5" fmla="*/ 0 w 58997"/>
                <a:gd name="connsiteY5" fmla="*/ 0 h 80423"/>
                <a:gd name="connsiteX6" fmla="*/ 58998 w 58997"/>
                <a:gd name="connsiteY6" fmla="*/ 0 h 80423"/>
                <a:gd name="connsiteX7" fmla="*/ 58998 w 58997"/>
                <a:gd name="connsiteY7" fmla="*/ 13663 h 80423"/>
                <a:gd name="connsiteX8" fmla="*/ 36641 w 58997"/>
                <a:gd name="connsiteY8" fmla="*/ 13663 h 8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97" h="80423">
                  <a:moveTo>
                    <a:pt x="36641" y="13663"/>
                  </a:moveTo>
                  <a:lnTo>
                    <a:pt x="36641" y="80423"/>
                  </a:lnTo>
                  <a:lnTo>
                    <a:pt x="21736" y="80423"/>
                  </a:lnTo>
                  <a:lnTo>
                    <a:pt x="21736" y="13663"/>
                  </a:lnTo>
                  <a:lnTo>
                    <a:pt x="0" y="13663"/>
                  </a:lnTo>
                  <a:lnTo>
                    <a:pt x="0" y="0"/>
                  </a:lnTo>
                  <a:lnTo>
                    <a:pt x="58998" y="0"/>
                  </a:lnTo>
                  <a:lnTo>
                    <a:pt x="58998" y="13663"/>
                  </a:lnTo>
                  <a:lnTo>
                    <a:pt x="36641" y="13663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8BC52EF3-B57D-72DD-7C4E-F787A8B7CDF4}"/>
                </a:ext>
              </a:extLst>
            </p:cNvPr>
            <p:cNvSpPr/>
            <p:nvPr/>
          </p:nvSpPr>
          <p:spPr>
            <a:xfrm>
              <a:off x="11324259" y="6288577"/>
              <a:ext cx="14904" cy="80423"/>
            </a:xfrm>
            <a:custGeom>
              <a:avLst/>
              <a:gdLst>
                <a:gd name="connsiteX0" fmla="*/ 0 w 14904"/>
                <a:gd name="connsiteY0" fmla="*/ 0 h 80423"/>
                <a:gd name="connsiteX1" fmla="*/ 14905 w 14904"/>
                <a:gd name="connsiteY1" fmla="*/ 0 h 80423"/>
                <a:gd name="connsiteX2" fmla="*/ 14905 w 14904"/>
                <a:gd name="connsiteY2" fmla="*/ 80423 h 80423"/>
                <a:gd name="connsiteX3" fmla="*/ 0 w 14904"/>
                <a:gd name="connsiteY3" fmla="*/ 80423 h 8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4" h="80423">
                  <a:moveTo>
                    <a:pt x="0" y="0"/>
                  </a:moveTo>
                  <a:lnTo>
                    <a:pt x="14905" y="0"/>
                  </a:lnTo>
                  <a:lnTo>
                    <a:pt x="14905" y="80423"/>
                  </a:lnTo>
                  <a:lnTo>
                    <a:pt x="0" y="80423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59BD63CA-E6D4-0D6E-27AC-77027A62F094}"/>
                </a:ext>
              </a:extLst>
            </p:cNvPr>
            <p:cNvSpPr/>
            <p:nvPr/>
          </p:nvSpPr>
          <p:spPr>
            <a:xfrm>
              <a:off x="11350964" y="6288577"/>
              <a:ext cx="59308" cy="80423"/>
            </a:xfrm>
            <a:custGeom>
              <a:avLst/>
              <a:gdLst>
                <a:gd name="connsiteX0" fmla="*/ 36951 w 59308"/>
                <a:gd name="connsiteY0" fmla="*/ 13663 h 80423"/>
                <a:gd name="connsiteX1" fmla="*/ 36951 w 59308"/>
                <a:gd name="connsiteY1" fmla="*/ 80423 h 80423"/>
                <a:gd name="connsiteX2" fmla="*/ 22047 w 59308"/>
                <a:gd name="connsiteY2" fmla="*/ 80423 h 80423"/>
                <a:gd name="connsiteX3" fmla="*/ 22047 w 59308"/>
                <a:gd name="connsiteY3" fmla="*/ 13663 h 80423"/>
                <a:gd name="connsiteX4" fmla="*/ 0 w 59308"/>
                <a:gd name="connsiteY4" fmla="*/ 13663 h 80423"/>
                <a:gd name="connsiteX5" fmla="*/ 0 w 59308"/>
                <a:gd name="connsiteY5" fmla="*/ 0 h 80423"/>
                <a:gd name="connsiteX6" fmla="*/ 59308 w 59308"/>
                <a:gd name="connsiteY6" fmla="*/ 0 h 80423"/>
                <a:gd name="connsiteX7" fmla="*/ 59308 w 59308"/>
                <a:gd name="connsiteY7" fmla="*/ 13663 h 80423"/>
                <a:gd name="connsiteX8" fmla="*/ 36951 w 59308"/>
                <a:gd name="connsiteY8" fmla="*/ 13663 h 8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308" h="80423">
                  <a:moveTo>
                    <a:pt x="36951" y="13663"/>
                  </a:moveTo>
                  <a:lnTo>
                    <a:pt x="36951" y="80423"/>
                  </a:lnTo>
                  <a:lnTo>
                    <a:pt x="22047" y="80423"/>
                  </a:lnTo>
                  <a:lnTo>
                    <a:pt x="22047" y="13663"/>
                  </a:lnTo>
                  <a:lnTo>
                    <a:pt x="0" y="13663"/>
                  </a:lnTo>
                  <a:lnTo>
                    <a:pt x="0" y="0"/>
                  </a:lnTo>
                  <a:lnTo>
                    <a:pt x="59308" y="0"/>
                  </a:lnTo>
                  <a:lnTo>
                    <a:pt x="59308" y="13663"/>
                  </a:lnTo>
                  <a:lnTo>
                    <a:pt x="36951" y="13663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CEFE7832-BCF9-1667-9EC6-D4ED11A1D9BC}"/>
                </a:ext>
              </a:extLst>
            </p:cNvPr>
            <p:cNvSpPr/>
            <p:nvPr/>
          </p:nvSpPr>
          <p:spPr>
            <a:xfrm>
              <a:off x="11423019" y="6289508"/>
              <a:ext cx="63766" cy="80839"/>
            </a:xfrm>
            <a:custGeom>
              <a:avLst/>
              <a:gdLst>
                <a:gd name="connsiteX0" fmla="*/ 62384 w 63766"/>
                <a:gd name="connsiteY0" fmla="*/ 62081 h 80839"/>
                <a:gd name="connsiteX1" fmla="*/ 31332 w 63766"/>
                <a:gd name="connsiteY1" fmla="*/ 80712 h 80839"/>
                <a:gd name="connsiteX2" fmla="*/ 5870 w 63766"/>
                <a:gd name="connsiteY2" fmla="*/ 71086 h 80839"/>
                <a:gd name="connsiteX3" fmla="*/ 591 w 63766"/>
                <a:gd name="connsiteY3" fmla="*/ 62392 h 80839"/>
                <a:gd name="connsiteX4" fmla="*/ 591 w 63766"/>
                <a:gd name="connsiteY4" fmla="*/ 45935 h 80839"/>
                <a:gd name="connsiteX5" fmla="*/ 591 w 63766"/>
                <a:gd name="connsiteY5" fmla="*/ -22 h 80839"/>
                <a:gd name="connsiteX6" fmla="*/ 15807 w 63766"/>
                <a:gd name="connsiteY6" fmla="*/ -22 h 80839"/>
                <a:gd name="connsiteX7" fmla="*/ 15807 w 63766"/>
                <a:gd name="connsiteY7" fmla="*/ 49350 h 80839"/>
                <a:gd name="connsiteX8" fmla="*/ 15807 w 63766"/>
                <a:gd name="connsiteY8" fmla="*/ 58355 h 80839"/>
                <a:gd name="connsiteX9" fmla="*/ 32264 w 63766"/>
                <a:gd name="connsiteY9" fmla="*/ 67981 h 80839"/>
                <a:gd name="connsiteX10" fmla="*/ 48721 w 63766"/>
                <a:gd name="connsiteY10" fmla="*/ 58666 h 80839"/>
                <a:gd name="connsiteX11" fmla="*/ 48721 w 63766"/>
                <a:gd name="connsiteY11" fmla="*/ 48419 h 80839"/>
                <a:gd name="connsiteX12" fmla="*/ 48721 w 63766"/>
                <a:gd name="connsiteY12" fmla="*/ -22 h 80839"/>
                <a:gd name="connsiteX13" fmla="*/ 63626 w 63766"/>
                <a:gd name="connsiteY13" fmla="*/ -22 h 80839"/>
                <a:gd name="connsiteX14" fmla="*/ 63626 w 63766"/>
                <a:gd name="connsiteY14" fmla="*/ 46245 h 80839"/>
                <a:gd name="connsiteX15" fmla="*/ 62384 w 63766"/>
                <a:gd name="connsiteY15" fmla="*/ 62081 h 80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766" h="80839">
                  <a:moveTo>
                    <a:pt x="62384" y="62081"/>
                  </a:moveTo>
                  <a:cubicBezTo>
                    <a:pt x="57102" y="74310"/>
                    <a:pt x="44607" y="81805"/>
                    <a:pt x="31332" y="80712"/>
                  </a:cubicBezTo>
                  <a:cubicBezTo>
                    <a:pt x="21865" y="81246"/>
                    <a:pt x="12614" y="77750"/>
                    <a:pt x="5870" y="71086"/>
                  </a:cubicBezTo>
                  <a:cubicBezTo>
                    <a:pt x="3644" y="68497"/>
                    <a:pt x="1861" y="65559"/>
                    <a:pt x="591" y="62392"/>
                  </a:cubicBezTo>
                  <a:cubicBezTo>
                    <a:pt x="-216" y="56936"/>
                    <a:pt x="-216" y="51390"/>
                    <a:pt x="591" y="45935"/>
                  </a:cubicBezTo>
                  <a:lnTo>
                    <a:pt x="591" y="-22"/>
                  </a:lnTo>
                  <a:lnTo>
                    <a:pt x="15807" y="-22"/>
                  </a:lnTo>
                  <a:lnTo>
                    <a:pt x="15807" y="49350"/>
                  </a:lnTo>
                  <a:cubicBezTo>
                    <a:pt x="15220" y="52322"/>
                    <a:pt x="15220" y="55384"/>
                    <a:pt x="15807" y="58355"/>
                  </a:cubicBezTo>
                  <a:cubicBezTo>
                    <a:pt x="15807" y="63013"/>
                    <a:pt x="21396" y="67981"/>
                    <a:pt x="32264" y="67981"/>
                  </a:cubicBezTo>
                  <a:cubicBezTo>
                    <a:pt x="39145" y="68562"/>
                    <a:pt x="45678" y="64864"/>
                    <a:pt x="48721" y="58666"/>
                  </a:cubicBezTo>
                  <a:cubicBezTo>
                    <a:pt x="49352" y="55278"/>
                    <a:pt x="49352" y="51806"/>
                    <a:pt x="48721" y="48419"/>
                  </a:cubicBezTo>
                  <a:lnTo>
                    <a:pt x="48721" y="-22"/>
                  </a:lnTo>
                  <a:lnTo>
                    <a:pt x="63626" y="-22"/>
                  </a:lnTo>
                  <a:lnTo>
                    <a:pt x="63626" y="46245"/>
                  </a:lnTo>
                  <a:cubicBezTo>
                    <a:pt x="63989" y="51555"/>
                    <a:pt x="63570" y="56893"/>
                    <a:pt x="62384" y="62081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FFE90543-F54D-11AB-634D-DB83FDF65783}"/>
                </a:ext>
              </a:extLst>
            </p:cNvPr>
            <p:cNvSpPr/>
            <p:nvPr/>
          </p:nvSpPr>
          <p:spPr>
            <a:xfrm>
              <a:off x="11498148" y="6288577"/>
              <a:ext cx="59308" cy="80423"/>
            </a:xfrm>
            <a:custGeom>
              <a:avLst/>
              <a:gdLst>
                <a:gd name="connsiteX0" fmla="*/ 36951 w 59308"/>
                <a:gd name="connsiteY0" fmla="*/ 13663 h 80423"/>
                <a:gd name="connsiteX1" fmla="*/ 36951 w 59308"/>
                <a:gd name="connsiteY1" fmla="*/ 80423 h 80423"/>
                <a:gd name="connsiteX2" fmla="*/ 22047 w 59308"/>
                <a:gd name="connsiteY2" fmla="*/ 80423 h 80423"/>
                <a:gd name="connsiteX3" fmla="*/ 22047 w 59308"/>
                <a:gd name="connsiteY3" fmla="*/ 13663 h 80423"/>
                <a:gd name="connsiteX4" fmla="*/ 0 w 59308"/>
                <a:gd name="connsiteY4" fmla="*/ 13663 h 80423"/>
                <a:gd name="connsiteX5" fmla="*/ 0 w 59308"/>
                <a:gd name="connsiteY5" fmla="*/ 0 h 80423"/>
                <a:gd name="connsiteX6" fmla="*/ 59309 w 59308"/>
                <a:gd name="connsiteY6" fmla="*/ 0 h 80423"/>
                <a:gd name="connsiteX7" fmla="*/ 59309 w 59308"/>
                <a:gd name="connsiteY7" fmla="*/ 13663 h 80423"/>
                <a:gd name="connsiteX8" fmla="*/ 36951 w 59308"/>
                <a:gd name="connsiteY8" fmla="*/ 13663 h 8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308" h="80423">
                  <a:moveTo>
                    <a:pt x="36951" y="13663"/>
                  </a:moveTo>
                  <a:lnTo>
                    <a:pt x="36951" y="80423"/>
                  </a:lnTo>
                  <a:lnTo>
                    <a:pt x="22047" y="80423"/>
                  </a:lnTo>
                  <a:lnTo>
                    <a:pt x="22047" y="13663"/>
                  </a:lnTo>
                  <a:lnTo>
                    <a:pt x="0" y="13663"/>
                  </a:lnTo>
                  <a:lnTo>
                    <a:pt x="0" y="0"/>
                  </a:lnTo>
                  <a:lnTo>
                    <a:pt x="59309" y="0"/>
                  </a:lnTo>
                  <a:lnTo>
                    <a:pt x="59309" y="13663"/>
                  </a:lnTo>
                  <a:lnTo>
                    <a:pt x="36951" y="13663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EBA0934-1BC6-4E1D-F671-901E07875D11}"/>
                </a:ext>
              </a:extLst>
            </p:cNvPr>
            <p:cNvSpPr/>
            <p:nvPr/>
          </p:nvSpPr>
          <p:spPr>
            <a:xfrm>
              <a:off x="11560551" y="6286388"/>
              <a:ext cx="77412" cy="84805"/>
            </a:xfrm>
            <a:custGeom>
              <a:avLst/>
              <a:gdLst>
                <a:gd name="connsiteX0" fmla="*/ 66136 w 77412"/>
                <a:gd name="connsiteY0" fmla="*/ 72964 h 84805"/>
                <a:gd name="connsiteX1" fmla="*/ 52474 w 77412"/>
                <a:gd name="connsiteY1" fmla="*/ 82280 h 84805"/>
                <a:gd name="connsiteX2" fmla="*/ 38501 w 77412"/>
                <a:gd name="connsiteY2" fmla="*/ 84764 h 84805"/>
                <a:gd name="connsiteX3" fmla="*/ 10865 w 77412"/>
                <a:gd name="connsiteY3" fmla="*/ 72033 h 84805"/>
                <a:gd name="connsiteX4" fmla="*/ -3 w 77412"/>
                <a:gd name="connsiteY4" fmla="*/ 42534 h 84805"/>
                <a:gd name="connsiteX5" fmla="*/ 2481 w 77412"/>
                <a:gd name="connsiteY5" fmla="*/ 26697 h 84805"/>
                <a:gd name="connsiteX6" fmla="*/ 50390 w 77412"/>
                <a:gd name="connsiteY6" fmla="*/ 1757 h 84805"/>
                <a:gd name="connsiteX7" fmla="*/ 67379 w 77412"/>
                <a:gd name="connsiteY7" fmla="*/ 12724 h 84805"/>
                <a:gd name="connsiteX8" fmla="*/ 77315 w 77412"/>
                <a:gd name="connsiteY8" fmla="*/ 43776 h 84805"/>
                <a:gd name="connsiteX9" fmla="*/ 66136 w 77412"/>
                <a:gd name="connsiteY9" fmla="*/ 74827 h 84805"/>
                <a:gd name="connsiteX10" fmla="*/ 57442 w 77412"/>
                <a:gd name="connsiteY10" fmla="*/ 24524 h 84805"/>
                <a:gd name="connsiteX11" fmla="*/ 38811 w 77412"/>
                <a:gd name="connsiteY11" fmla="*/ 13656 h 84805"/>
                <a:gd name="connsiteX12" fmla="*/ 15060 w 77412"/>
                <a:gd name="connsiteY12" fmla="*/ 37100 h 84805"/>
                <a:gd name="connsiteX13" fmla="*/ 15523 w 77412"/>
                <a:gd name="connsiteY13" fmla="*/ 41913 h 84805"/>
                <a:gd name="connsiteX14" fmla="*/ 27012 w 77412"/>
                <a:gd name="connsiteY14" fmla="*/ 67064 h 84805"/>
                <a:gd name="connsiteX15" fmla="*/ 38811 w 77412"/>
                <a:gd name="connsiteY15" fmla="*/ 70480 h 84805"/>
                <a:gd name="connsiteX16" fmla="*/ 48127 w 77412"/>
                <a:gd name="connsiteY16" fmla="*/ 68617 h 84805"/>
                <a:gd name="connsiteX17" fmla="*/ 62100 w 77412"/>
                <a:gd name="connsiteY17" fmla="*/ 43776 h 84805"/>
                <a:gd name="connsiteX18" fmla="*/ 57442 w 77412"/>
                <a:gd name="connsiteY18" fmla="*/ 24524 h 8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412" h="84805">
                  <a:moveTo>
                    <a:pt x="66136" y="72964"/>
                  </a:moveTo>
                  <a:cubicBezTo>
                    <a:pt x="62457" y="77193"/>
                    <a:pt x="57753" y="80401"/>
                    <a:pt x="52474" y="82280"/>
                  </a:cubicBezTo>
                  <a:cubicBezTo>
                    <a:pt x="48009" y="83966"/>
                    <a:pt x="43273" y="84807"/>
                    <a:pt x="38501" y="84764"/>
                  </a:cubicBezTo>
                  <a:cubicBezTo>
                    <a:pt x="27794" y="85133"/>
                    <a:pt x="17541" y="80410"/>
                    <a:pt x="10865" y="72033"/>
                  </a:cubicBezTo>
                  <a:cubicBezTo>
                    <a:pt x="3636" y="63931"/>
                    <a:pt x="-248" y="53389"/>
                    <a:pt x="-3" y="42534"/>
                  </a:cubicBezTo>
                  <a:cubicBezTo>
                    <a:pt x="37" y="37162"/>
                    <a:pt x="875" y="31824"/>
                    <a:pt x="2481" y="26697"/>
                  </a:cubicBezTo>
                  <a:cubicBezTo>
                    <a:pt x="8825" y="6579"/>
                    <a:pt x="30275" y="-4587"/>
                    <a:pt x="50390" y="1757"/>
                  </a:cubicBezTo>
                  <a:cubicBezTo>
                    <a:pt x="56936" y="3819"/>
                    <a:pt x="62805" y="7607"/>
                    <a:pt x="67379" y="12724"/>
                  </a:cubicBezTo>
                  <a:cubicBezTo>
                    <a:pt x="74452" y="21471"/>
                    <a:pt x="77998" y="32547"/>
                    <a:pt x="77315" y="43776"/>
                  </a:cubicBezTo>
                  <a:cubicBezTo>
                    <a:pt x="77592" y="55159"/>
                    <a:pt x="73604" y="66232"/>
                    <a:pt x="66136" y="74827"/>
                  </a:cubicBezTo>
                  <a:close/>
                  <a:moveTo>
                    <a:pt x="57442" y="24524"/>
                  </a:moveTo>
                  <a:cubicBezTo>
                    <a:pt x="53641" y="17810"/>
                    <a:pt x="46524" y="13662"/>
                    <a:pt x="38811" y="13656"/>
                  </a:cubicBezTo>
                  <a:cubicBezTo>
                    <a:pt x="25779" y="13572"/>
                    <a:pt x="15144" y="24067"/>
                    <a:pt x="15060" y="37100"/>
                  </a:cubicBezTo>
                  <a:cubicBezTo>
                    <a:pt x="15048" y="38717"/>
                    <a:pt x="15203" y="40329"/>
                    <a:pt x="15523" y="41913"/>
                  </a:cubicBezTo>
                  <a:cubicBezTo>
                    <a:pt x="15203" y="51632"/>
                    <a:pt x="19454" y="60941"/>
                    <a:pt x="27012" y="67064"/>
                  </a:cubicBezTo>
                  <a:cubicBezTo>
                    <a:pt x="30496" y="69402"/>
                    <a:pt x="34619" y="70595"/>
                    <a:pt x="38811" y="70480"/>
                  </a:cubicBezTo>
                  <a:cubicBezTo>
                    <a:pt x="42016" y="70554"/>
                    <a:pt x="45196" y="69918"/>
                    <a:pt x="48127" y="68617"/>
                  </a:cubicBezTo>
                  <a:cubicBezTo>
                    <a:pt x="57355" y="63900"/>
                    <a:pt x="62861" y="54113"/>
                    <a:pt x="62100" y="43776"/>
                  </a:cubicBezTo>
                  <a:cubicBezTo>
                    <a:pt x="62690" y="37022"/>
                    <a:pt x="61053" y="30262"/>
                    <a:pt x="57442" y="24524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67EF7887-171B-418B-234A-E28F5815B2C5}"/>
                </a:ext>
              </a:extLst>
            </p:cNvPr>
            <p:cNvSpPr/>
            <p:nvPr/>
          </p:nvSpPr>
          <p:spPr>
            <a:xfrm>
              <a:off x="11071191" y="6417751"/>
              <a:ext cx="63719" cy="82702"/>
            </a:xfrm>
            <a:custGeom>
              <a:avLst/>
              <a:gdLst>
                <a:gd name="connsiteX0" fmla="*/ 62398 w 63719"/>
                <a:gd name="connsiteY0" fmla="*/ 63945 h 82702"/>
                <a:gd name="connsiteX1" fmla="*/ 31346 w 63719"/>
                <a:gd name="connsiteY1" fmla="*/ 82576 h 82702"/>
                <a:gd name="connsiteX2" fmla="*/ 5574 w 63719"/>
                <a:gd name="connsiteY2" fmla="*/ 72950 h 82702"/>
                <a:gd name="connsiteX3" fmla="*/ 605 w 63719"/>
                <a:gd name="connsiteY3" fmla="*/ 64255 h 82702"/>
                <a:gd name="connsiteX4" fmla="*/ 605 w 63719"/>
                <a:gd name="connsiteY4" fmla="*/ 47798 h 82702"/>
                <a:gd name="connsiteX5" fmla="*/ 605 w 63719"/>
                <a:gd name="connsiteY5" fmla="*/ -22 h 82702"/>
                <a:gd name="connsiteX6" fmla="*/ 15821 w 63719"/>
                <a:gd name="connsiteY6" fmla="*/ -22 h 82702"/>
                <a:gd name="connsiteX7" fmla="*/ 15821 w 63719"/>
                <a:gd name="connsiteY7" fmla="*/ 49350 h 82702"/>
                <a:gd name="connsiteX8" fmla="*/ 15821 w 63719"/>
                <a:gd name="connsiteY8" fmla="*/ 58355 h 82702"/>
                <a:gd name="connsiteX9" fmla="*/ 32588 w 63719"/>
                <a:gd name="connsiteY9" fmla="*/ 67981 h 82702"/>
                <a:gd name="connsiteX10" fmla="*/ 48114 w 63719"/>
                <a:gd name="connsiteY10" fmla="*/ 58045 h 82702"/>
                <a:gd name="connsiteX11" fmla="*/ 48114 w 63719"/>
                <a:gd name="connsiteY11" fmla="*/ 48108 h 82702"/>
                <a:gd name="connsiteX12" fmla="*/ 48114 w 63719"/>
                <a:gd name="connsiteY12" fmla="*/ -22 h 82702"/>
                <a:gd name="connsiteX13" fmla="*/ 63329 w 63719"/>
                <a:gd name="connsiteY13" fmla="*/ -22 h 82702"/>
                <a:gd name="connsiteX14" fmla="*/ 63329 w 63719"/>
                <a:gd name="connsiteY14" fmla="*/ 46245 h 82702"/>
                <a:gd name="connsiteX15" fmla="*/ 62398 w 63719"/>
                <a:gd name="connsiteY15" fmla="*/ 63945 h 8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719" h="82702">
                  <a:moveTo>
                    <a:pt x="62398" y="63945"/>
                  </a:moveTo>
                  <a:cubicBezTo>
                    <a:pt x="57116" y="76173"/>
                    <a:pt x="44621" y="83668"/>
                    <a:pt x="31346" y="82576"/>
                  </a:cubicBezTo>
                  <a:cubicBezTo>
                    <a:pt x="21767" y="83240"/>
                    <a:pt x="12371" y="79731"/>
                    <a:pt x="5574" y="72950"/>
                  </a:cubicBezTo>
                  <a:cubicBezTo>
                    <a:pt x="3282" y="70465"/>
                    <a:pt x="1584" y="67491"/>
                    <a:pt x="605" y="64255"/>
                  </a:cubicBezTo>
                  <a:cubicBezTo>
                    <a:pt x="-221" y="58799"/>
                    <a:pt x="-221" y="53254"/>
                    <a:pt x="605" y="47798"/>
                  </a:cubicBezTo>
                  <a:lnTo>
                    <a:pt x="605" y="-22"/>
                  </a:lnTo>
                  <a:lnTo>
                    <a:pt x="15821" y="-22"/>
                  </a:lnTo>
                  <a:lnTo>
                    <a:pt x="15821" y="49350"/>
                  </a:lnTo>
                  <a:cubicBezTo>
                    <a:pt x="15411" y="52338"/>
                    <a:pt x="15411" y="55368"/>
                    <a:pt x="15821" y="58355"/>
                  </a:cubicBezTo>
                  <a:cubicBezTo>
                    <a:pt x="15821" y="63013"/>
                    <a:pt x="21720" y="67981"/>
                    <a:pt x="32588" y="67981"/>
                  </a:cubicBezTo>
                  <a:cubicBezTo>
                    <a:pt x="39308" y="68149"/>
                    <a:pt x="45453" y="64218"/>
                    <a:pt x="48114" y="58045"/>
                  </a:cubicBezTo>
                  <a:cubicBezTo>
                    <a:pt x="48729" y="54763"/>
                    <a:pt x="48729" y="51390"/>
                    <a:pt x="48114" y="48108"/>
                  </a:cubicBezTo>
                  <a:lnTo>
                    <a:pt x="48114" y="-22"/>
                  </a:lnTo>
                  <a:lnTo>
                    <a:pt x="63329" y="-22"/>
                  </a:lnTo>
                  <a:lnTo>
                    <a:pt x="63329" y="46245"/>
                  </a:lnTo>
                  <a:cubicBezTo>
                    <a:pt x="64050" y="52154"/>
                    <a:pt x="63733" y="58144"/>
                    <a:pt x="62398" y="63945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0214CC2D-4770-2FF9-5F8D-EC2AE32AADB9}"/>
                </a:ext>
              </a:extLst>
            </p:cNvPr>
            <p:cNvSpPr/>
            <p:nvPr/>
          </p:nvSpPr>
          <p:spPr>
            <a:xfrm>
              <a:off x="11153476" y="6417751"/>
              <a:ext cx="62413" cy="80733"/>
            </a:xfrm>
            <a:custGeom>
              <a:avLst/>
              <a:gdLst>
                <a:gd name="connsiteX0" fmla="*/ 49061 w 62413"/>
                <a:gd name="connsiteY0" fmla="*/ 80734 h 80733"/>
                <a:gd name="connsiteX1" fmla="*/ 13973 w 62413"/>
                <a:gd name="connsiteY1" fmla="*/ 24220 h 80733"/>
                <a:gd name="connsiteX2" fmla="*/ 14594 w 62413"/>
                <a:gd name="connsiteY2" fmla="*/ 80734 h 80733"/>
                <a:gd name="connsiteX3" fmla="*/ 0 w 62413"/>
                <a:gd name="connsiteY3" fmla="*/ 80734 h 80733"/>
                <a:gd name="connsiteX4" fmla="*/ 0 w 62413"/>
                <a:gd name="connsiteY4" fmla="*/ 0 h 80733"/>
                <a:gd name="connsiteX5" fmla="*/ 13663 w 62413"/>
                <a:gd name="connsiteY5" fmla="*/ 0 h 80733"/>
                <a:gd name="connsiteX6" fmla="*/ 49372 w 62413"/>
                <a:gd name="connsiteY6" fmla="*/ 56824 h 80733"/>
                <a:gd name="connsiteX7" fmla="*/ 47509 w 62413"/>
                <a:gd name="connsiteY7" fmla="*/ 0 h 80733"/>
                <a:gd name="connsiteX8" fmla="*/ 62414 w 62413"/>
                <a:gd name="connsiteY8" fmla="*/ 0 h 80733"/>
                <a:gd name="connsiteX9" fmla="*/ 62414 w 62413"/>
                <a:gd name="connsiteY9" fmla="*/ 80734 h 80733"/>
                <a:gd name="connsiteX10" fmla="*/ 49061 w 62413"/>
                <a:gd name="connsiteY10" fmla="*/ 80734 h 8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13" h="80733">
                  <a:moveTo>
                    <a:pt x="49061" y="80734"/>
                  </a:moveTo>
                  <a:lnTo>
                    <a:pt x="13973" y="24220"/>
                  </a:lnTo>
                  <a:lnTo>
                    <a:pt x="14594" y="80734"/>
                  </a:lnTo>
                  <a:lnTo>
                    <a:pt x="0" y="80734"/>
                  </a:lnTo>
                  <a:lnTo>
                    <a:pt x="0" y="0"/>
                  </a:lnTo>
                  <a:lnTo>
                    <a:pt x="13663" y="0"/>
                  </a:lnTo>
                  <a:lnTo>
                    <a:pt x="49372" y="56824"/>
                  </a:lnTo>
                  <a:lnTo>
                    <a:pt x="47509" y="0"/>
                  </a:lnTo>
                  <a:lnTo>
                    <a:pt x="62414" y="0"/>
                  </a:lnTo>
                  <a:lnTo>
                    <a:pt x="62414" y="80734"/>
                  </a:lnTo>
                  <a:lnTo>
                    <a:pt x="49061" y="80734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14766CC-5487-B01C-0650-6179519F8912}"/>
                </a:ext>
              </a:extLst>
            </p:cNvPr>
            <p:cNvSpPr/>
            <p:nvPr/>
          </p:nvSpPr>
          <p:spPr>
            <a:xfrm>
              <a:off x="11233899" y="6417751"/>
              <a:ext cx="14904" cy="80423"/>
            </a:xfrm>
            <a:custGeom>
              <a:avLst/>
              <a:gdLst>
                <a:gd name="connsiteX0" fmla="*/ 0 w 14904"/>
                <a:gd name="connsiteY0" fmla="*/ 0 h 80423"/>
                <a:gd name="connsiteX1" fmla="*/ 14905 w 14904"/>
                <a:gd name="connsiteY1" fmla="*/ 0 h 80423"/>
                <a:gd name="connsiteX2" fmla="*/ 14905 w 14904"/>
                <a:gd name="connsiteY2" fmla="*/ 80424 h 80423"/>
                <a:gd name="connsiteX3" fmla="*/ 0 w 14904"/>
                <a:gd name="connsiteY3" fmla="*/ 80424 h 8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4" h="80423">
                  <a:moveTo>
                    <a:pt x="0" y="0"/>
                  </a:moveTo>
                  <a:lnTo>
                    <a:pt x="14905" y="0"/>
                  </a:lnTo>
                  <a:lnTo>
                    <a:pt x="14905" y="80424"/>
                  </a:lnTo>
                  <a:lnTo>
                    <a:pt x="0" y="80424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E962BC77-39C6-D722-EC08-5DF9D7C57510}"/>
                </a:ext>
              </a:extLst>
            </p:cNvPr>
            <p:cNvSpPr/>
            <p:nvPr/>
          </p:nvSpPr>
          <p:spPr>
            <a:xfrm>
              <a:off x="11259051" y="6417751"/>
              <a:ext cx="67071" cy="80733"/>
            </a:xfrm>
            <a:custGeom>
              <a:avLst/>
              <a:gdLst>
                <a:gd name="connsiteX0" fmla="*/ 44093 w 67071"/>
                <a:gd name="connsiteY0" fmla="*/ 80734 h 80733"/>
                <a:gd name="connsiteX1" fmla="*/ 23910 w 67071"/>
                <a:gd name="connsiteY1" fmla="*/ 80734 h 80733"/>
                <a:gd name="connsiteX2" fmla="*/ 0 w 67071"/>
                <a:gd name="connsiteY2" fmla="*/ 0 h 80733"/>
                <a:gd name="connsiteX3" fmla="*/ 15836 w 67071"/>
                <a:gd name="connsiteY3" fmla="*/ 0 h 80733"/>
                <a:gd name="connsiteX4" fmla="*/ 33846 w 67071"/>
                <a:gd name="connsiteY4" fmla="*/ 63656 h 80733"/>
                <a:gd name="connsiteX5" fmla="*/ 51545 w 67071"/>
                <a:gd name="connsiteY5" fmla="*/ 0 h 80733"/>
                <a:gd name="connsiteX6" fmla="*/ 67071 w 67071"/>
                <a:gd name="connsiteY6" fmla="*/ 0 h 80733"/>
                <a:gd name="connsiteX7" fmla="*/ 44093 w 67071"/>
                <a:gd name="connsiteY7" fmla="*/ 80734 h 8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071" h="80733">
                  <a:moveTo>
                    <a:pt x="44093" y="80734"/>
                  </a:moveTo>
                  <a:lnTo>
                    <a:pt x="23910" y="80734"/>
                  </a:lnTo>
                  <a:lnTo>
                    <a:pt x="0" y="0"/>
                  </a:lnTo>
                  <a:lnTo>
                    <a:pt x="15836" y="0"/>
                  </a:lnTo>
                  <a:lnTo>
                    <a:pt x="33846" y="63656"/>
                  </a:lnTo>
                  <a:lnTo>
                    <a:pt x="51545" y="0"/>
                  </a:lnTo>
                  <a:lnTo>
                    <a:pt x="67071" y="0"/>
                  </a:lnTo>
                  <a:lnTo>
                    <a:pt x="44093" y="80734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240F80C2-6001-DA38-C443-7C9D199E5C3D}"/>
                </a:ext>
              </a:extLst>
            </p:cNvPr>
            <p:cNvSpPr/>
            <p:nvPr/>
          </p:nvSpPr>
          <p:spPr>
            <a:xfrm>
              <a:off x="11336059" y="6417751"/>
              <a:ext cx="59929" cy="80733"/>
            </a:xfrm>
            <a:custGeom>
              <a:avLst/>
              <a:gdLst>
                <a:gd name="connsiteX0" fmla="*/ 0 w 59929"/>
                <a:gd name="connsiteY0" fmla="*/ 80734 h 80733"/>
                <a:gd name="connsiteX1" fmla="*/ 0 w 59929"/>
                <a:gd name="connsiteY1" fmla="*/ 0 h 80733"/>
                <a:gd name="connsiteX2" fmla="*/ 57135 w 59929"/>
                <a:gd name="connsiteY2" fmla="*/ 0 h 80733"/>
                <a:gd name="connsiteX3" fmla="*/ 57135 w 59929"/>
                <a:gd name="connsiteY3" fmla="*/ 13663 h 80733"/>
                <a:gd name="connsiteX4" fmla="*/ 14594 w 59929"/>
                <a:gd name="connsiteY4" fmla="*/ 13663 h 80733"/>
                <a:gd name="connsiteX5" fmla="*/ 14594 w 59929"/>
                <a:gd name="connsiteY5" fmla="*/ 32604 h 80733"/>
                <a:gd name="connsiteX6" fmla="*/ 53719 w 59929"/>
                <a:gd name="connsiteY6" fmla="*/ 32604 h 80733"/>
                <a:gd name="connsiteX7" fmla="*/ 53719 w 59929"/>
                <a:gd name="connsiteY7" fmla="*/ 45335 h 80733"/>
                <a:gd name="connsiteX8" fmla="*/ 14594 w 59929"/>
                <a:gd name="connsiteY8" fmla="*/ 45335 h 80733"/>
                <a:gd name="connsiteX9" fmla="*/ 14594 w 59929"/>
                <a:gd name="connsiteY9" fmla="*/ 67071 h 80733"/>
                <a:gd name="connsiteX10" fmla="*/ 59929 w 59929"/>
                <a:gd name="connsiteY10" fmla="*/ 67071 h 80733"/>
                <a:gd name="connsiteX11" fmla="*/ 59929 w 59929"/>
                <a:gd name="connsiteY11" fmla="*/ 80734 h 80733"/>
                <a:gd name="connsiteX12" fmla="*/ 0 w 59929"/>
                <a:gd name="connsiteY12" fmla="*/ 80734 h 8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929" h="80733">
                  <a:moveTo>
                    <a:pt x="0" y="80734"/>
                  </a:moveTo>
                  <a:lnTo>
                    <a:pt x="0" y="0"/>
                  </a:lnTo>
                  <a:lnTo>
                    <a:pt x="57135" y="0"/>
                  </a:lnTo>
                  <a:lnTo>
                    <a:pt x="57135" y="13663"/>
                  </a:lnTo>
                  <a:lnTo>
                    <a:pt x="14594" y="13663"/>
                  </a:lnTo>
                  <a:lnTo>
                    <a:pt x="14594" y="32604"/>
                  </a:lnTo>
                  <a:lnTo>
                    <a:pt x="53719" y="32604"/>
                  </a:lnTo>
                  <a:lnTo>
                    <a:pt x="53719" y="45335"/>
                  </a:lnTo>
                  <a:lnTo>
                    <a:pt x="14594" y="45335"/>
                  </a:lnTo>
                  <a:lnTo>
                    <a:pt x="14594" y="67071"/>
                  </a:lnTo>
                  <a:lnTo>
                    <a:pt x="59929" y="67071"/>
                  </a:lnTo>
                  <a:lnTo>
                    <a:pt x="59929" y="80734"/>
                  </a:lnTo>
                  <a:lnTo>
                    <a:pt x="0" y="80734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467349D1-E400-2975-2535-2597CB6FC2D8}"/>
                </a:ext>
              </a:extLst>
            </p:cNvPr>
            <p:cNvSpPr/>
            <p:nvPr/>
          </p:nvSpPr>
          <p:spPr>
            <a:xfrm>
              <a:off x="11407788" y="6417725"/>
              <a:ext cx="63034" cy="80449"/>
            </a:xfrm>
            <a:custGeom>
              <a:avLst/>
              <a:gdLst>
                <a:gd name="connsiteX0" fmla="*/ 44390 w 63034"/>
                <a:gd name="connsiteY0" fmla="*/ 80428 h 80449"/>
                <a:gd name="connsiteX1" fmla="*/ 28553 w 63034"/>
                <a:gd name="connsiteY1" fmla="*/ 49376 h 80449"/>
                <a:gd name="connsiteX2" fmla="*/ 14890 w 63034"/>
                <a:gd name="connsiteY2" fmla="*/ 49376 h 80449"/>
                <a:gd name="connsiteX3" fmla="*/ 14890 w 63034"/>
                <a:gd name="connsiteY3" fmla="*/ 80428 h 80449"/>
                <a:gd name="connsiteX4" fmla="*/ -14 w 63034"/>
                <a:gd name="connsiteY4" fmla="*/ 80428 h 80449"/>
                <a:gd name="connsiteX5" fmla="*/ -14 w 63034"/>
                <a:gd name="connsiteY5" fmla="*/ 5 h 80449"/>
                <a:gd name="connsiteX6" fmla="*/ 32900 w 63034"/>
                <a:gd name="connsiteY6" fmla="*/ 5 h 80449"/>
                <a:gd name="connsiteX7" fmla="*/ 54637 w 63034"/>
                <a:gd name="connsiteY7" fmla="*/ 9631 h 80449"/>
                <a:gd name="connsiteX8" fmla="*/ 59605 w 63034"/>
                <a:gd name="connsiteY8" fmla="*/ 25467 h 80449"/>
                <a:gd name="connsiteX9" fmla="*/ 59605 w 63034"/>
                <a:gd name="connsiteY9" fmla="*/ 34472 h 80449"/>
                <a:gd name="connsiteX10" fmla="*/ 45010 w 63034"/>
                <a:gd name="connsiteY10" fmla="*/ 47513 h 80449"/>
                <a:gd name="connsiteX11" fmla="*/ 63020 w 63034"/>
                <a:gd name="connsiteY11" fmla="*/ 80428 h 80449"/>
                <a:gd name="connsiteX12" fmla="*/ 39111 w 63034"/>
                <a:gd name="connsiteY12" fmla="*/ 15220 h 80449"/>
                <a:gd name="connsiteX13" fmla="*/ 27001 w 63034"/>
                <a:gd name="connsiteY13" fmla="*/ 13046 h 80449"/>
                <a:gd name="connsiteX14" fmla="*/ 14890 w 63034"/>
                <a:gd name="connsiteY14" fmla="*/ 13046 h 80449"/>
                <a:gd name="connsiteX15" fmla="*/ 14890 w 63034"/>
                <a:gd name="connsiteY15" fmla="*/ 38198 h 80449"/>
                <a:gd name="connsiteX16" fmla="*/ 20169 w 63034"/>
                <a:gd name="connsiteY16" fmla="*/ 38198 h 80449"/>
                <a:gd name="connsiteX17" fmla="*/ 38179 w 63034"/>
                <a:gd name="connsiteY17" fmla="*/ 36024 h 80449"/>
                <a:gd name="connsiteX18" fmla="*/ 41241 w 63034"/>
                <a:gd name="connsiteY18" fmla="*/ 18281 h 80449"/>
                <a:gd name="connsiteX19" fmla="*/ 38179 w 63034"/>
                <a:gd name="connsiteY19" fmla="*/ 15220 h 80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3034" h="80449">
                  <a:moveTo>
                    <a:pt x="44390" y="80428"/>
                  </a:moveTo>
                  <a:lnTo>
                    <a:pt x="28553" y="49376"/>
                  </a:lnTo>
                  <a:lnTo>
                    <a:pt x="14890" y="49376"/>
                  </a:lnTo>
                  <a:lnTo>
                    <a:pt x="14890" y="80428"/>
                  </a:lnTo>
                  <a:lnTo>
                    <a:pt x="-14" y="80428"/>
                  </a:lnTo>
                  <a:lnTo>
                    <a:pt x="-14" y="5"/>
                  </a:lnTo>
                  <a:lnTo>
                    <a:pt x="32900" y="5"/>
                  </a:lnTo>
                  <a:cubicBezTo>
                    <a:pt x="41253" y="-365"/>
                    <a:pt x="49299" y="3197"/>
                    <a:pt x="54637" y="9631"/>
                  </a:cubicBezTo>
                  <a:cubicBezTo>
                    <a:pt x="57913" y="14257"/>
                    <a:pt x="59651" y="19797"/>
                    <a:pt x="59605" y="25467"/>
                  </a:cubicBezTo>
                  <a:cubicBezTo>
                    <a:pt x="60015" y="28454"/>
                    <a:pt x="60015" y="31485"/>
                    <a:pt x="59605" y="34472"/>
                  </a:cubicBezTo>
                  <a:cubicBezTo>
                    <a:pt x="57043" y="40859"/>
                    <a:pt x="51643" y="45681"/>
                    <a:pt x="45010" y="47513"/>
                  </a:cubicBezTo>
                  <a:lnTo>
                    <a:pt x="63020" y="80428"/>
                  </a:lnTo>
                  <a:close/>
                  <a:moveTo>
                    <a:pt x="39111" y="15220"/>
                  </a:moveTo>
                  <a:cubicBezTo>
                    <a:pt x="35369" y="13344"/>
                    <a:pt x="31162" y="12590"/>
                    <a:pt x="27001" y="13046"/>
                  </a:cubicBezTo>
                  <a:lnTo>
                    <a:pt x="14890" y="13046"/>
                  </a:lnTo>
                  <a:lnTo>
                    <a:pt x="14890" y="38198"/>
                  </a:lnTo>
                  <a:lnTo>
                    <a:pt x="20169" y="38198"/>
                  </a:lnTo>
                  <a:cubicBezTo>
                    <a:pt x="26262" y="38906"/>
                    <a:pt x="32432" y="38161"/>
                    <a:pt x="38179" y="36024"/>
                  </a:cubicBezTo>
                  <a:cubicBezTo>
                    <a:pt x="43924" y="31972"/>
                    <a:pt x="45296" y="24026"/>
                    <a:pt x="41241" y="18281"/>
                  </a:cubicBezTo>
                  <a:cubicBezTo>
                    <a:pt x="40402" y="17095"/>
                    <a:pt x="39368" y="16058"/>
                    <a:pt x="38179" y="15220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="" xmlns:a16="http://schemas.microsoft.com/office/drawing/2014/main" id="{9D692262-F7F6-AB11-3D01-B051BE104FBB}"/>
                </a:ext>
              </a:extLst>
            </p:cNvPr>
            <p:cNvSpPr/>
            <p:nvPr/>
          </p:nvSpPr>
          <p:spPr>
            <a:xfrm>
              <a:off x="11475170" y="6416057"/>
              <a:ext cx="69308" cy="84327"/>
            </a:xfrm>
            <a:custGeom>
              <a:avLst/>
              <a:gdLst>
                <a:gd name="connsiteX0" fmla="*/ 61157 w 69308"/>
                <a:gd name="connsiteY0" fmla="*/ 75885 h 84327"/>
                <a:gd name="connsiteX1" fmla="*/ 34764 w 69308"/>
                <a:gd name="connsiteY1" fmla="*/ 84269 h 84327"/>
                <a:gd name="connsiteX2" fmla="*/ 3712 w 69308"/>
                <a:gd name="connsiteY2" fmla="*/ 72159 h 84327"/>
                <a:gd name="connsiteX3" fmla="*/ -14 w 69308"/>
                <a:gd name="connsiteY3" fmla="*/ 66880 h 84327"/>
                <a:gd name="connsiteX4" fmla="*/ 12406 w 69308"/>
                <a:gd name="connsiteY4" fmla="*/ 58186 h 84327"/>
                <a:gd name="connsiteX5" fmla="*/ 37558 w 69308"/>
                <a:gd name="connsiteY5" fmla="*/ 70296 h 84327"/>
                <a:gd name="connsiteX6" fmla="*/ 43458 w 69308"/>
                <a:gd name="connsiteY6" fmla="*/ 70296 h 84327"/>
                <a:gd name="connsiteX7" fmla="*/ 53084 w 69308"/>
                <a:gd name="connsiteY7" fmla="*/ 60360 h 84327"/>
                <a:gd name="connsiteX8" fmla="*/ 53084 w 69308"/>
                <a:gd name="connsiteY8" fmla="*/ 55702 h 84327"/>
                <a:gd name="connsiteX9" fmla="*/ 39111 w 69308"/>
                <a:gd name="connsiteY9" fmla="*/ 50113 h 84327"/>
                <a:gd name="connsiteX10" fmla="*/ 29485 w 69308"/>
                <a:gd name="connsiteY10" fmla="*/ 47939 h 84327"/>
                <a:gd name="connsiteX11" fmla="*/ 17375 w 69308"/>
                <a:gd name="connsiteY11" fmla="*/ 43902 h 84327"/>
                <a:gd name="connsiteX12" fmla="*/ 5886 w 69308"/>
                <a:gd name="connsiteY12" fmla="*/ 25271 h 84327"/>
                <a:gd name="connsiteX13" fmla="*/ 8991 w 69308"/>
                <a:gd name="connsiteY13" fmla="*/ 13472 h 84327"/>
                <a:gd name="connsiteX14" fmla="*/ 37558 w 69308"/>
                <a:gd name="connsiteY14" fmla="*/ 120 h 84327"/>
                <a:gd name="connsiteX15" fmla="*/ 68610 w 69308"/>
                <a:gd name="connsiteY15" fmla="*/ 16577 h 84327"/>
                <a:gd name="connsiteX16" fmla="*/ 56189 w 69308"/>
                <a:gd name="connsiteY16" fmla="*/ 25892 h 84327"/>
                <a:gd name="connsiteX17" fmla="*/ 35385 w 69308"/>
                <a:gd name="connsiteY17" fmla="*/ 13782 h 84327"/>
                <a:gd name="connsiteX18" fmla="*/ 21101 w 69308"/>
                <a:gd name="connsiteY18" fmla="*/ 19993 h 84327"/>
                <a:gd name="connsiteX19" fmla="*/ 21101 w 69308"/>
                <a:gd name="connsiteY19" fmla="*/ 23719 h 84327"/>
                <a:gd name="connsiteX20" fmla="*/ 21101 w 69308"/>
                <a:gd name="connsiteY20" fmla="*/ 27135 h 84327"/>
                <a:gd name="connsiteX21" fmla="*/ 35074 w 69308"/>
                <a:gd name="connsiteY21" fmla="*/ 33034 h 84327"/>
                <a:gd name="connsiteX22" fmla="*/ 43147 w 69308"/>
                <a:gd name="connsiteY22" fmla="*/ 34897 h 84327"/>
                <a:gd name="connsiteX23" fmla="*/ 64573 w 69308"/>
                <a:gd name="connsiteY23" fmla="*/ 45144 h 84327"/>
                <a:gd name="connsiteX24" fmla="*/ 69231 w 69308"/>
                <a:gd name="connsiteY24" fmla="*/ 58807 h 84327"/>
                <a:gd name="connsiteX25" fmla="*/ 61468 w 69308"/>
                <a:gd name="connsiteY25" fmla="*/ 76506 h 8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9308" h="84327">
                  <a:moveTo>
                    <a:pt x="61157" y="75885"/>
                  </a:moveTo>
                  <a:cubicBezTo>
                    <a:pt x="53624" y="81704"/>
                    <a:pt x="44275" y="84673"/>
                    <a:pt x="34764" y="84269"/>
                  </a:cubicBezTo>
                  <a:cubicBezTo>
                    <a:pt x="23203" y="84589"/>
                    <a:pt x="12003" y="80220"/>
                    <a:pt x="3712" y="72159"/>
                  </a:cubicBezTo>
                  <a:cubicBezTo>
                    <a:pt x="2228" y="70585"/>
                    <a:pt x="973" y="68806"/>
                    <a:pt x="-14" y="66880"/>
                  </a:cubicBezTo>
                  <a:lnTo>
                    <a:pt x="12406" y="58186"/>
                  </a:lnTo>
                  <a:cubicBezTo>
                    <a:pt x="18030" y="66421"/>
                    <a:pt x="27616" y="71035"/>
                    <a:pt x="37558" y="70296"/>
                  </a:cubicBezTo>
                  <a:cubicBezTo>
                    <a:pt x="39518" y="70520"/>
                    <a:pt x="41499" y="70520"/>
                    <a:pt x="43458" y="70296"/>
                  </a:cubicBezTo>
                  <a:cubicBezTo>
                    <a:pt x="45321" y="70296"/>
                    <a:pt x="53084" y="67812"/>
                    <a:pt x="53084" y="60360"/>
                  </a:cubicBezTo>
                  <a:cubicBezTo>
                    <a:pt x="53658" y="58860"/>
                    <a:pt x="53658" y="57202"/>
                    <a:pt x="53084" y="55702"/>
                  </a:cubicBezTo>
                  <a:cubicBezTo>
                    <a:pt x="49175" y="52345"/>
                    <a:pt x="44259" y="50377"/>
                    <a:pt x="39111" y="50113"/>
                  </a:cubicBezTo>
                  <a:lnTo>
                    <a:pt x="29485" y="47939"/>
                  </a:lnTo>
                  <a:cubicBezTo>
                    <a:pt x="25268" y="47206"/>
                    <a:pt x="21188" y="45846"/>
                    <a:pt x="17375" y="43902"/>
                  </a:cubicBezTo>
                  <a:cubicBezTo>
                    <a:pt x="10161" y="40552"/>
                    <a:pt x="5643" y="33221"/>
                    <a:pt x="5886" y="25271"/>
                  </a:cubicBezTo>
                  <a:cubicBezTo>
                    <a:pt x="5737" y="21120"/>
                    <a:pt x="6817" y="17015"/>
                    <a:pt x="8991" y="13472"/>
                  </a:cubicBezTo>
                  <a:cubicBezTo>
                    <a:pt x="15378" y="4156"/>
                    <a:pt x="26318" y="-955"/>
                    <a:pt x="37558" y="120"/>
                  </a:cubicBezTo>
                  <a:cubicBezTo>
                    <a:pt x="49954" y="287"/>
                    <a:pt x="61511" y="6411"/>
                    <a:pt x="68610" y="16577"/>
                  </a:cubicBezTo>
                  <a:lnTo>
                    <a:pt x="56189" y="25892"/>
                  </a:lnTo>
                  <a:cubicBezTo>
                    <a:pt x="51988" y="18356"/>
                    <a:pt x="44011" y="13714"/>
                    <a:pt x="35385" y="13782"/>
                  </a:cubicBezTo>
                  <a:cubicBezTo>
                    <a:pt x="35385" y="13782"/>
                    <a:pt x="24206" y="13782"/>
                    <a:pt x="21101" y="19993"/>
                  </a:cubicBezTo>
                  <a:cubicBezTo>
                    <a:pt x="20675" y="21197"/>
                    <a:pt x="20675" y="22514"/>
                    <a:pt x="21101" y="23719"/>
                  </a:cubicBezTo>
                  <a:cubicBezTo>
                    <a:pt x="20781" y="24834"/>
                    <a:pt x="20781" y="26020"/>
                    <a:pt x="21101" y="27135"/>
                  </a:cubicBezTo>
                  <a:cubicBezTo>
                    <a:pt x="22964" y="30550"/>
                    <a:pt x="27622" y="31482"/>
                    <a:pt x="35074" y="33034"/>
                  </a:cubicBezTo>
                  <a:lnTo>
                    <a:pt x="43147" y="34897"/>
                  </a:lnTo>
                  <a:cubicBezTo>
                    <a:pt x="51190" y="35969"/>
                    <a:pt x="58689" y="39555"/>
                    <a:pt x="64573" y="45144"/>
                  </a:cubicBezTo>
                  <a:cubicBezTo>
                    <a:pt x="67964" y="48849"/>
                    <a:pt x="69650" y="53802"/>
                    <a:pt x="69231" y="58807"/>
                  </a:cubicBezTo>
                  <a:cubicBezTo>
                    <a:pt x="69653" y="65614"/>
                    <a:pt x="66762" y="72206"/>
                    <a:pt x="61468" y="76506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="" xmlns:a16="http://schemas.microsoft.com/office/drawing/2014/main" id="{27860BF3-FAD5-C730-48DC-01E92FFCCC88}"/>
                </a:ext>
              </a:extLst>
            </p:cNvPr>
            <p:cNvSpPr/>
            <p:nvPr/>
          </p:nvSpPr>
          <p:spPr>
            <a:xfrm>
              <a:off x="11557146" y="6417751"/>
              <a:ext cx="14904" cy="80423"/>
            </a:xfrm>
            <a:custGeom>
              <a:avLst/>
              <a:gdLst>
                <a:gd name="connsiteX0" fmla="*/ 0 w 14904"/>
                <a:gd name="connsiteY0" fmla="*/ 0 h 80423"/>
                <a:gd name="connsiteX1" fmla="*/ 14905 w 14904"/>
                <a:gd name="connsiteY1" fmla="*/ 0 h 80423"/>
                <a:gd name="connsiteX2" fmla="*/ 14905 w 14904"/>
                <a:gd name="connsiteY2" fmla="*/ 80424 h 80423"/>
                <a:gd name="connsiteX3" fmla="*/ 0 w 14904"/>
                <a:gd name="connsiteY3" fmla="*/ 80424 h 8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4" h="80423">
                  <a:moveTo>
                    <a:pt x="0" y="0"/>
                  </a:moveTo>
                  <a:lnTo>
                    <a:pt x="14905" y="0"/>
                  </a:lnTo>
                  <a:lnTo>
                    <a:pt x="14905" y="80424"/>
                  </a:lnTo>
                  <a:lnTo>
                    <a:pt x="0" y="80424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162C5EBE-60C1-0433-ACB0-3798CF5EDE9C}"/>
                </a:ext>
              </a:extLst>
            </p:cNvPr>
            <p:cNvSpPr/>
            <p:nvPr/>
          </p:nvSpPr>
          <p:spPr>
            <a:xfrm>
              <a:off x="11583850" y="6417751"/>
              <a:ext cx="59308" cy="80733"/>
            </a:xfrm>
            <a:custGeom>
              <a:avLst/>
              <a:gdLst>
                <a:gd name="connsiteX0" fmla="*/ 36951 w 59308"/>
                <a:gd name="connsiteY0" fmla="*/ 13663 h 80733"/>
                <a:gd name="connsiteX1" fmla="*/ 36951 w 59308"/>
                <a:gd name="connsiteY1" fmla="*/ 80734 h 80733"/>
                <a:gd name="connsiteX2" fmla="*/ 22047 w 59308"/>
                <a:gd name="connsiteY2" fmla="*/ 80734 h 80733"/>
                <a:gd name="connsiteX3" fmla="*/ 22047 w 59308"/>
                <a:gd name="connsiteY3" fmla="*/ 13663 h 80733"/>
                <a:gd name="connsiteX4" fmla="*/ 0 w 59308"/>
                <a:gd name="connsiteY4" fmla="*/ 13663 h 80733"/>
                <a:gd name="connsiteX5" fmla="*/ 0 w 59308"/>
                <a:gd name="connsiteY5" fmla="*/ 0 h 80733"/>
                <a:gd name="connsiteX6" fmla="*/ 59308 w 59308"/>
                <a:gd name="connsiteY6" fmla="*/ 0 h 80733"/>
                <a:gd name="connsiteX7" fmla="*/ 59308 w 59308"/>
                <a:gd name="connsiteY7" fmla="*/ 13663 h 80733"/>
                <a:gd name="connsiteX8" fmla="*/ 36951 w 59308"/>
                <a:gd name="connsiteY8" fmla="*/ 13663 h 8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308" h="80733">
                  <a:moveTo>
                    <a:pt x="36951" y="13663"/>
                  </a:moveTo>
                  <a:lnTo>
                    <a:pt x="36951" y="80734"/>
                  </a:lnTo>
                  <a:lnTo>
                    <a:pt x="22047" y="80734"/>
                  </a:lnTo>
                  <a:lnTo>
                    <a:pt x="22047" y="13663"/>
                  </a:lnTo>
                  <a:lnTo>
                    <a:pt x="0" y="13663"/>
                  </a:lnTo>
                  <a:lnTo>
                    <a:pt x="0" y="0"/>
                  </a:lnTo>
                  <a:lnTo>
                    <a:pt x="59308" y="0"/>
                  </a:lnTo>
                  <a:lnTo>
                    <a:pt x="59308" y="13663"/>
                  </a:lnTo>
                  <a:lnTo>
                    <a:pt x="36951" y="13663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="" xmlns:a16="http://schemas.microsoft.com/office/drawing/2014/main" id="{65827EC1-46A1-7D57-C52D-A467AA95146F}"/>
                </a:ext>
              </a:extLst>
            </p:cNvPr>
            <p:cNvSpPr/>
            <p:nvPr/>
          </p:nvSpPr>
          <p:spPr>
            <a:xfrm>
              <a:off x="11638812" y="6396015"/>
              <a:ext cx="72039" cy="102159"/>
            </a:xfrm>
            <a:custGeom>
              <a:avLst/>
              <a:gdLst>
                <a:gd name="connsiteX0" fmla="*/ 56500 w 72039"/>
                <a:gd name="connsiteY0" fmla="*/ 102138 h 102159"/>
                <a:gd name="connsiteX1" fmla="*/ 51842 w 72039"/>
                <a:gd name="connsiteY1" fmla="*/ 86612 h 102159"/>
                <a:gd name="connsiteX2" fmla="*/ 20790 w 72039"/>
                <a:gd name="connsiteY2" fmla="*/ 86612 h 102159"/>
                <a:gd name="connsiteX3" fmla="*/ 16133 w 72039"/>
                <a:gd name="connsiteY3" fmla="*/ 102138 h 102159"/>
                <a:gd name="connsiteX4" fmla="*/ -14 w 72039"/>
                <a:gd name="connsiteY4" fmla="*/ 102138 h 102159"/>
                <a:gd name="connsiteX5" fmla="*/ 27311 w 72039"/>
                <a:gd name="connsiteY5" fmla="*/ 21714 h 102159"/>
                <a:gd name="connsiteX6" fmla="*/ 44390 w 72039"/>
                <a:gd name="connsiteY6" fmla="*/ 21714 h 102159"/>
                <a:gd name="connsiteX7" fmla="*/ 72025 w 72039"/>
                <a:gd name="connsiteY7" fmla="*/ 102138 h 102159"/>
                <a:gd name="connsiteX8" fmla="*/ 36627 w 72039"/>
                <a:gd name="connsiteY8" fmla="*/ 36309 h 102159"/>
                <a:gd name="connsiteX9" fmla="*/ 25448 w 72039"/>
                <a:gd name="connsiteY9" fmla="*/ 73260 h 102159"/>
                <a:gd name="connsiteX10" fmla="*/ 47805 w 72039"/>
                <a:gd name="connsiteY10" fmla="*/ 73260 h 102159"/>
                <a:gd name="connsiteX11" fmla="*/ 40663 w 72039"/>
                <a:gd name="connsiteY11" fmla="*/ 13952 h 102159"/>
                <a:gd name="connsiteX12" fmla="*/ 30416 w 72039"/>
                <a:gd name="connsiteY12" fmla="*/ 13952 h 102159"/>
                <a:gd name="connsiteX13" fmla="*/ 36627 w 72039"/>
                <a:gd name="connsiteY13" fmla="*/ -22 h 102159"/>
                <a:gd name="connsiteX14" fmla="*/ 52773 w 72039"/>
                <a:gd name="connsiteY14" fmla="*/ -22 h 1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2039" h="102159">
                  <a:moveTo>
                    <a:pt x="56500" y="102138"/>
                  </a:moveTo>
                  <a:lnTo>
                    <a:pt x="51842" y="86612"/>
                  </a:lnTo>
                  <a:lnTo>
                    <a:pt x="20790" y="86612"/>
                  </a:lnTo>
                  <a:lnTo>
                    <a:pt x="16133" y="102138"/>
                  </a:lnTo>
                  <a:lnTo>
                    <a:pt x="-14" y="102138"/>
                  </a:lnTo>
                  <a:lnTo>
                    <a:pt x="27311" y="21714"/>
                  </a:lnTo>
                  <a:lnTo>
                    <a:pt x="44390" y="21714"/>
                  </a:lnTo>
                  <a:lnTo>
                    <a:pt x="72025" y="102138"/>
                  </a:lnTo>
                  <a:close/>
                  <a:moveTo>
                    <a:pt x="36627" y="36309"/>
                  </a:moveTo>
                  <a:lnTo>
                    <a:pt x="25448" y="73260"/>
                  </a:lnTo>
                  <a:lnTo>
                    <a:pt x="47805" y="73260"/>
                  </a:lnTo>
                  <a:close/>
                  <a:moveTo>
                    <a:pt x="40663" y="13952"/>
                  </a:moveTo>
                  <a:lnTo>
                    <a:pt x="30416" y="13952"/>
                  </a:lnTo>
                  <a:lnTo>
                    <a:pt x="36627" y="-22"/>
                  </a:lnTo>
                  <a:lnTo>
                    <a:pt x="52773" y="-22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="" xmlns:a16="http://schemas.microsoft.com/office/drawing/2014/main" id="{5752D04E-0978-D999-964D-12A03C740362}"/>
                </a:ext>
              </a:extLst>
            </p:cNvPr>
            <p:cNvSpPr/>
            <p:nvPr/>
          </p:nvSpPr>
          <p:spPr>
            <a:xfrm>
              <a:off x="11721719" y="6417725"/>
              <a:ext cx="63034" cy="80449"/>
            </a:xfrm>
            <a:custGeom>
              <a:avLst/>
              <a:gdLst>
                <a:gd name="connsiteX0" fmla="*/ 44390 w 63034"/>
                <a:gd name="connsiteY0" fmla="*/ 80428 h 80449"/>
                <a:gd name="connsiteX1" fmla="*/ 28553 w 63034"/>
                <a:gd name="connsiteY1" fmla="*/ 49376 h 80449"/>
                <a:gd name="connsiteX2" fmla="*/ 14890 w 63034"/>
                <a:gd name="connsiteY2" fmla="*/ 49376 h 80449"/>
                <a:gd name="connsiteX3" fmla="*/ 14890 w 63034"/>
                <a:gd name="connsiteY3" fmla="*/ 80428 h 80449"/>
                <a:gd name="connsiteX4" fmla="*/ -14 w 63034"/>
                <a:gd name="connsiteY4" fmla="*/ 80428 h 80449"/>
                <a:gd name="connsiteX5" fmla="*/ -14 w 63034"/>
                <a:gd name="connsiteY5" fmla="*/ 5 h 80449"/>
                <a:gd name="connsiteX6" fmla="*/ 32900 w 63034"/>
                <a:gd name="connsiteY6" fmla="*/ 5 h 80449"/>
                <a:gd name="connsiteX7" fmla="*/ 54637 w 63034"/>
                <a:gd name="connsiteY7" fmla="*/ 9631 h 80449"/>
                <a:gd name="connsiteX8" fmla="*/ 59605 w 63034"/>
                <a:gd name="connsiteY8" fmla="*/ 25467 h 80449"/>
                <a:gd name="connsiteX9" fmla="*/ 59605 w 63034"/>
                <a:gd name="connsiteY9" fmla="*/ 34472 h 80449"/>
                <a:gd name="connsiteX10" fmla="*/ 45321 w 63034"/>
                <a:gd name="connsiteY10" fmla="*/ 47513 h 80449"/>
                <a:gd name="connsiteX11" fmla="*/ 63020 w 63034"/>
                <a:gd name="connsiteY11" fmla="*/ 80428 h 80449"/>
                <a:gd name="connsiteX12" fmla="*/ 39111 w 63034"/>
                <a:gd name="connsiteY12" fmla="*/ 15220 h 80449"/>
                <a:gd name="connsiteX13" fmla="*/ 27001 w 63034"/>
                <a:gd name="connsiteY13" fmla="*/ 13046 h 80449"/>
                <a:gd name="connsiteX14" fmla="*/ 14890 w 63034"/>
                <a:gd name="connsiteY14" fmla="*/ 13046 h 80449"/>
                <a:gd name="connsiteX15" fmla="*/ 14890 w 63034"/>
                <a:gd name="connsiteY15" fmla="*/ 38198 h 80449"/>
                <a:gd name="connsiteX16" fmla="*/ 20169 w 63034"/>
                <a:gd name="connsiteY16" fmla="*/ 38198 h 80449"/>
                <a:gd name="connsiteX17" fmla="*/ 38179 w 63034"/>
                <a:gd name="connsiteY17" fmla="*/ 36024 h 80449"/>
                <a:gd name="connsiteX18" fmla="*/ 44390 w 63034"/>
                <a:gd name="connsiteY18" fmla="*/ 25467 h 80449"/>
                <a:gd name="connsiteX19" fmla="*/ 39111 w 63034"/>
                <a:gd name="connsiteY19" fmla="*/ 15220 h 80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3034" h="80449">
                  <a:moveTo>
                    <a:pt x="44390" y="80428"/>
                  </a:moveTo>
                  <a:lnTo>
                    <a:pt x="28553" y="49376"/>
                  </a:lnTo>
                  <a:lnTo>
                    <a:pt x="14890" y="49376"/>
                  </a:lnTo>
                  <a:lnTo>
                    <a:pt x="14890" y="80428"/>
                  </a:lnTo>
                  <a:lnTo>
                    <a:pt x="-14" y="80428"/>
                  </a:lnTo>
                  <a:lnTo>
                    <a:pt x="-14" y="5"/>
                  </a:lnTo>
                  <a:lnTo>
                    <a:pt x="32900" y="5"/>
                  </a:lnTo>
                  <a:cubicBezTo>
                    <a:pt x="41253" y="-365"/>
                    <a:pt x="49299" y="3197"/>
                    <a:pt x="54637" y="9631"/>
                  </a:cubicBezTo>
                  <a:cubicBezTo>
                    <a:pt x="57913" y="14257"/>
                    <a:pt x="59651" y="19797"/>
                    <a:pt x="59605" y="25467"/>
                  </a:cubicBezTo>
                  <a:cubicBezTo>
                    <a:pt x="60015" y="28454"/>
                    <a:pt x="60015" y="31485"/>
                    <a:pt x="59605" y="34472"/>
                  </a:cubicBezTo>
                  <a:cubicBezTo>
                    <a:pt x="57105" y="40788"/>
                    <a:pt x="51836" y="45598"/>
                    <a:pt x="45321" y="47513"/>
                  </a:cubicBezTo>
                  <a:lnTo>
                    <a:pt x="63020" y="80428"/>
                  </a:lnTo>
                  <a:close/>
                  <a:moveTo>
                    <a:pt x="39111" y="15220"/>
                  </a:moveTo>
                  <a:cubicBezTo>
                    <a:pt x="35369" y="13344"/>
                    <a:pt x="31162" y="12590"/>
                    <a:pt x="27001" y="13046"/>
                  </a:cubicBezTo>
                  <a:lnTo>
                    <a:pt x="14890" y="13046"/>
                  </a:lnTo>
                  <a:lnTo>
                    <a:pt x="14890" y="38198"/>
                  </a:lnTo>
                  <a:lnTo>
                    <a:pt x="20169" y="38198"/>
                  </a:lnTo>
                  <a:cubicBezTo>
                    <a:pt x="26262" y="38931"/>
                    <a:pt x="32438" y="38186"/>
                    <a:pt x="38179" y="36024"/>
                  </a:cubicBezTo>
                  <a:cubicBezTo>
                    <a:pt x="42110" y="33994"/>
                    <a:pt x="44523" y="29889"/>
                    <a:pt x="44390" y="25467"/>
                  </a:cubicBezTo>
                  <a:cubicBezTo>
                    <a:pt x="44532" y="21365"/>
                    <a:pt x="42533" y="17487"/>
                    <a:pt x="39111" y="15220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="" xmlns:a16="http://schemas.microsoft.com/office/drawing/2014/main" id="{025DA643-C033-E089-47C2-8AB37E8DFAFE}"/>
                </a:ext>
              </a:extLst>
            </p:cNvPr>
            <p:cNvSpPr/>
            <p:nvPr/>
          </p:nvSpPr>
          <p:spPr>
            <a:xfrm>
              <a:off x="11795311" y="6417751"/>
              <a:ext cx="14904" cy="80423"/>
            </a:xfrm>
            <a:custGeom>
              <a:avLst/>
              <a:gdLst>
                <a:gd name="connsiteX0" fmla="*/ 0 w 14904"/>
                <a:gd name="connsiteY0" fmla="*/ 0 h 80423"/>
                <a:gd name="connsiteX1" fmla="*/ 14905 w 14904"/>
                <a:gd name="connsiteY1" fmla="*/ 0 h 80423"/>
                <a:gd name="connsiteX2" fmla="*/ 14905 w 14904"/>
                <a:gd name="connsiteY2" fmla="*/ 80424 h 80423"/>
                <a:gd name="connsiteX3" fmla="*/ 0 w 14904"/>
                <a:gd name="connsiteY3" fmla="*/ 80424 h 8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4" h="80423">
                  <a:moveTo>
                    <a:pt x="0" y="0"/>
                  </a:moveTo>
                  <a:lnTo>
                    <a:pt x="14905" y="0"/>
                  </a:lnTo>
                  <a:lnTo>
                    <a:pt x="14905" y="80424"/>
                  </a:lnTo>
                  <a:lnTo>
                    <a:pt x="0" y="80424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="" xmlns:a16="http://schemas.microsoft.com/office/drawing/2014/main" id="{14087B58-2360-008F-E708-FA99EAF7138F}"/>
                </a:ext>
              </a:extLst>
            </p:cNvPr>
            <p:cNvSpPr/>
            <p:nvPr/>
          </p:nvSpPr>
          <p:spPr>
            <a:xfrm>
              <a:off x="11825052" y="6415553"/>
              <a:ext cx="78166" cy="84824"/>
            </a:xfrm>
            <a:custGeom>
              <a:avLst/>
              <a:gdLst>
                <a:gd name="connsiteX0" fmla="*/ 65884 w 78166"/>
                <a:gd name="connsiteY0" fmla="*/ 73285 h 84824"/>
                <a:gd name="connsiteX1" fmla="*/ 52221 w 78166"/>
                <a:gd name="connsiteY1" fmla="*/ 82600 h 84824"/>
                <a:gd name="connsiteX2" fmla="*/ 38248 w 78166"/>
                <a:gd name="connsiteY2" fmla="*/ 84774 h 84824"/>
                <a:gd name="connsiteX3" fmla="*/ 10612 w 78166"/>
                <a:gd name="connsiteY3" fmla="*/ 72353 h 84824"/>
                <a:gd name="connsiteX4" fmla="*/ 55 w 78166"/>
                <a:gd name="connsiteY4" fmla="*/ 41302 h 84824"/>
                <a:gd name="connsiteX5" fmla="*/ 2228 w 78166"/>
                <a:gd name="connsiteY5" fmla="*/ 25776 h 84824"/>
                <a:gd name="connsiteX6" fmla="*/ 39490 w 78166"/>
                <a:gd name="connsiteY6" fmla="*/ 3 h 84824"/>
                <a:gd name="connsiteX7" fmla="*/ 68058 w 78166"/>
                <a:gd name="connsiteY7" fmla="*/ 12734 h 84824"/>
                <a:gd name="connsiteX8" fmla="*/ 77994 w 78166"/>
                <a:gd name="connsiteY8" fmla="*/ 43786 h 84824"/>
                <a:gd name="connsiteX9" fmla="*/ 66815 w 78166"/>
                <a:gd name="connsiteY9" fmla="*/ 74837 h 84824"/>
                <a:gd name="connsiteX10" fmla="*/ 57190 w 78166"/>
                <a:gd name="connsiteY10" fmla="*/ 24534 h 84824"/>
                <a:gd name="connsiteX11" fmla="*/ 38559 w 78166"/>
                <a:gd name="connsiteY11" fmla="*/ 13976 h 84824"/>
                <a:gd name="connsiteX12" fmla="*/ 28312 w 78166"/>
                <a:gd name="connsiteY12" fmla="*/ 16150 h 84824"/>
                <a:gd name="connsiteX13" fmla="*/ 15581 w 78166"/>
                <a:gd name="connsiteY13" fmla="*/ 41923 h 84824"/>
                <a:gd name="connsiteX14" fmla="*/ 26759 w 78166"/>
                <a:gd name="connsiteY14" fmla="*/ 67385 h 84824"/>
                <a:gd name="connsiteX15" fmla="*/ 38559 w 78166"/>
                <a:gd name="connsiteY15" fmla="*/ 70801 h 84824"/>
                <a:gd name="connsiteX16" fmla="*/ 47874 w 78166"/>
                <a:gd name="connsiteY16" fmla="*/ 68627 h 84824"/>
                <a:gd name="connsiteX17" fmla="*/ 61847 w 78166"/>
                <a:gd name="connsiteY17" fmla="*/ 44096 h 84824"/>
                <a:gd name="connsiteX18" fmla="*/ 57190 w 78166"/>
                <a:gd name="connsiteY18" fmla="*/ 24534 h 84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166" h="84824">
                  <a:moveTo>
                    <a:pt x="65884" y="73285"/>
                  </a:moveTo>
                  <a:cubicBezTo>
                    <a:pt x="62034" y="77312"/>
                    <a:pt x="57379" y="80489"/>
                    <a:pt x="52221" y="82600"/>
                  </a:cubicBezTo>
                  <a:cubicBezTo>
                    <a:pt x="47691" y="83988"/>
                    <a:pt x="42987" y="84718"/>
                    <a:pt x="38248" y="84774"/>
                  </a:cubicBezTo>
                  <a:cubicBezTo>
                    <a:pt x="27594" y="85218"/>
                    <a:pt x="17354" y="80616"/>
                    <a:pt x="10612" y="72353"/>
                  </a:cubicBezTo>
                  <a:cubicBezTo>
                    <a:pt x="3203" y="63761"/>
                    <a:pt x="-582" y="52629"/>
                    <a:pt x="55" y="41302"/>
                  </a:cubicBezTo>
                  <a:cubicBezTo>
                    <a:pt x="-48" y="36045"/>
                    <a:pt x="688" y="30803"/>
                    <a:pt x="2228" y="25776"/>
                  </a:cubicBezTo>
                  <a:cubicBezTo>
                    <a:pt x="7578" y="9887"/>
                    <a:pt x="22735" y="-599"/>
                    <a:pt x="39490" y="3"/>
                  </a:cubicBezTo>
                  <a:cubicBezTo>
                    <a:pt x="50420" y="-149"/>
                    <a:pt x="60863" y="4506"/>
                    <a:pt x="68058" y="12734"/>
                  </a:cubicBezTo>
                  <a:cubicBezTo>
                    <a:pt x="75392" y="21339"/>
                    <a:pt x="78972" y="32523"/>
                    <a:pt x="77994" y="43786"/>
                  </a:cubicBezTo>
                  <a:cubicBezTo>
                    <a:pt x="78271" y="55169"/>
                    <a:pt x="74283" y="66242"/>
                    <a:pt x="66815" y="74837"/>
                  </a:cubicBezTo>
                  <a:close/>
                  <a:moveTo>
                    <a:pt x="57190" y="24534"/>
                  </a:moveTo>
                  <a:cubicBezTo>
                    <a:pt x="53358" y="17892"/>
                    <a:pt x="46225" y="13852"/>
                    <a:pt x="38559" y="13976"/>
                  </a:cubicBezTo>
                  <a:cubicBezTo>
                    <a:pt x="35034" y="14017"/>
                    <a:pt x="31550" y="14756"/>
                    <a:pt x="28312" y="16150"/>
                  </a:cubicBezTo>
                  <a:cubicBezTo>
                    <a:pt x="19527" y="21634"/>
                    <a:pt x="14596" y="31613"/>
                    <a:pt x="15581" y="41923"/>
                  </a:cubicBezTo>
                  <a:cubicBezTo>
                    <a:pt x="15087" y="51698"/>
                    <a:pt x="19229" y="61134"/>
                    <a:pt x="26759" y="67385"/>
                  </a:cubicBezTo>
                  <a:cubicBezTo>
                    <a:pt x="30308" y="69574"/>
                    <a:pt x="34388" y="70754"/>
                    <a:pt x="38559" y="70801"/>
                  </a:cubicBezTo>
                  <a:cubicBezTo>
                    <a:pt x="41785" y="70757"/>
                    <a:pt x="44962" y="70015"/>
                    <a:pt x="47874" y="68627"/>
                  </a:cubicBezTo>
                  <a:cubicBezTo>
                    <a:pt x="57177" y="64149"/>
                    <a:pt x="62739" y="54384"/>
                    <a:pt x="61847" y="44096"/>
                  </a:cubicBezTo>
                  <a:cubicBezTo>
                    <a:pt x="62353" y="37249"/>
                    <a:pt x="60726" y="30418"/>
                    <a:pt x="57190" y="24534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C9922A38-7DF9-D5EC-4A20-85735758A045}"/>
                </a:ext>
              </a:extLst>
            </p:cNvPr>
            <p:cNvSpPr/>
            <p:nvPr/>
          </p:nvSpPr>
          <p:spPr>
            <a:xfrm>
              <a:off x="11069326" y="6546686"/>
              <a:ext cx="68184" cy="81060"/>
            </a:xfrm>
            <a:custGeom>
              <a:avLst/>
              <a:gdLst>
                <a:gd name="connsiteX0" fmla="*/ 45321 w 68184"/>
                <a:gd name="connsiteY0" fmla="*/ 78779 h 81060"/>
                <a:gd name="connsiteX1" fmla="*/ 25448 w 68184"/>
                <a:gd name="connsiteY1" fmla="*/ 80952 h 81060"/>
                <a:gd name="connsiteX2" fmla="*/ -14 w 68184"/>
                <a:gd name="connsiteY2" fmla="*/ 80952 h 81060"/>
                <a:gd name="connsiteX3" fmla="*/ -14 w 68184"/>
                <a:gd name="connsiteY3" fmla="*/ 218 h 81060"/>
                <a:gd name="connsiteX4" fmla="*/ 28553 w 68184"/>
                <a:gd name="connsiteY4" fmla="*/ 218 h 81060"/>
                <a:gd name="connsiteX5" fmla="*/ 40353 w 68184"/>
                <a:gd name="connsiteY5" fmla="*/ 218 h 81060"/>
                <a:gd name="connsiteX6" fmla="*/ 59605 w 68184"/>
                <a:gd name="connsiteY6" fmla="*/ 12328 h 81060"/>
                <a:gd name="connsiteX7" fmla="*/ 67989 w 68184"/>
                <a:gd name="connsiteY7" fmla="*/ 40275 h 81060"/>
                <a:gd name="connsiteX8" fmla="*/ 45321 w 68184"/>
                <a:gd name="connsiteY8" fmla="*/ 77847 h 81060"/>
                <a:gd name="connsiteX9" fmla="*/ 45321 w 68184"/>
                <a:gd name="connsiteY9" fmla="*/ 19160 h 81060"/>
                <a:gd name="connsiteX10" fmla="*/ 36937 w 68184"/>
                <a:gd name="connsiteY10" fmla="*/ 14812 h 81060"/>
                <a:gd name="connsiteX11" fmla="*/ 23896 w 68184"/>
                <a:gd name="connsiteY11" fmla="*/ 14812 h 81060"/>
                <a:gd name="connsiteX12" fmla="*/ 15822 w 68184"/>
                <a:gd name="connsiteY12" fmla="*/ 14812 h 81060"/>
                <a:gd name="connsiteX13" fmla="*/ 15822 w 68184"/>
                <a:gd name="connsiteY13" fmla="*/ 68221 h 81060"/>
                <a:gd name="connsiteX14" fmla="*/ 18927 w 68184"/>
                <a:gd name="connsiteY14" fmla="*/ 68221 h 81060"/>
                <a:gd name="connsiteX15" fmla="*/ 35385 w 68184"/>
                <a:gd name="connsiteY15" fmla="*/ 68221 h 81060"/>
                <a:gd name="connsiteX16" fmla="*/ 47184 w 68184"/>
                <a:gd name="connsiteY16" fmla="*/ 62011 h 81060"/>
                <a:gd name="connsiteX17" fmla="*/ 52152 w 68184"/>
                <a:gd name="connsiteY17" fmla="*/ 42759 h 81060"/>
                <a:gd name="connsiteX18" fmla="*/ 44390 w 68184"/>
                <a:gd name="connsiteY18" fmla="*/ 19160 h 8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8184" h="81060">
                  <a:moveTo>
                    <a:pt x="45321" y="78779"/>
                  </a:moveTo>
                  <a:cubicBezTo>
                    <a:pt x="38856" y="80570"/>
                    <a:pt x="32146" y="81306"/>
                    <a:pt x="25448" y="80952"/>
                  </a:cubicBezTo>
                  <a:lnTo>
                    <a:pt x="-14" y="80952"/>
                  </a:lnTo>
                  <a:lnTo>
                    <a:pt x="-14" y="218"/>
                  </a:lnTo>
                  <a:lnTo>
                    <a:pt x="28553" y="218"/>
                  </a:lnTo>
                  <a:cubicBezTo>
                    <a:pt x="32481" y="-102"/>
                    <a:pt x="36425" y="-102"/>
                    <a:pt x="40353" y="218"/>
                  </a:cubicBezTo>
                  <a:cubicBezTo>
                    <a:pt x="48069" y="1674"/>
                    <a:pt x="54950" y="6003"/>
                    <a:pt x="59605" y="12328"/>
                  </a:cubicBezTo>
                  <a:cubicBezTo>
                    <a:pt x="65489" y="20423"/>
                    <a:pt x="68445" y="30279"/>
                    <a:pt x="67989" y="40275"/>
                  </a:cubicBezTo>
                  <a:cubicBezTo>
                    <a:pt x="69597" y="56440"/>
                    <a:pt x="60369" y="71733"/>
                    <a:pt x="45321" y="77847"/>
                  </a:cubicBezTo>
                  <a:close/>
                  <a:moveTo>
                    <a:pt x="45321" y="19160"/>
                  </a:moveTo>
                  <a:cubicBezTo>
                    <a:pt x="42868" y="17129"/>
                    <a:pt x="40008" y="15648"/>
                    <a:pt x="36937" y="14812"/>
                  </a:cubicBezTo>
                  <a:cubicBezTo>
                    <a:pt x="32612" y="14219"/>
                    <a:pt x="28224" y="14219"/>
                    <a:pt x="23896" y="14812"/>
                  </a:cubicBezTo>
                  <a:lnTo>
                    <a:pt x="15822" y="14812"/>
                  </a:lnTo>
                  <a:lnTo>
                    <a:pt x="15822" y="68221"/>
                  </a:lnTo>
                  <a:lnTo>
                    <a:pt x="18927" y="68221"/>
                  </a:lnTo>
                  <a:cubicBezTo>
                    <a:pt x="24405" y="68628"/>
                    <a:pt x="29907" y="68628"/>
                    <a:pt x="35385" y="68221"/>
                  </a:cubicBezTo>
                  <a:cubicBezTo>
                    <a:pt x="39968" y="67737"/>
                    <a:pt x="44191" y="65513"/>
                    <a:pt x="47184" y="62011"/>
                  </a:cubicBezTo>
                  <a:cubicBezTo>
                    <a:pt x="50569" y="56167"/>
                    <a:pt x="52286" y="49509"/>
                    <a:pt x="52152" y="42759"/>
                  </a:cubicBezTo>
                  <a:cubicBezTo>
                    <a:pt x="53444" y="34108"/>
                    <a:pt x="50566" y="25354"/>
                    <a:pt x="44390" y="19160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="" xmlns:a16="http://schemas.microsoft.com/office/drawing/2014/main" id="{365DE3E0-A259-5BA0-7F39-B45C3D9C8111}"/>
                </a:ext>
              </a:extLst>
            </p:cNvPr>
            <p:cNvSpPr/>
            <p:nvPr/>
          </p:nvSpPr>
          <p:spPr>
            <a:xfrm>
              <a:off x="11150681" y="6547236"/>
              <a:ext cx="59929" cy="80423"/>
            </a:xfrm>
            <a:custGeom>
              <a:avLst/>
              <a:gdLst>
                <a:gd name="connsiteX0" fmla="*/ 0 w 59929"/>
                <a:gd name="connsiteY0" fmla="*/ 80423 h 80423"/>
                <a:gd name="connsiteX1" fmla="*/ 0 w 59929"/>
                <a:gd name="connsiteY1" fmla="*/ 0 h 80423"/>
                <a:gd name="connsiteX2" fmla="*/ 57135 w 59929"/>
                <a:gd name="connsiteY2" fmla="*/ 0 h 80423"/>
                <a:gd name="connsiteX3" fmla="*/ 57135 w 59929"/>
                <a:gd name="connsiteY3" fmla="*/ 13352 h 80423"/>
                <a:gd name="connsiteX4" fmla="*/ 14594 w 59929"/>
                <a:gd name="connsiteY4" fmla="*/ 13352 h 80423"/>
                <a:gd name="connsiteX5" fmla="*/ 14594 w 59929"/>
                <a:gd name="connsiteY5" fmla="*/ 32294 h 80423"/>
                <a:gd name="connsiteX6" fmla="*/ 53719 w 59929"/>
                <a:gd name="connsiteY6" fmla="*/ 32294 h 80423"/>
                <a:gd name="connsiteX7" fmla="*/ 53719 w 59929"/>
                <a:gd name="connsiteY7" fmla="*/ 45335 h 80423"/>
                <a:gd name="connsiteX8" fmla="*/ 14594 w 59929"/>
                <a:gd name="connsiteY8" fmla="*/ 45335 h 80423"/>
                <a:gd name="connsiteX9" fmla="*/ 14594 w 59929"/>
                <a:gd name="connsiteY9" fmla="*/ 66761 h 80423"/>
                <a:gd name="connsiteX10" fmla="*/ 59929 w 59929"/>
                <a:gd name="connsiteY10" fmla="*/ 66761 h 80423"/>
                <a:gd name="connsiteX11" fmla="*/ 59929 w 59929"/>
                <a:gd name="connsiteY11" fmla="*/ 80423 h 80423"/>
                <a:gd name="connsiteX12" fmla="*/ 0 w 59929"/>
                <a:gd name="connsiteY12" fmla="*/ 80423 h 8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929" h="80423">
                  <a:moveTo>
                    <a:pt x="0" y="80423"/>
                  </a:moveTo>
                  <a:lnTo>
                    <a:pt x="0" y="0"/>
                  </a:lnTo>
                  <a:lnTo>
                    <a:pt x="57135" y="0"/>
                  </a:lnTo>
                  <a:lnTo>
                    <a:pt x="57135" y="13352"/>
                  </a:lnTo>
                  <a:lnTo>
                    <a:pt x="14594" y="13352"/>
                  </a:lnTo>
                  <a:lnTo>
                    <a:pt x="14594" y="32294"/>
                  </a:lnTo>
                  <a:lnTo>
                    <a:pt x="53719" y="32294"/>
                  </a:lnTo>
                  <a:lnTo>
                    <a:pt x="53719" y="45335"/>
                  </a:lnTo>
                  <a:lnTo>
                    <a:pt x="14594" y="45335"/>
                  </a:lnTo>
                  <a:lnTo>
                    <a:pt x="14594" y="66761"/>
                  </a:lnTo>
                  <a:lnTo>
                    <a:pt x="59929" y="66761"/>
                  </a:lnTo>
                  <a:lnTo>
                    <a:pt x="59929" y="80423"/>
                  </a:lnTo>
                  <a:lnTo>
                    <a:pt x="0" y="80423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="" xmlns:a16="http://schemas.microsoft.com/office/drawing/2014/main" id="{779C532D-D4A8-17EB-3094-785B06612D6F}"/>
                </a:ext>
              </a:extLst>
            </p:cNvPr>
            <p:cNvSpPr/>
            <p:nvPr/>
          </p:nvSpPr>
          <p:spPr>
            <a:xfrm>
              <a:off x="11255325" y="6547236"/>
              <a:ext cx="46887" cy="80423"/>
            </a:xfrm>
            <a:custGeom>
              <a:avLst/>
              <a:gdLst>
                <a:gd name="connsiteX0" fmla="*/ 0 w 46887"/>
                <a:gd name="connsiteY0" fmla="*/ 80423 h 80423"/>
                <a:gd name="connsiteX1" fmla="*/ 0 w 46887"/>
                <a:gd name="connsiteY1" fmla="*/ 0 h 80423"/>
                <a:gd name="connsiteX2" fmla="*/ 14905 w 46887"/>
                <a:gd name="connsiteY2" fmla="*/ 0 h 80423"/>
                <a:gd name="connsiteX3" fmla="*/ 14905 w 46887"/>
                <a:gd name="connsiteY3" fmla="*/ 66761 h 80423"/>
                <a:gd name="connsiteX4" fmla="*/ 46888 w 46887"/>
                <a:gd name="connsiteY4" fmla="*/ 66761 h 80423"/>
                <a:gd name="connsiteX5" fmla="*/ 46888 w 46887"/>
                <a:gd name="connsiteY5" fmla="*/ 80423 h 80423"/>
                <a:gd name="connsiteX6" fmla="*/ 0 w 46887"/>
                <a:gd name="connsiteY6" fmla="*/ 80423 h 80423"/>
                <a:gd name="connsiteX7" fmla="*/ 0 w 46887"/>
                <a:gd name="connsiteY7" fmla="*/ 80423 h 8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887" h="80423">
                  <a:moveTo>
                    <a:pt x="0" y="80423"/>
                  </a:moveTo>
                  <a:lnTo>
                    <a:pt x="0" y="0"/>
                  </a:lnTo>
                  <a:lnTo>
                    <a:pt x="14905" y="0"/>
                  </a:lnTo>
                  <a:lnTo>
                    <a:pt x="14905" y="66761"/>
                  </a:lnTo>
                  <a:lnTo>
                    <a:pt x="46888" y="66761"/>
                  </a:lnTo>
                  <a:lnTo>
                    <a:pt x="46888" y="80423"/>
                  </a:lnTo>
                  <a:lnTo>
                    <a:pt x="0" y="80423"/>
                  </a:lnTo>
                  <a:lnTo>
                    <a:pt x="0" y="80423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="" xmlns:a16="http://schemas.microsoft.com/office/drawing/2014/main" id="{6520F6EF-3356-176F-FDEE-D0D4A8030318}"/>
                </a:ext>
              </a:extLst>
            </p:cNvPr>
            <p:cNvSpPr/>
            <p:nvPr/>
          </p:nvSpPr>
          <p:spPr>
            <a:xfrm>
              <a:off x="11314323" y="6547236"/>
              <a:ext cx="14904" cy="80423"/>
            </a:xfrm>
            <a:custGeom>
              <a:avLst/>
              <a:gdLst>
                <a:gd name="connsiteX0" fmla="*/ 0 w 14904"/>
                <a:gd name="connsiteY0" fmla="*/ 0 h 80423"/>
                <a:gd name="connsiteX1" fmla="*/ 14905 w 14904"/>
                <a:gd name="connsiteY1" fmla="*/ 0 h 80423"/>
                <a:gd name="connsiteX2" fmla="*/ 14905 w 14904"/>
                <a:gd name="connsiteY2" fmla="*/ 80424 h 80423"/>
                <a:gd name="connsiteX3" fmla="*/ 0 w 14904"/>
                <a:gd name="connsiteY3" fmla="*/ 80424 h 8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4" h="80423">
                  <a:moveTo>
                    <a:pt x="0" y="0"/>
                  </a:moveTo>
                  <a:lnTo>
                    <a:pt x="14905" y="0"/>
                  </a:lnTo>
                  <a:lnTo>
                    <a:pt x="14905" y="80424"/>
                  </a:lnTo>
                  <a:lnTo>
                    <a:pt x="0" y="80424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="" xmlns:a16="http://schemas.microsoft.com/office/drawing/2014/main" id="{482D6839-237A-8971-192D-D8DE8D8A52F7}"/>
                </a:ext>
              </a:extLst>
            </p:cNvPr>
            <p:cNvSpPr/>
            <p:nvPr/>
          </p:nvSpPr>
          <p:spPr>
            <a:xfrm>
              <a:off x="11341648" y="6545212"/>
              <a:ext cx="69582" cy="84347"/>
            </a:xfrm>
            <a:custGeom>
              <a:avLst/>
              <a:gdLst>
                <a:gd name="connsiteX0" fmla="*/ 61157 w 69582"/>
                <a:gd name="connsiteY0" fmla="*/ 75905 h 84347"/>
                <a:gd name="connsiteX1" fmla="*/ 34763 w 69582"/>
                <a:gd name="connsiteY1" fmla="*/ 84289 h 84347"/>
                <a:gd name="connsiteX2" fmla="*/ 3712 w 69582"/>
                <a:gd name="connsiteY2" fmla="*/ 72490 h 84347"/>
                <a:gd name="connsiteX3" fmla="*/ -14 w 69582"/>
                <a:gd name="connsiteY3" fmla="*/ 67211 h 84347"/>
                <a:gd name="connsiteX4" fmla="*/ 12717 w 69582"/>
                <a:gd name="connsiteY4" fmla="*/ 58206 h 84347"/>
                <a:gd name="connsiteX5" fmla="*/ 37558 w 69582"/>
                <a:gd name="connsiteY5" fmla="*/ 70316 h 84347"/>
                <a:gd name="connsiteX6" fmla="*/ 43458 w 69582"/>
                <a:gd name="connsiteY6" fmla="*/ 70316 h 84347"/>
                <a:gd name="connsiteX7" fmla="*/ 53084 w 69582"/>
                <a:gd name="connsiteY7" fmla="*/ 60069 h 84347"/>
                <a:gd name="connsiteX8" fmla="*/ 53084 w 69582"/>
                <a:gd name="connsiteY8" fmla="*/ 55411 h 84347"/>
                <a:gd name="connsiteX9" fmla="*/ 39111 w 69582"/>
                <a:gd name="connsiteY9" fmla="*/ 49822 h 84347"/>
                <a:gd name="connsiteX10" fmla="*/ 29485 w 69582"/>
                <a:gd name="connsiteY10" fmla="*/ 47649 h 84347"/>
                <a:gd name="connsiteX11" fmla="*/ 17375 w 69582"/>
                <a:gd name="connsiteY11" fmla="*/ 43922 h 84347"/>
                <a:gd name="connsiteX12" fmla="*/ 5885 w 69582"/>
                <a:gd name="connsiteY12" fmla="*/ 24981 h 84347"/>
                <a:gd name="connsiteX13" fmla="*/ 8991 w 69582"/>
                <a:gd name="connsiteY13" fmla="*/ 13181 h 84347"/>
                <a:gd name="connsiteX14" fmla="*/ 37558 w 69582"/>
                <a:gd name="connsiteY14" fmla="*/ 140 h 84347"/>
                <a:gd name="connsiteX15" fmla="*/ 68610 w 69582"/>
                <a:gd name="connsiteY15" fmla="*/ 16286 h 84347"/>
                <a:gd name="connsiteX16" fmla="*/ 56189 w 69582"/>
                <a:gd name="connsiteY16" fmla="*/ 25602 h 84347"/>
                <a:gd name="connsiteX17" fmla="*/ 35385 w 69582"/>
                <a:gd name="connsiteY17" fmla="*/ 13492 h 84347"/>
                <a:gd name="connsiteX18" fmla="*/ 21101 w 69582"/>
                <a:gd name="connsiteY18" fmla="*/ 19702 h 84347"/>
                <a:gd name="connsiteX19" fmla="*/ 21101 w 69582"/>
                <a:gd name="connsiteY19" fmla="*/ 27155 h 84347"/>
                <a:gd name="connsiteX20" fmla="*/ 35074 w 69582"/>
                <a:gd name="connsiteY20" fmla="*/ 33054 h 84347"/>
                <a:gd name="connsiteX21" fmla="*/ 43458 w 69582"/>
                <a:gd name="connsiteY21" fmla="*/ 34917 h 84347"/>
                <a:gd name="connsiteX22" fmla="*/ 64883 w 69582"/>
                <a:gd name="connsiteY22" fmla="*/ 45164 h 84347"/>
                <a:gd name="connsiteX23" fmla="*/ 69541 w 69582"/>
                <a:gd name="connsiteY23" fmla="*/ 58517 h 84347"/>
                <a:gd name="connsiteX24" fmla="*/ 61468 w 69582"/>
                <a:gd name="connsiteY24" fmla="*/ 76216 h 84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9582" h="84347">
                  <a:moveTo>
                    <a:pt x="61157" y="75905"/>
                  </a:moveTo>
                  <a:cubicBezTo>
                    <a:pt x="53624" y="81725"/>
                    <a:pt x="44275" y="84693"/>
                    <a:pt x="34763" y="84289"/>
                  </a:cubicBezTo>
                  <a:cubicBezTo>
                    <a:pt x="23265" y="84587"/>
                    <a:pt x="12111" y="80349"/>
                    <a:pt x="3712" y="72490"/>
                  </a:cubicBezTo>
                  <a:cubicBezTo>
                    <a:pt x="2290" y="70866"/>
                    <a:pt x="1041" y="69096"/>
                    <a:pt x="-14" y="67211"/>
                  </a:cubicBezTo>
                  <a:lnTo>
                    <a:pt x="12717" y="58206"/>
                  </a:lnTo>
                  <a:cubicBezTo>
                    <a:pt x="18101" y="66547"/>
                    <a:pt x="27671" y="71210"/>
                    <a:pt x="37558" y="70316"/>
                  </a:cubicBezTo>
                  <a:lnTo>
                    <a:pt x="43458" y="70316"/>
                  </a:lnTo>
                  <a:cubicBezTo>
                    <a:pt x="45321" y="70316"/>
                    <a:pt x="53084" y="67832"/>
                    <a:pt x="53084" y="60069"/>
                  </a:cubicBezTo>
                  <a:cubicBezTo>
                    <a:pt x="53606" y="58560"/>
                    <a:pt x="53606" y="56921"/>
                    <a:pt x="53084" y="55411"/>
                  </a:cubicBezTo>
                  <a:cubicBezTo>
                    <a:pt x="50600" y="51685"/>
                    <a:pt x="43147" y="50754"/>
                    <a:pt x="39111" y="49822"/>
                  </a:cubicBezTo>
                  <a:lnTo>
                    <a:pt x="29485" y="47649"/>
                  </a:lnTo>
                  <a:cubicBezTo>
                    <a:pt x="25318" y="46882"/>
                    <a:pt x="21253" y="45630"/>
                    <a:pt x="17375" y="43922"/>
                  </a:cubicBezTo>
                  <a:cubicBezTo>
                    <a:pt x="10223" y="40342"/>
                    <a:pt x="5755" y="32980"/>
                    <a:pt x="5885" y="24981"/>
                  </a:cubicBezTo>
                  <a:cubicBezTo>
                    <a:pt x="5960" y="20857"/>
                    <a:pt x="7025" y="16808"/>
                    <a:pt x="8991" y="13181"/>
                  </a:cubicBezTo>
                  <a:cubicBezTo>
                    <a:pt x="15452" y="3984"/>
                    <a:pt x="26377" y="-1003"/>
                    <a:pt x="37558" y="140"/>
                  </a:cubicBezTo>
                  <a:cubicBezTo>
                    <a:pt x="49935" y="78"/>
                    <a:pt x="61552" y="6117"/>
                    <a:pt x="68610" y="16286"/>
                  </a:cubicBezTo>
                  <a:lnTo>
                    <a:pt x="56189" y="25602"/>
                  </a:lnTo>
                  <a:cubicBezTo>
                    <a:pt x="52093" y="17966"/>
                    <a:pt x="44048" y="13284"/>
                    <a:pt x="35385" y="13492"/>
                  </a:cubicBezTo>
                  <a:cubicBezTo>
                    <a:pt x="35385" y="13492"/>
                    <a:pt x="24516" y="13492"/>
                    <a:pt x="21101" y="19702"/>
                  </a:cubicBezTo>
                  <a:cubicBezTo>
                    <a:pt x="19887" y="22037"/>
                    <a:pt x="19887" y="24820"/>
                    <a:pt x="21101" y="27155"/>
                  </a:cubicBezTo>
                  <a:cubicBezTo>
                    <a:pt x="22964" y="30260"/>
                    <a:pt x="27622" y="31502"/>
                    <a:pt x="35074" y="33054"/>
                  </a:cubicBezTo>
                  <a:lnTo>
                    <a:pt x="43458" y="34917"/>
                  </a:lnTo>
                  <a:cubicBezTo>
                    <a:pt x="51500" y="35989"/>
                    <a:pt x="58999" y="39575"/>
                    <a:pt x="64883" y="45164"/>
                  </a:cubicBezTo>
                  <a:cubicBezTo>
                    <a:pt x="68131" y="48832"/>
                    <a:pt x="69805" y="53626"/>
                    <a:pt x="69541" y="58517"/>
                  </a:cubicBezTo>
                  <a:cubicBezTo>
                    <a:pt x="69839" y="65370"/>
                    <a:pt x="66836" y="71950"/>
                    <a:pt x="61468" y="76216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0C1CEC6B-B7F8-01A2-42D6-6F2C36600282}"/>
                </a:ext>
              </a:extLst>
            </p:cNvPr>
            <p:cNvSpPr/>
            <p:nvPr/>
          </p:nvSpPr>
          <p:spPr>
            <a:xfrm>
              <a:off x="11424556" y="6546925"/>
              <a:ext cx="64300" cy="80960"/>
            </a:xfrm>
            <a:custGeom>
              <a:avLst/>
              <a:gdLst>
                <a:gd name="connsiteX0" fmla="*/ 53084 w 64300"/>
                <a:gd name="connsiteY0" fmla="*/ 76986 h 80960"/>
                <a:gd name="connsiteX1" fmla="*/ 31037 w 64300"/>
                <a:gd name="connsiteY1" fmla="*/ 80712 h 80960"/>
                <a:gd name="connsiteX2" fmla="*/ -14 w 64300"/>
                <a:gd name="connsiteY2" fmla="*/ 80712 h 80960"/>
                <a:gd name="connsiteX3" fmla="*/ -14 w 64300"/>
                <a:gd name="connsiteY3" fmla="*/ -22 h 80960"/>
                <a:gd name="connsiteX4" fmla="*/ 40974 w 64300"/>
                <a:gd name="connsiteY4" fmla="*/ -22 h 80960"/>
                <a:gd name="connsiteX5" fmla="*/ 55258 w 64300"/>
                <a:gd name="connsiteY5" fmla="*/ 6499 h 80960"/>
                <a:gd name="connsiteX6" fmla="*/ 60536 w 64300"/>
                <a:gd name="connsiteY6" fmla="*/ 19541 h 80960"/>
                <a:gd name="connsiteX7" fmla="*/ 53084 w 64300"/>
                <a:gd name="connsiteY7" fmla="*/ 33825 h 80960"/>
                <a:gd name="connsiteX8" fmla="*/ 47184 w 64300"/>
                <a:gd name="connsiteY8" fmla="*/ 35998 h 80960"/>
                <a:gd name="connsiteX9" fmla="*/ 53084 w 64300"/>
                <a:gd name="connsiteY9" fmla="*/ 38172 h 80960"/>
                <a:gd name="connsiteX10" fmla="*/ 64263 w 64300"/>
                <a:gd name="connsiteY10" fmla="*/ 57424 h 80960"/>
                <a:gd name="connsiteX11" fmla="*/ 53705 w 64300"/>
                <a:gd name="connsiteY11" fmla="*/ 76676 h 80960"/>
                <a:gd name="connsiteX12" fmla="*/ 42216 w 64300"/>
                <a:gd name="connsiteY12" fmla="*/ 16746 h 80960"/>
                <a:gd name="connsiteX13" fmla="*/ 26069 w 64300"/>
                <a:gd name="connsiteY13" fmla="*/ 12399 h 80960"/>
                <a:gd name="connsiteX14" fmla="*/ 14270 w 64300"/>
                <a:gd name="connsiteY14" fmla="*/ 12399 h 80960"/>
                <a:gd name="connsiteX15" fmla="*/ 14270 w 64300"/>
                <a:gd name="connsiteY15" fmla="*/ 32582 h 80960"/>
                <a:gd name="connsiteX16" fmla="*/ 31658 w 64300"/>
                <a:gd name="connsiteY16" fmla="*/ 32582 h 80960"/>
                <a:gd name="connsiteX17" fmla="*/ 41905 w 64300"/>
                <a:gd name="connsiteY17" fmla="*/ 28856 h 80960"/>
                <a:gd name="connsiteX18" fmla="*/ 44390 w 64300"/>
                <a:gd name="connsiteY18" fmla="*/ 22646 h 80960"/>
                <a:gd name="connsiteX19" fmla="*/ 42216 w 64300"/>
                <a:gd name="connsiteY19" fmla="*/ 17057 h 80960"/>
                <a:gd name="connsiteX20" fmla="*/ 42216 w 64300"/>
                <a:gd name="connsiteY20" fmla="*/ 45624 h 80960"/>
                <a:gd name="connsiteX21" fmla="*/ 23274 w 64300"/>
                <a:gd name="connsiteY21" fmla="*/ 43761 h 80960"/>
                <a:gd name="connsiteX22" fmla="*/ 14890 w 64300"/>
                <a:gd name="connsiteY22" fmla="*/ 43761 h 80960"/>
                <a:gd name="connsiteX23" fmla="*/ 14890 w 64300"/>
                <a:gd name="connsiteY23" fmla="*/ 67671 h 80960"/>
                <a:gd name="connsiteX24" fmla="*/ 31658 w 64300"/>
                <a:gd name="connsiteY24" fmla="*/ 67671 h 80960"/>
                <a:gd name="connsiteX25" fmla="*/ 46253 w 64300"/>
                <a:gd name="connsiteY25" fmla="*/ 63324 h 80960"/>
                <a:gd name="connsiteX26" fmla="*/ 48737 w 64300"/>
                <a:gd name="connsiteY26" fmla="*/ 56492 h 80960"/>
                <a:gd name="connsiteX27" fmla="*/ 42216 w 64300"/>
                <a:gd name="connsiteY27" fmla="*/ 45624 h 8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4300" h="80960">
                  <a:moveTo>
                    <a:pt x="53084" y="76986"/>
                  </a:moveTo>
                  <a:cubicBezTo>
                    <a:pt x="46212" y="80216"/>
                    <a:pt x="38589" y="81504"/>
                    <a:pt x="31037" y="80712"/>
                  </a:cubicBezTo>
                  <a:lnTo>
                    <a:pt x="-14" y="80712"/>
                  </a:lnTo>
                  <a:lnTo>
                    <a:pt x="-14" y="-22"/>
                  </a:lnTo>
                  <a:lnTo>
                    <a:pt x="40974" y="-22"/>
                  </a:lnTo>
                  <a:cubicBezTo>
                    <a:pt x="46374" y="326"/>
                    <a:pt x="51457" y="2646"/>
                    <a:pt x="55258" y="6499"/>
                  </a:cubicBezTo>
                  <a:cubicBezTo>
                    <a:pt x="58682" y="9971"/>
                    <a:pt x="60583" y="14666"/>
                    <a:pt x="60536" y="19541"/>
                  </a:cubicBezTo>
                  <a:cubicBezTo>
                    <a:pt x="60651" y="25260"/>
                    <a:pt x="57841" y="30648"/>
                    <a:pt x="53084" y="33825"/>
                  </a:cubicBezTo>
                  <a:cubicBezTo>
                    <a:pt x="51314" y="34998"/>
                    <a:pt x="49293" y="35743"/>
                    <a:pt x="47184" y="35998"/>
                  </a:cubicBezTo>
                  <a:cubicBezTo>
                    <a:pt x="49209" y="36554"/>
                    <a:pt x="51183" y="37284"/>
                    <a:pt x="53084" y="38172"/>
                  </a:cubicBezTo>
                  <a:cubicBezTo>
                    <a:pt x="60275" y="41830"/>
                    <a:pt x="64651" y="49366"/>
                    <a:pt x="64263" y="57424"/>
                  </a:cubicBezTo>
                  <a:cubicBezTo>
                    <a:pt x="64620" y="65311"/>
                    <a:pt x="60545" y="72735"/>
                    <a:pt x="53705" y="76676"/>
                  </a:cubicBezTo>
                  <a:close/>
                  <a:moveTo>
                    <a:pt x="42216" y="16746"/>
                  </a:moveTo>
                  <a:cubicBezTo>
                    <a:pt x="38490" y="11778"/>
                    <a:pt x="31348" y="12399"/>
                    <a:pt x="26069" y="12399"/>
                  </a:cubicBezTo>
                  <a:lnTo>
                    <a:pt x="14270" y="12399"/>
                  </a:lnTo>
                  <a:lnTo>
                    <a:pt x="14270" y="32582"/>
                  </a:lnTo>
                  <a:lnTo>
                    <a:pt x="31658" y="32582"/>
                  </a:lnTo>
                  <a:cubicBezTo>
                    <a:pt x="35437" y="32778"/>
                    <a:pt x="39135" y="31434"/>
                    <a:pt x="41905" y="28856"/>
                  </a:cubicBezTo>
                  <a:cubicBezTo>
                    <a:pt x="43449" y="27148"/>
                    <a:pt x="44331" y="24947"/>
                    <a:pt x="44390" y="22646"/>
                  </a:cubicBezTo>
                  <a:cubicBezTo>
                    <a:pt x="44324" y="20590"/>
                    <a:pt x="43557" y="18616"/>
                    <a:pt x="42216" y="17057"/>
                  </a:cubicBezTo>
                  <a:close/>
                  <a:moveTo>
                    <a:pt x="42216" y="45624"/>
                  </a:moveTo>
                  <a:cubicBezTo>
                    <a:pt x="36086" y="43758"/>
                    <a:pt x="29649" y="43124"/>
                    <a:pt x="23274" y="43761"/>
                  </a:cubicBezTo>
                  <a:lnTo>
                    <a:pt x="14890" y="43761"/>
                  </a:lnTo>
                  <a:lnTo>
                    <a:pt x="14890" y="67671"/>
                  </a:lnTo>
                  <a:lnTo>
                    <a:pt x="31658" y="67671"/>
                  </a:lnTo>
                  <a:cubicBezTo>
                    <a:pt x="36937" y="68643"/>
                    <a:pt x="42365" y="67025"/>
                    <a:pt x="46253" y="63324"/>
                  </a:cubicBezTo>
                  <a:cubicBezTo>
                    <a:pt x="47973" y="61476"/>
                    <a:pt x="48867" y="59010"/>
                    <a:pt x="48737" y="56492"/>
                  </a:cubicBezTo>
                  <a:cubicBezTo>
                    <a:pt x="48858" y="51912"/>
                    <a:pt x="46315" y="47674"/>
                    <a:pt x="42216" y="45624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="" xmlns:a16="http://schemas.microsoft.com/office/drawing/2014/main" id="{DD83A162-4220-ED76-7B0C-FBC81034B6AF}"/>
                </a:ext>
              </a:extLst>
            </p:cNvPr>
            <p:cNvSpPr/>
            <p:nvPr/>
          </p:nvSpPr>
          <p:spPr>
            <a:xfrm>
              <a:off x="11498693" y="6543757"/>
              <a:ext cx="77534" cy="85783"/>
            </a:xfrm>
            <a:custGeom>
              <a:avLst/>
              <a:gdLst>
                <a:gd name="connsiteX0" fmla="*/ 66202 w 77534"/>
                <a:gd name="connsiteY0" fmla="*/ 74255 h 85783"/>
                <a:gd name="connsiteX1" fmla="*/ 52539 w 77534"/>
                <a:gd name="connsiteY1" fmla="*/ 83570 h 85783"/>
                <a:gd name="connsiteX2" fmla="*/ 38255 w 77534"/>
                <a:gd name="connsiteY2" fmla="*/ 85744 h 85783"/>
                <a:gd name="connsiteX3" fmla="*/ 10619 w 77534"/>
                <a:gd name="connsiteY3" fmla="*/ 73323 h 85783"/>
                <a:gd name="connsiteX4" fmla="*/ 62 w 77534"/>
                <a:gd name="connsiteY4" fmla="*/ 42272 h 85783"/>
                <a:gd name="connsiteX5" fmla="*/ 2546 w 77534"/>
                <a:gd name="connsiteY5" fmla="*/ 26746 h 85783"/>
                <a:gd name="connsiteX6" fmla="*/ 49884 w 77534"/>
                <a:gd name="connsiteY6" fmla="*/ 1659 h 85783"/>
                <a:gd name="connsiteX7" fmla="*/ 67133 w 77534"/>
                <a:gd name="connsiteY7" fmla="*/ 12773 h 85783"/>
                <a:gd name="connsiteX8" fmla="*/ 77380 w 77534"/>
                <a:gd name="connsiteY8" fmla="*/ 43824 h 85783"/>
                <a:gd name="connsiteX9" fmla="*/ 66202 w 77534"/>
                <a:gd name="connsiteY9" fmla="*/ 74255 h 85783"/>
                <a:gd name="connsiteX10" fmla="*/ 57197 w 77534"/>
                <a:gd name="connsiteY10" fmla="*/ 25193 h 85783"/>
                <a:gd name="connsiteX11" fmla="*/ 38566 w 77534"/>
                <a:gd name="connsiteY11" fmla="*/ 14636 h 85783"/>
                <a:gd name="connsiteX12" fmla="*/ 28319 w 77534"/>
                <a:gd name="connsiteY12" fmla="*/ 17120 h 85783"/>
                <a:gd name="connsiteX13" fmla="*/ 15588 w 77534"/>
                <a:gd name="connsiteY13" fmla="*/ 42582 h 85783"/>
                <a:gd name="connsiteX14" fmla="*/ 27077 w 77534"/>
                <a:gd name="connsiteY14" fmla="*/ 68044 h 85783"/>
                <a:gd name="connsiteX15" fmla="*/ 48192 w 77534"/>
                <a:gd name="connsiteY15" fmla="*/ 68044 h 85783"/>
                <a:gd name="connsiteX16" fmla="*/ 62165 w 77534"/>
                <a:gd name="connsiteY16" fmla="*/ 43203 h 85783"/>
                <a:gd name="connsiteX17" fmla="*/ 57197 w 77534"/>
                <a:gd name="connsiteY17" fmla="*/ 25193 h 8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534" h="85783">
                  <a:moveTo>
                    <a:pt x="66202" y="74255"/>
                  </a:moveTo>
                  <a:cubicBezTo>
                    <a:pt x="62351" y="78282"/>
                    <a:pt x="57697" y="81459"/>
                    <a:pt x="52539" y="83570"/>
                  </a:cubicBezTo>
                  <a:cubicBezTo>
                    <a:pt x="47931" y="85076"/>
                    <a:pt x="43102" y="85809"/>
                    <a:pt x="38255" y="85744"/>
                  </a:cubicBezTo>
                  <a:cubicBezTo>
                    <a:pt x="27620" y="86092"/>
                    <a:pt x="17420" y="81508"/>
                    <a:pt x="10619" y="73323"/>
                  </a:cubicBezTo>
                  <a:cubicBezTo>
                    <a:pt x="3179" y="64747"/>
                    <a:pt x="-609" y="53602"/>
                    <a:pt x="62" y="42272"/>
                  </a:cubicBezTo>
                  <a:cubicBezTo>
                    <a:pt x="-34" y="36990"/>
                    <a:pt x="807" y="31733"/>
                    <a:pt x="2546" y="26746"/>
                  </a:cubicBezTo>
                  <a:cubicBezTo>
                    <a:pt x="8691" y="6745"/>
                    <a:pt x="29884" y="-4486"/>
                    <a:pt x="49884" y="1659"/>
                  </a:cubicBezTo>
                  <a:cubicBezTo>
                    <a:pt x="56548" y="3706"/>
                    <a:pt x="62516" y="7553"/>
                    <a:pt x="67133" y="12773"/>
                  </a:cubicBezTo>
                  <a:cubicBezTo>
                    <a:pt x="74610" y="21309"/>
                    <a:pt x="78309" y="32512"/>
                    <a:pt x="77380" y="43824"/>
                  </a:cubicBezTo>
                  <a:cubicBezTo>
                    <a:pt x="77504" y="54993"/>
                    <a:pt x="73527" y="65821"/>
                    <a:pt x="66202" y="74255"/>
                  </a:cubicBezTo>
                  <a:close/>
                  <a:moveTo>
                    <a:pt x="57197" y="25193"/>
                  </a:moveTo>
                  <a:cubicBezTo>
                    <a:pt x="53415" y="18502"/>
                    <a:pt x="46251" y="14443"/>
                    <a:pt x="38566" y="14636"/>
                  </a:cubicBezTo>
                  <a:cubicBezTo>
                    <a:pt x="34995" y="14583"/>
                    <a:pt x="31470" y="15440"/>
                    <a:pt x="28319" y="17120"/>
                  </a:cubicBezTo>
                  <a:cubicBezTo>
                    <a:pt x="19640" y="22551"/>
                    <a:pt x="14724" y="32379"/>
                    <a:pt x="15588" y="42582"/>
                  </a:cubicBezTo>
                  <a:cubicBezTo>
                    <a:pt x="15168" y="52410"/>
                    <a:pt x="19429" y="61856"/>
                    <a:pt x="27077" y="68044"/>
                  </a:cubicBezTo>
                  <a:cubicBezTo>
                    <a:pt x="33697" y="71469"/>
                    <a:pt x="41568" y="71469"/>
                    <a:pt x="48192" y="68044"/>
                  </a:cubicBezTo>
                  <a:cubicBezTo>
                    <a:pt x="57420" y="63328"/>
                    <a:pt x="62926" y="53540"/>
                    <a:pt x="62165" y="43203"/>
                  </a:cubicBezTo>
                  <a:cubicBezTo>
                    <a:pt x="62093" y="36872"/>
                    <a:pt x="60379" y="30668"/>
                    <a:pt x="57197" y="25193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="" xmlns:a16="http://schemas.microsoft.com/office/drawing/2014/main" id="{791C6C34-4E6F-E8D3-017D-C482FD5A8D33}"/>
                </a:ext>
              </a:extLst>
            </p:cNvPr>
            <p:cNvSpPr/>
            <p:nvPr/>
          </p:nvSpPr>
          <p:spPr>
            <a:xfrm>
              <a:off x="11581987" y="6546925"/>
              <a:ext cx="71728" cy="80733"/>
            </a:xfrm>
            <a:custGeom>
              <a:avLst/>
              <a:gdLst>
                <a:gd name="connsiteX0" fmla="*/ 55568 w 71728"/>
                <a:gd name="connsiteY0" fmla="*/ 80712 h 80733"/>
                <a:gd name="connsiteX1" fmla="*/ 50910 w 71728"/>
                <a:gd name="connsiteY1" fmla="*/ 64876 h 80733"/>
                <a:gd name="connsiteX2" fmla="*/ 19859 w 71728"/>
                <a:gd name="connsiteY2" fmla="*/ 64876 h 80733"/>
                <a:gd name="connsiteX3" fmla="*/ 15201 w 71728"/>
                <a:gd name="connsiteY3" fmla="*/ 80712 h 80733"/>
                <a:gd name="connsiteX4" fmla="*/ -14 w 71728"/>
                <a:gd name="connsiteY4" fmla="*/ 80712 h 80733"/>
                <a:gd name="connsiteX5" fmla="*/ 27001 w 71728"/>
                <a:gd name="connsiteY5" fmla="*/ -22 h 80733"/>
                <a:gd name="connsiteX6" fmla="*/ 44390 w 71728"/>
                <a:gd name="connsiteY6" fmla="*/ -22 h 80733"/>
                <a:gd name="connsiteX7" fmla="*/ 71715 w 71728"/>
                <a:gd name="connsiteY7" fmla="*/ 80712 h 80733"/>
                <a:gd name="connsiteX8" fmla="*/ 36005 w 71728"/>
                <a:gd name="connsiteY8" fmla="*/ 14573 h 80733"/>
                <a:gd name="connsiteX9" fmla="*/ 24827 w 71728"/>
                <a:gd name="connsiteY9" fmla="*/ 53076 h 80733"/>
                <a:gd name="connsiteX10" fmla="*/ 46874 w 71728"/>
                <a:gd name="connsiteY10" fmla="*/ 53076 h 8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728" h="80733">
                  <a:moveTo>
                    <a:pt x="55568" y="80712"/>
                  </a:moveTo>
                  <a:lnTo>
                    <a:pt x="50910" y="64876"/>
                  </a:lnTo>
                  <a:lnTo>
                    <a:pt x="19859" y="64876"/>
                  </a:lnTo>
                  <a:lnTo>
                    <a:pt x="15201" y="80712"/>
                  </a:lnTo>
                  <a:lnTo>
                    <a:pt x="-14" y="80712"/>
                  </a:lnTo>
                  <a:lnTo>
                    <a:pt x="27001" y="-22"/>
                  </a:lnTo>
                  <a:lnTo>
                    <a:pt x="44390" y="-22"/>
                  </a:lnTo>
                  <a:lnTo>
                    <a:pt x="71715" y="80712"/>
                  </a:lnTo>
                  <a:close/>
                  <a:moveTo>
                    <a:pt x="36005" y="14573"/>
                  </a:moveTo>
                  <a:lnTo>
                    <a:pt x="24827" y="53076"/>
                  </a:lnTo>
                  <a:lnTo>
                    <a:pt x="46874" y="53076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="" xmlns:a16="http://schemas.microsoft.com/office/drawing/2014/main" id="{0EFDE7D1-D81B-C31F-1327-8D02D5AC9DDA}"/>
                </a:ext>
              </a:extLst>
            </p:cNvPr>
            <p:cNvSpPr/>
            <p:nvPr/>
          </p:nvSpPr>
          <p:spPr>
            <a:xfrm>
              <a:off x="9261506" y="6288577"/>
              <a:ext cx="74834" cy="335667"/>
            </a:xfrm>
            <a:custGeom>
              <a:avLst/>
              <a:gdLst>
                <a:gd name="connsiteX0" fmla="*/ 0 w 74834"/>
                <a:gd name="connsiteY0" fmla="*/ 0 h 335667"/>
                <a:gd name="connsiteX1" fmla="*/ 74834 w 74834"/>
                <a:gd name="connsiteY1" fmla="*/ 0 h 335667"/>
                <a:gd name="connsiteX2" fmla="*/ 74834 w 74834"/>
                <a:gd name="connsiteY2" fmla="*/ 335667 h 335667"/>
                <a:gd name="connsiteX3" fmla="*/ 0 w 74834"/>
                <a:gd name="connsiteY3" fmla="*/ 335667 h 335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834" h="335667">
                  <a:moveTo>
                    <a:pt x="0" y="0"/>
                  </a:moveTo>
                  <a:lnTo>
                    <a:pt x="74834" y="0"/>
                  </a:lnTo>
                  <a:lnTo>
                    <a:pt x="74834" y="335667"/>
                  </a:lnTo>
                  <a:lnTo>
                    <a:pt x="0" y="335667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="" xmlns:a16="http://schemas.microsoft.com/office/drawing/2014/main" id="{C09A8D27-07B4-EAB4-AFCC-1792B3F6BB76}"/>
                </a:ext>
              </a:extLst>
            </p:cNvPr>
            <p:cNvSpPr/>
            <p:nvPr/>
          </p:nvSpPr>
          <p:spPr>
            <a:xfrm>
              <a:off x="9385712" y="6296961"/>
              <a:ext cx="373239" cy="328214"/>
            </a:xfrm>
            <a:custGeom>
              <a:avLst/>
              <a:gdLst>
                <a:gd name="connsiteX0" fmla="*/ 246225 w 373239"/>
                <a:gd name="connsiteY0" fmla="*/ 133190 h 328214"/>
                <a:gd name="connsiteX1" fmla="*/ 127918 w 373239"/>
                <a:gd name="connsiteY1" fmla="*/ 133190 h 328214"/>
                <a:gd name="connsiteX2" fmla="*/ 77615 w 373239"/>
                <a:gd name="connsiteY2" fmla="*/ 95617 h 328214"/>
                <a:gd name="connsiteX3" fmla="*/ 127918 w 373239"/>
                <a:gd name="connsiteY3" fmla="*/ 62081 h 328214"/>
                <a:gd name="connsiteX4" fmla="*/ 342484 w 373239"/>
                <a:gd name="connsiteY4" fmla="*/ 62081 h 328214"/>
                <a:gd name="connsiteX5" fmla="*/ 342484 w 373239"/>
                <a:gd name="connsiteY5" fmla="*/ -22 h 328214"/>
                <a:gd name="connsiteX6" fmla="*/ 118913 w 373239"/>
                <a:gd name="connsiteY6" fmla="*/ -22 h 328214"/>
                <a:gd name="connsiteX7" fmla="*/ -14 w 373239"/>
                <a:gd name="connsiteY7" fmla="*/ 96549 h 328214"/>
                <a:gd name="connsiteX8" fmla="*/ 118913 w 373239"/>
                <a:gd name="connsiteY8" fmla="*/ 194361 h 328214"/>
                <a:gd name="connsiteX9" fmla="*/ 247156 w 373239"/>
                <a:gd name="connsiteY9" fmla="*/ 194361 h 328214"/>
                <a:gd name="connsiteX10" fmla="*/ 297149 w 373239"/>
                <a:gd name="connsiteY10" fmla="*/ 232244 h 328214"/>
                <a:gd name="connsiteX11" fmla="*/ 247156 w 373239"/>
                <a:gd name="connsiteY11" fmla="*/ 266090 h 328214"/>
                <a:gd name="connsiteX12" fmla="*/ 23274 w 373239"/>
                <a:gd name="connsiteY12" fmla="*/ 266090 h 328214"/>
                <a:gd name="connsiteX13" fmla="*/ 23274 w 373239"/>
                <a:gd name="connsiteY13" fmla="*/ 328193 h 328214"/>
                <a:gd name="connsiteX14" fmla="*/ 246225 w 373239"/>
                <a:gd name="connsiteY14" fmla="*/ 328193 h 328214"/>
                <a:gd name="connsiteX15" fmla="*/ 373225 w 373239"/>
                <a:gd name="connsiteY15" fmla="*/ 230691 h 328214"/>
                <a:gd name="connsiteX16" fmla="*/ 246225 w 373239"/>
                <a:gd name="connsiteY16" fmla="*/ 134121 h 32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3239" h="328214">
                  <a:moveTo>
                    <a:pt x="246225" y="133190"/>
                  </a:moveTo>
                  <a:lnTo>
                    <a:pt x="127918" y="133190"/>
                  </a:lnTo>
                  <a:cubicBezTo>
                    <a:pt x="96867" y="133190"/>
                    <a:pt x="77615" y="118595"/>
                    <a:pt x="77615" y="95617"/>
                  </a:cubicBezTo>
                  <a:cubicBezTo>
                    <a:pt x="77615" y="72639"/>
                    <a:pt x="96867" y="62081"/>
                    <a:pt x="127918" y="62081"/>
                  </a:cubicBezTo>
                  <a:lnTo>
                    <a:pt x="342484" y="62081"/>
                  </a:lnTo>
                  <a:lnTo>
                    <a:pt x="342484" y="-22"/>
                  </a:lnTo>
                  <a:lnTo>
                    <a:pt x="118913" y="-22"/>
                  </a:lnTo>
                  <a:cubicBezTo>
                    <a:pt x="45942" y="-22"/>
                    <a:pt x="-14" y="36619"/>
                    <a:pt x="-14" y="96549"/>
                  </a:cubicBezTo>
                  <a:cubicBezTo>
                    <a:pt x="-14" y="156478"/>
                    <a:pt x="45942" y="194361"/>
                    <a:pt x="118913" y="194361"/>
                  </a:cubicBezTo>
                  <a:lnTo>
                    <a:pt x="247156" y="194361"/>
                  </a:lnTo>
                  <a:cubicBezTo>
                    <a:pt x="278208" y="194361"/>
                    <a:pt x="297149" y="208955"/>
                    <a:pt x="297149" y="232244"/>
                  </a:cubicBezTo>
                  <a:cubicBezTo>
                    <a:pt x="297149" y="255533"/>
                    <a:pt x="277897" y="266090"/>
                    <a:pt x="247156" y="266090"/>
                  </a:cubicBezTo>
                  <a:lnTo>
                    <a:pt x="23274" y="266090"/>
                  </a:lnTo>
                  <a:lnTo>
                    <a:pt x="23274" y="328193"/>
                  </a:lnTo>
                  <a:lnTo>
                    <a:pt x="246225" y="328193"/>
                  </a:lnTo>
                  <a:cubicBezTo>
                    <a:pt x="324164" y="328193"/>
                    <a:pt x="373225" y="290310"/>
                    <a:pt x="373225" y="230691"/>
                  </a:cubicBezTo>
                  <a:cubicBezTo>
                    <a:pt x="373225" y="171072"/>
                    <a:pt x="324164" y="134121"/>
                    <a:pt x="246225" y="134121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="" xmlns:a16="http://schemas.microsoft.com/office/drawing/2014/main" id="{69706CB5-9E40-237E-3BF7-9A7351997843}"/>
                </a:ext>
              </a:extLst>
            </p:cNvPr>
            <p:cNvSpPr/>
            <p:nvPr/>
          </p:nvSpPr>
          <p:spPr>
            <a:xfrm>
              <a:off x="10178386" y="6216227"/>
              <a:ext cx="298787" cy="417095"/>
            </a:xfrm>
            <a:custGeom>
              <a:avLst/>
              <a:gdLst>
                <a:gd name="connsiteX0" fmla="*/ 149105 w 298787"/>
                <a:gd name="connsiteY0" fmla="*/ 352724 h 417095"/>
                <a:gd name="connsiteX1" fmla="*/ 71336 w 298787"/>
                <a:gd name="connsiteY1" fmla="*/ 275235 h 417095"/>
                <a:gd name="connsiteX2" fmla="*/ 71476 w 298787"/>
                <a:gd name="connsiteY2" fmla="*/ 270437 h 417095"/>
                <a:gd name="connsiteX3" fmla="*/ 71476 w 298787"/>
                <a:gd name="connsiteY3" fmla="*/ 142815 h 417095"/>
                <a:gd name="connsiteX4" fmla="*/ 298773 w 298787"/>
                <a:gd name="connsiteY4" fmla="*/ 142815 h 417095"/>
                <a:gd name="connsiteX5" fmla="*/ 298773 w 298787"/>
                <a:gd name="connsiteY5" fmla="*/ 80712 h 417095"/>
                <a:gd name="connsiteX6" fmla="*/ 71476 w 298787"/>
                <a:gd name="connsiteY6" fmla="*/ 80712 h 417095"/>
                <a:gd name="connsiteX7" fmla="*/ 71476 w 298787"/>
                <a:gd name="connsiteY7" fmla="*/ -22 h 417095"/>
                <a:gd name="connsiteX8" fmla="*/ 58 w 298787"/>
                <a:gd name="connsiteY8" fmla="*/ -22 h 417095"/>
                <a:gd name="connsiteX9" fmla="*/ 58 w 298787"/>
                <a:gd name="connsiteY9" fmla="*/ 273853 h 417095"/>
                <a:gd name="connsiteX10" fmla="*/ 134368 w 298787"/>
                <a:gd name="connsiteY10" fmla="*/ 417004 h 417095"/>
                <a:gd name="connsiteX11" fmla="*/ 149105 w 298787"/>
                <a:gd name="connsiteY11" fmla="*/ 416690 h 417095"/>
                <a:gd name="connsiteX12" fmla="*/ 297550 w 298787"/>
                <a:gd name="connsiteY12" fmla="*/ 286919 h 417095"/>
                <a:gd name="connsiteX13" fmla="*/ 297842 w 298787"/>
                <a:gd name="connsiteY13" fmla="*/ 275095 h 417095"/>
                <a:gd name="connsiteX14" fmla="*/ 226734 w 298787"/>
                <a:gd name="connsiteY14" fmla="*/ 275095 h 417095"/>
                <a:gd name="connsiteX15" fmla="*/ 150353 w 298787"/>
                <a:gd name="connsiteY15" fmla="*/ 352724 h 417095"/>
                <a:gd name="connsiteX16" fmla="*/ 149105 w 298787"/>
                <a:gd name="connsiteY16" fmla="*/ 352724 h 417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8787" h="417095">
                  <a:moveTo>
                    <a:pt x="149105" y="352724"/>
                  </a:moveTo>
                  <a:cubicBezTo>
                    <a:pt x="106232" y="352801"/>
                    <a:pt x="71414" y="318108"/>
                    <a:pt x="71336" y="275235"/>
                  </a:cubicBezTo>
                  <a:cubicBezTo>
                    <a:pt x="71333" y="273636"/>
                    <a:pt x="71380" y="272033"/>
                    <a:pt x="71476" y="270437"/>
                  </a:cubicBezTo>
                  <a:lnTo>
                    <a:pt x="71476" y="142815"/>
                  </a:lnTo>
                  <a:lnTo>
                    <a:pt x="298773" y="142815"/>
                  </a:lnTo>
                  <a:lnTo>
                    <a:pt x="298773" y="80712"/>
                  </a:lnTo>
                  <a:lnTo>
                    <a:pt x="71476" y="80712"/>
                  </a:lnTo>
                  <a:lnTo>
                    <a:pt x="71476" y="-22"/>
                  </a:lnTo>
                  <a:lnTo>
                    <a:pt x="58" y="-22"/>
                  </a:lnTo>
                  <a:lnTo>
                    <a:pt x="58" y="273853"/>
                  </a:lnTo>
                  <a:cubicBezTo>
                    <a:pt x="-2383" y="350473"/>
                    <a:pt x="57748" y="414563"/>
                    <a:pt x="134368" y="417004"/>
                  </a:cubicBezTo>
                  <a:cubicBezTo>
                    <a:pt x="139280" y="417159"/>
                    <a:pt x="144202" y="417056"/>
                    <a:pt x="149105" y="416690"/>
                  </a:cubicBezTo>
                  <a:cubicBezTo>
                    <a:pt x="225933" y="421848"/>
                    <a:pt x="292395" y="363747"/>
                    <a:pt x="297550" y="286919"/>
                  </a:cubicBezTo>
                  <a:cubicBezTo>
                    <a:pt x="297814" y="282985"/>
                    <a:pt x="297913" y="279039"/>
                    <a:pt x="297842" y="275095"/>
                  </a:cubicBezTo>
                  <a:lnTo>
                    <a:pt x="226734" y="275095"/>
                  </a:lnTo>
                  <a:cubicBezTo>
                    <a:pt x="227079" y="317623"/>
                    <a:pt x="192881" y="352379"/>
                    <a:pt x="150353" y="352724"/>
                  </a:cubicBezTo>
                  <a:cubicBezTo>
                    <a:pt x="149937" y="352727"/>
                    <a:pt x="149521" y="352727"/>
                    <a:pt x="149105" y="352724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AC1ECF5-EB0C-8AE4-2547-C5B0F955E327}"/>
                </a:ext>
              </a:extLst>
            </p:cNvPr>
            <p:cNvSpPr/>
            <p:nvPr/>
          </p:nvSpPr>
          <p:spPr>
            <a:xfrm>
              <a:off x="10522475" y="6289192"/>
              <a:ext cx="356826" cy="336293"/>
            </a:xfrm>
            <a:custGeom>
              <a:avLst/>
              <a:gdLst>
                <a:gd name="connsiteX0" fmla="*/ 77338 w 356826"/>
                <a:gd name="connsiteY0" fmla="*/ 202130 h 336293"/>
                <a:gd name="connsiteX1" fmla="*/ 356802 w 356826"/>
                <a:gd name="connsiteY1" fmla="*/ 202130 h 336293"/>
                <a:gd name="connsiteX2" fmla="*/ 356802 w 356826"/>
                <a:gd name="connsiteY2" fmla="*/ 199025 h 336293"/>
                <a:gd name="connsiteX3" fmla="*/ 356802 w 356826"/>
                <a:gd name="connsiteY3" fmla="*/ 199025 h 336293"/>
                <a:gd name="connsiteX4" fmla="*/ 356802 w 356826"/>
                <a:gd name="connsiteY4" fmla="*/ 171699 h 336293"/>
                <a:gd name="connsiteX5" fmla="*/ 354628 w 356826"/>
                <a:gd name="connsiteY5" fmla="*/ 140648 h 336293"/>
                <a:gd name="connsiteX6" fmla="*/ 354628 w 356826"/>
                <a:gd name="connsiteY6" fmla="*/ 140648 h 336293"/>
                <a:gd name="connsiteX7" fmla="*/ 354628 w 356826"/>
                <a:gd name="connsiteY7" fmla="*/ 140648 h 336293"/>
                <a:gd name="connsiteX8" fmla="*/ 179187 w 356826"/>
                <a:gd name="connsiteY8" fmla="*/ 295 h 336293"/>
                <a:gd name="connsiteX9" fmla="*/ 262 w 356826"/>
                <a:gd name="connsiteY9" fmla="*/ 159900 h 336293"/>
                <a:gd name="connsiteX10" fmla="*/ 20 w 356826"/>
                <a:gd name="connsiteY10" fmla="*/ 172941 h 336293"/>
                <a:gd name="connsiteX11" fmla="*/ 179187 w 356826"/>
                <a:gd name="connsiteY11" fmla="*/ 336272 h 336293"/>
                <a:gd name="connsiteX12" fmla="*/ 313019 w 356826"/>
                <a:gd name="connsiteY12" fmla="*/ 336272 h 336293"/>
                <a:gd name="connsiteX13" fmla="*/ 313019 w 356826"/>
                <a:gd name="connsiteY13" fmla="*/ 274169 h 336293"/>
                <a:gd name="connsiteX14" fmla="*/ 179498 w 356826"/>
                <a:gd name="connsiteY14" fmla="*/ 274169 h 336293"/>
                <a:gd name="connsiteX15" fmla="*/ 77338 w 356826"/>
                <a:gd name="connsiteY15" fmla="*/ 202751 h 336293"/>
                <a:gd name="connsiteX16" fmla="*/ 179187 w 356826"/>
                <a:gd name="connsiteY16" fmla="*/ 62398 h 336293"/>
                <a:gd name="connsiteX17" fmla="*/ 280726 w 356826"/>
                <a:gd name="connsiteY17" fmla="*/ 138785 h 336293"/>
                <a:gd name="connsiteX18" fmla="*/ 280726 w 356826"/>
                <a:gd name="connsiteY18" fmla="*/ 141579 h 336293"/>
                <a:gd name="connsiteX19" fmla="*/ 76096 w 356826"/>
                <a:gd name="connsiteY19" fmla="*/ 141579 h 336293"/>
                <a:gd name="connsiteX20" fmla="*/ 76096 w 356826"/>
                <a:gd name="connsiteY20" fmla="*/ 138785 h 336293"/>
                <a:gd name="connsiteX21" fmla="*/ 179187 w 356826"/>
                <a:gd name="connsiteY21" fmla="*/ 62398 h 336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6826" h="336293">
                  <a:moveTo>
                    <a:pt x="77338" y="202130"/>
                  </a:moveTo>
                  <a:lnTo>
                    <a:pt x="356802" y="202130"/>
                  </a:lnTo>
                  <a:lnTo>
                    <a:pt x="356802" y="199025"/>
                  </a:lnTo>
                  <a:lnTo>
                    <a:pt x="356802" y="199025"/>
                  </a:lnTo>
                  <a:lnTo>
                    <a:pt x="356802" y="171699"/>
                  </a:lnTo>
                  <a:cubicBezTo>
                    <a:pt x="356911" y="161306"/>
                    <a:pt x="356184" y="150923"/>
                    <a:pt x="354628" y="140648"/>
                  </a:cubicBezTo>
                  <a:lnTo>
                    <a:pt x="354628" y="140648"/>
                  </a:lnTo>
                  <a:lnTo>
                    <a:pt x="354628" y="140648"/>
                  </a:lnTo>
                  <a:cubicBezTo>
                    <a:pt x="340904" y="55731"/>
                    <a:pt x="265045" y="-4956"/>
                    <a:pt x="179187" y="295"/>
                  </a:cubicBezTo>
                  <a:cubicBezTo>
                    <a:pt x="85703" y="-5040"/>
                    <a:pt x="5596" y="66419"/>
                    <a:pt x="262" y="159900"/>
                  </a:cubicBezTo>
                  <a:cubicBezTo>
                    <a:pt x="13" y="164244"/>
                    <a:pt x="-67" y="168594"/>
                    <a:pt x="20" y="172941"/>
                  </a:cubicBezTo>
                  <a:cubicBezTo>
                    <a:pt x="20" y="268580"/>
                    <a:pt x="74854" y="336272"/>
                    <a:pt x="179187" y="336272"/>
                  </a:cubicBezTo>
                  <a:lnTo>
                    <a:pt x="313019" y="336272"/>
                  </a:lnTo>
                  <a:lnTo>
                    <a:pt x="313019" y="274169"/>
                  </a:lnTo>
                  <a:lnTo>
                    <a:pt x="179498" y="274169"/>
                  </a:lnTo>
                  <a:cubicBezTo>
                    <a:pt x="133088" y="276638"/>
                    <a:pt x="90957" y="247185"/>
                    <a:pt x="77338" y="202751"/>
                  </a:cubicBezTo>
                  <a:close/>
                  <a:moveTo>
                    <a:pt x="179187" y="62398"/>
                  </a:moveTo>
                  <a:cubicBezTo>
                    <a:pt x="226752" y="60920"/>
                    <a:pt x="268960" y="92673"/>
                    <a:pt x="280726" y="138785"/>
                  </a:cubicBezTo>
                  <a:cubicBezTo>
                    <a:pt x="280872" y="139710"/>
                    <a:pt x="280872" y="140654"/>
                    <a:pt x="280726" y="141579"/>
                  </a:cubicBezTo>
                  <a:lnTo>
                    <a:pt x="76096" y="141579"/>
                  </a:lnTo>
                  <a:cubicBezTo>
                    <a:pt x="76096" y="141579"/>
                    <a:pt x="76096" y="139716"/>
                    <a:pt x="76096" y="138785"/>
                  </a:cubicBezTo>
                  <a:cubicBezTo>
                    <a:pt x="87979" y="92086"/>
                    <a:pt x="131051" y="60171"/>
                    <a:pt x="179187" y="62398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="" xmlns:a16="http://schemas.microsoft.com/office/drawing/2014/main" id="{DFCE186E-7E2F-FCFC-F21C-32AF0B3DAA84}"/>
                </a:ext>
              </a:extLst>
            </p:cNvPr>
            <p:cNvSpPr/>
            <p:nvPr/>
          </p:nvSpPr>
          <p:spPr>
            <a:xfrm>
              <a:off x="9261506" y="6215606"/>
              <a:ext cx="74834" cy="27635"/>
            </a:xfrm>
            <a:custGeom>
              <a:avLst/>
              <a:gdLst>
                <a:gd name="connsiteX0" fmla="*/ 0 w 74834"/>
                <a:gd name="connsiteY0" fmla="*/ 0 h 27635"/>
                <a:gd name="connsiteX1" fmla="*/ 74834 w 74834"/>
                <a:gd name="connsiteY1" fmla="*/ 0 h 27635"/>
                <a:gd name="connsiteX2" fmla="*/ 74834 w 74834"/>
                <a:gd name="connsiteY2" fmla="*/ 27636 h 27635"/>
                <a:gd name="connsiteX3" fmla="*/ 0 w 74834"/>
                <a:gd name="connsiteY3" fmla="*/ 27636 h 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834" h="27635">
                  <a:moveTo>
                    <a:pt x="0" y="0"/>
                  </a:moveTo>
                  <a:lnTo>
                    <a:pt x="74834" y="0"/>
                  </a:lnTo>
                  <a:lnTo>
                    <a:pt x="74834" y="27636"/>
                  </a:lnTo>
                  <a:lnTo>
                    <a:pt x="0" y="27636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="" xmlns:a16="http://schemas.microsoft.com/office/drawing/2014/main" id="{013E5D10-871D-36B4-8964-AAE58F8C2133}"/>
                </a:ext>
              </a:extLst>
            </p:cNvPr>
            <p:cNvSpPr/>
            <p:nvPr/>
          </p:nvSpPr>
          <p:spPr>
            <a:xfrm>
              <a:off x="9797766" y="6288111"/>
              <a:ext cx="347156" cy="345693"/>
            </a:xfrm>
            <a:custGeom>
              <a:avLst/>
              <a:gdLst>
                <a:gd name="connsiteX0" fmla="*/ 174185 w 347156"/>
                <a:gd name="connsiteY0" fmla="*/ 283013 h 345693"/>
                <a:gd name="connsiteX1" fmla="*/ 67548 w 347156"/>
                <a:gd name="connsiteY1" fmla="*/ 180403 h 345693"/>
                <a:gd name="connsiteX2" fmla="*/ 67678 w 347156"/>
                <a:gd name="connsiteY2" fmla="*/ 172780 h 345693"/>
                <a:gd name="connsiteX3" fmla="*/ 167540 w 347156"/>
                <a:gd name="connsiteY3" fmla="*/ 63565 h 345693"/>
                <a:gd name="connsiteX4" fmla="*/ 174185 w 347156"/>
                <a:gd name="connsiteY4" fmla="*/ 63478 h 345693"/>
                <a:gd name="connsiteX5" fmla="*/ 265787 w 347156"/>
                <a:gd name="connsiteY5" fmla="*/ 110677 h 345693"/>
                <a:gd name="connsiteX6" fmla="*/ 327890 w 347156"/>
                <a:gd name="connsiteY6" fmla="*/ 84593 h 345693"/>
                <a:gd name="connsiteX7" fmla="*/ 172632 w 347156"/>
                <a:gd name="connsiteY7" fmla="*/ 133 h 345693"/>
                <a:gd name="connsiteX8" fmla="*/ -14 w 347156"/>
                <a:gd name="connsiteY8" fmla="*/ 172780 h 345693"/>
                <a:gd name="connsiteX9" fmla="*/ 172632 w 347156"/>
                <a:gd name="connsiteY9" fmla="*/ 345426 h 345693"/>
                <a:gd name="connsiteX10" fmla="*/ 347142 w 347156"/>
                <a:gd name="connsiteY10" fmla="*/ 203210 h 345693"/>
                <a:gd name="connsiteX11" fmla="*/ 275724 w 347156"/>
                <a:gd name="connsiteY11" fmla="*/ 203210 h 345693"/>
                <a:gd name="connsiteX12" fmla="*/ 172632 w 347156"/>
                <a:gd name="connsiteY12" fmla="*/ 283013 h 34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156" h="345693">
                  <a:moveTo>
                    <a:pt x="174185" y="283013"/>
                  </a:moveTo>
                  <a:cubicBezTo>
                    <a:pt x="116401" y="284124"/>
                    <a:pt x="68659" y="238183"/>
                    <a:pt x="67548" y="180403"/>
                  </a:cubicBezTo>
                  <a:cubicBezTo>
                    <a:pt x="67498" y="177860"/>
                    <a:pt x="67542" y="175316"/>
                    <a:pt x="67678" y="172780"/>
                  </a:cubicBezTo>
                  <a:cubicBezTo>
                    <a:pt x="65095" y="115045"/>
                    <a:pt x="109806" y="66145"/>
                    <a:pt x="167540" y="63565"/>
                  </a:cubicBezTo>
                  <a:cubicBezTo>
                    <a:pt x="169754" y="63466"/>
                    <a:pt x="171971" y="63438"/>
                    <a:pt x="174185" y="63478"/>
                  </a:cubicBezTo>
                  <a:cubicBezTo>
                    <a:pt x="210984" y="61596"/>
                    <a:pt x="245961" y="79619"/>
                    <a:pt x="265787" y="110677"/>
                  </a:cubicBezTo>
                  <a:lnTo>
                    <a:pt x="327890" y="84593"/>
                  </a:lnTo>
                  <a:cubicBezTo>
                    <a:pt x="295711" y="29921"/>
                    <a:pt x="236012" y="-2553"/>
                    <a:pt x="172632" y="133"/>
                  </a:cubicBezTo>
                  <a:cubicBezTo>
                    <a:pt x="77282" y="133"/>
                    <a:pt x="-14" y="77430"/>
                    <a:pt x="-14" y="172780"/>
                  </a:cubicBezTo>
                  <a:cubicBezTo>
                    <a:pt x="-14" y="268129"/>
                    <a:pt x="77282" y="345426"/>
                    <a:pt x="172632" y="345426"/>
                  </a:cubicBezTo>
                  <a:cubicBezTo>
                    <a:pt x="258757" y="350068"/>
                    <a:pt x="334305" y="288499"/>
                    <a:pt x="347142" y="203210"/>
                  </a:cubicBezTo>
                  <a:lnTo>
                    <a:pt x="275724" y="203210"/>
                  </a:lnTo>
                  <a:cubicBezTo>
                    <a:pt x="265116" y="251200"/>
                    <a:pt x="221750" y="284770"/>
                    <a:pt x="172632" y="283013"/>
                  </a:cubicBez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="" xmlns:a16="http://schemas.microsoft.com/office/drawing/2014/main" id="{3E781283-9E41-019A-D14C-0B92FDA700CA}"/>
              </a:ext>
            </a:extLst>
          </p:cNvPr>
          <p:cNvSpPr/>
          <p:nvPr/>
        </p:nvSpPr>
        <p:spPr>
          <a:xfrm>
            <a:off x="10818594" y="5407775"/>
            <a:ext cx="815833" cy="1450225"/>
          </a:xfrm>
          <a:prstGeom prst="rect">
            <a:avLst/>
          </a:prstGeom>
          <a:solidFill>
            <a:srgbClr val="0D2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FCE6CA63-ABC4-2A16-5191-F057E71949A8}"/>
              </a:ext>
            </a:extLst>
          </p:cNvPr>
          <p:cNvSpPr txBox="1"/>
          <p:nvPr/>
        </p:nvSpPr>
        <p:spPr>
          <a:xfrm>
            <a:off x="769854" y="4584091"/>
            <a:ext cx="4788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Verdana" panose="020B0604030504040204" pitchFamily="34" charset="0"/>
                <a:cs typeface="+mn-cs"/>
                <a:sym typeface="Zilla Slab Light"/>
              </a:rPr>
              <a:t>NOME APRESENTADOR:Humza Sohail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F0302020204030204"/>
              <a:ea typeface="Verdana" panose="020B0604030504040204" pitchFamily="34" charset="0"/>
              <a:cs typeface="+mn-cs"/>
              <a:sym typeface="Zilla Slab Light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015E65A6-23D1-5A52-2A79-4A96D1BF3404}"/>
              </a:ext>
            </a:extLst>
          </p:cNvPr>
          <p:cNvSpPr txBox="1"/>
          <p:nvPr/>
        </p:nvSpPr>
        <p:spPr>
          <a:xfrm>
            <a:off x="769854" y="5068845"/>
            <a:ext cx="3491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Verdana" panose="020B0604030504040204" pitchFamily="34" charset="0"/>
                <a:cs typeface="+mn-cs"/>
                <a:sym typeface="Zilla Slab Light"/>
              </a:rPr>
              <a:t>DATA: 20-02-2025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F0302020204030204"/>
              <a:ea typeface="Verdana" panose="020B0604030504040204" pitchFamily="34" charset="0"/>
              <a:cs typeface="+mn-cs"/>
              <a:sym typeface="Zilla Slab Light"/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="" xmlns:a16="http://schemas.microsoft.com/office/drawing/2014/main" id="{A5FCAF02-3FFE-64F6-4A64-4DA69570847B}"/>
              </a:ext>
            </a:extLst>
          </p:cNvPr>
          <p:cNvSpPr/>
          <p:nvPr/>
        </p:nvSpPr>
        <p:spPr>
          <a:xfrm rot="5400000">
            <a:off x="185106" y="4455263"/>
            <a:ext cx="253346" cy="623562"/>
          </a:xfrm>
          <a:custGeom>
            <a:avLst/>
            <a:gdLst>
              <a:gd name="connsiteX0" fmla="*/ 0 w 74834"/>
              <a:gd name="connsiteY0" fmla="*/ 0 h 335667"/>
              <a:gd name="connsiteX1" fmla="*/ 74834 w 74834"/>
              <a:gd name="connsiteY1" fmla="*/ 0 h 335667"/>
              <a:gd name="connsiteX2" fmla="*/ 74834 w 74834"/>
              <a:gd name="connsiteY2" fmla="*/ 335667 h 335667"/>
              <a:gd name="connsiteX3" fmla="*/ 0 w 74834"/>
              <a:gd name="connsiteY3" fmla="*/ 335667 h 33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34" h="335667">
                <a:moveTo>
                  <a:pt x="0" y="0"/>
                </a:moveTo>
                <a:lnTo>
                  <a:pt x="74834" y="0"/>
                </a:lnTo>
                <a:lnTo>
                  <a:pt x="74834" y="335667"/>
                </a:lnTo>
                <a:lnTo>
                  <a:pt x="0" y="335667"/>
                </a:lnTo>
                <a:close/>
              </a:path>
            </a:pathLst>
          </a:custGeom>
          <a:solidFill>
            <a:schemeClr val="bg1"/>
          </a:solidFill>
          <a:ln w="3104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5" name="Picture 14" descr="A black background with white text&#10;&#10;Description automatically generated">
            <a:extLst>
              <a:ext uri="{FF2B5EF4-FFF2-40B4-BE49-F238E27FC236}">
                <a16:creationId xmlns="" xmlns:a16="http://schemas.microsoft.com/office/drawing/2014/main" id="{3EAB755F-6AF0-FE73-EA7C-49862AAC7D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356" y="5646084"/>
            <a:ext cx="4389252" cy="10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6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03C4843-5BB1-1B6F-3FD9-251A6B2CF9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71209" y="5563037"/>
            <a:ext cx="1402582" cy="839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B14EFBD6-E5DA-788F-AF65-2255C9B9777D}"/>
              </a:ext>
            </a:extLst>
          </p:cNvPr>
          <p:cNvGrpSpPr/>
          <p:nvPr/>
        </p:nvGrpSpPr>
        <p:grpSpPr>
          <a:xfrm rot="5400000" flipH="1">
            <a:off x="306413" y="76225"/>
            <a:ext cx="298804" cy="911638"/>
            <a:chOff x="1406152" y="4603606"/>
            <a:chExt cx="253346" cy="772948"/>
          </a:xfrm>
          <a:solidFill>
            <a:schemeClr val="tx2"/>
          </a:solidFill>
        </p:grpSpPr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AA7C8BC5-7044-4BF6-3341-3729949EAC6C}"/>
                </a:ext>
              </a:extLst>
            </p:cNvPr>
            <p:cNvSpPr/>
            <p:nvPr/>
          </p:nvSpPr>
          <p:spPr>
            <a:xfrm>
              <a:off x="1406152" y="4850646"/>
              <a:ext cx="253346" cy="525908"/>
            </a:xfrm>
            <a:custGeom>
              <a:avLst/>
              <a:gdLst>
                <a:gd name="connsiteX0" fmla="*/ 0 w 74834"/>
                <a:gd name="connsiteY0" fmla="*/ 0 h 335667"/>
                <a:gd name="connsiteX1" fmla="*/ 74834 w 74834"/>
                <a:gd name="connsiteY1" fmla="*/ 0 h 335667"/>
                <a:gd name="connsiteX2" fmla="*/ 74834 w 74834"/>
                <a:gd name="connsiteY2" fmla="*/ 335667 h 335667"/>
                <a:gd name="connsiteX3" fmla="*/ 0 w 74834"/>
                <a:gd name="connsiteY3" fmla="*/ 335667 h 335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834" h="335667">
                  <a:moveTo>
                    <a:pt x="0" y="0"/>
                  </a:moveTo>
                  <a:lnTo>
                    <a:pt x="74834" y="0"/>
                  </a:lnTo>
                  <a:lnTo>
                    <a:pt x="74834" y="335667"/>
                  </a:lnTo>
                  <a:lnTo>
                    <a:pt x="0" y="335667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20DAC319-72F1-C1B0-E68A-43A359A489B7}"/>
                </a:ext>
              </a:extLst>
            </p:cNvPr>
            <p:cNvSpPr/>
            <p:nvPr/>
          </p:nvSpPr>
          <p:spPr>
            <a:xfrm>
              <a:off x="1406152" y="4603606"/>
              <a:ext cx="253346" cy="93555"/>
            </a:xfrm>
            <a:custGeom>
              <a:avLst/>
              <a:gdLst>
                <a:gd name="connsiteX0" fmla="*/ 0 w 74834"/>
                <a:gd name="connsiteY0" fmla="*/ 0 h 27635"/>
                <a:gd name="connsiteX1" fmla="*/ 74834 w 74834"/>
                <a:gd name="connsiteY1" fmla="*/ 0 h 27635"/>
                <a:gd name="connsiteX2" fmla="*/ 74834 w 74834"/>
                <a:gd name="connsiteY2" fmla="*/ 27636 h 27635"/>
                <a:gd name="connsiteX3" fmla="*/ 0 w 74834"/>
                <a:gd name="connsiteY3" fmla="*/ 27636 h 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834" h="27635">
                  <a:moveTo>
                    <a:pt x="0" y="0"/>
                  </a:moveTo>
                  <a:lnTo>
                    <a:pt x="74834" y="0"/>
                  </a:lnTo>
                  <a:lnTo>
                    <a:pt x="74834" y="27636"/>
                  </a:lnTo>
                  <a:lnTo>
                    <a:pt x="0" y="27636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sp>
        <p:nvSpPr>
          <p:cNvPr id="7" name="CaixaDeTexto 14">
            <a:extLst>
              <a:ext uri="{FF2B5EF4-FFF2-40B4-BE49-F238E27FC236}">
                <a16:creationId xmlns="" xmlns:a16="http://schemas.microsoft.com/office/drawing/2014/main" id="{1EE6A478-9869-C44C-DB22-23E9AE5B932A}"/>
              </a:ext>
            </a:extLst>
          </p:cNvPr>
          <p:cNvSpPr txBox="1"/>
          <p:nvPr/>
        </p:nvSpPr>
        <p:spPr>
          <a:xfrm>
            <a:off x="1029502" y="282201"/>
            <a:ext cx="902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509351">
              <a:defRPr/>
            </a:pPr>
            <a:r>
              <a:rPr lang="en-US" sz="2400" b="1" noProof="0" dirty="0" smtClean="0">
                <a:solidFill>
                  <a:srgbClr val="0D28C2"/>
                </a:solidFill>
              </a:rPr>
              <a:t>Summary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0D28C2"/>
              </a:solidFill>
              <a:effectLst/>
              <a:uLnTx/>
              <a:uFillTx/>
              <a:latin typeface="Century Gothic" panose="020F030202020403020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2907FE7C-521D-0DD4-AD3F-91F953B17C51}"/>
              </a:ext>
            </a:extLst>
          </p:cNvPr>
          <p:cNvSpPr/>
          <p:nvPr/>
        </p:nvSpPr>
        <p:spPr>
          <a:xfrm>
            <a:off x="9667244" y="0"/>
            <a:ext cx="2524756" cy="1513882"/>
          </a:xfrm>
          <a:custGeom>
            <a:avLst/>
            <a:gdLst>
              <a:gd name="connsiteX0" fmla="*/ 0 w 2524756"/>
              <a:gd name="connsiteY0" fmla="*/ 0 h 1513882"/>
              <a:gd name="connsiteX1" fmla="*/ 2524756 w 2524756"/>
              <a:gd name="connsiteY1" fmla="*/ 0 h 1513882"/>
              <a:gd name="connsiteX2" fmla="*/ 2524756 w 2524756"/>
              <a:gd name="connsiteY2" fmla="*/ 1423813 h 1513882"/>
              <a:gd name="connsiteX3" fmla="*/ 2437582 w 2524756"/>
              <a:gd name="connsiteY3" fmla="*/ 1456355 h 1513882"/>
              <a:gd name="connsiteX4" fmla="*/ 1985271 w 2524756"/>
              <a:gd name="connsiteY4" fmla="*/ 1513882 h 1513882"/>
              <a:gd name="connsiteX5" fmla="*/ 72640 w 2524756"/>
              <a:gd name="connsiteY5" fmla="*/ 1513882 h 1513882"/>
              <a:gd name="connsiteX6" fmla="*/ 72640 w 2524756"/>
              <a:gd name="connsiteY6" fmla="*/ 992391 h 1513882"/>
              <a:gd name="connsiteX7" fmla="*/ 1993264 w 2524756"/>
              <a:gd name="connsiteY7" fmla="*/ 992391 h 1513882"/>
              <a:gd name="connsiteX8" fmla="*/ 2422137 w 2524756"/>
              <a:gd name="connsiteY8" fmla="*/ 708174 h 1513882"/>
              <a:gd name="connsiteX9" fmla="*/ 1993264 w 2524756"/>
              <a:gd name="connsiteY9" fmla="*/ 390073 h 1513882"/>
              <a:gd name="connsiteX10" fmla="*/ 893101 w 2524756"/>
              <a:gd name="connsiteY10" fmla="*/ 390073 h 1513882"/>
              <a:gd name="connsiteX11" fmla="*/ 30608 w 2524756"/>
              <a:gd name="connsiteY11" fmla="*/ 49752 h 151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4756" h="1513882">
                <a:moveTo>
                  <a:pt x="0" y="0"/>
                </a:moveTo>
                <a:lnTo>
                  <a:pt x="2524756" y="0"/>
                </a:lnTo>
                <a:lnTo>
                  <a:pt x="2524756" y="1423813"/>
                </a:lnTo>
                <a:lnTo>
                  <a:pt x="2437582" y="1456355"/>
                </a:lnTo>
                <a:cubicBezTo>
                  <a:pt x="2304099" y="1494000"/>
                  <a:pt x="2152427" y="1513882"/>
                  <a:pt x="1985271" y="1513882"/>
                </a:cubicBezTo>
                <a:lnTo>
                  <a:pt x="72640" y="1513882"/>
                </a:lnTo>
                <a:lnTo>
                  <a:pt x="72640" y="992391"/>
                </a:lnTo>
                <a:lnTo>
                  <a:pt x="1993264" y="992391"/>
                </a:lnTo>
                <a:cubicBezTo>
                  <a:pt x="2256980" y="992391"/>
                  <a:pt x="2422137" y="903741"/>
                  <a:pt x="2422137" y="708174"/>
                </a:cubicBezTo>
                <a:cubicBezTo>
                  <a:pt x="2422137" y="512617"/>
                  <a:pt x="2259648" y="390073"/>
                  <a:pt x="1993264" y="390073"/>
                </a:cubicBezTo>
                <a:lnTo>
                  <a:pt x="893101" y="390073"/>
                </a:lnTo>
                <a:cubicBezTo>
                  <a:pt x="501850" y="390073"/>
                  <a:pt x="201130" y="265811"/>
                  <a:pt x="30608" y="49752"/>
                </a:cubicBezTo>
                <a:close/>
              </a:path>
            </a:pathLst>
          </a:custGeom>
          <a:solidFill>
            <a:srgbClr val="0D28C2"/>
          </a:solidFill>
          <a:ln w="2619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07C05F5-1E2E-A2EF-52FC-19F5DA99B95E}"/>
              </a:ext>
            </a:extLst>
          </p:cNvPr>
          <p:cNvSpPr txBox="1"/>
          <p:nvPr/>
        </p:nvSpPr>
        <p:spPr>
          <a:xfrm>
            <a:off x="1050284" y="1282629"/>
            <a:ext cx="9819634" cy="3370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smtClean="0"/>
              <a:t>Objective:</a:t>
            </a:r>
          </a:p>
          <a:p>
            <a:r>
              <a:rPr lang="en-US" sz="1400" dirty="0" smtClean="0"/>
              <a:t>Develop </a:t>
            </a:r>
            <a:r>
              <a:rPr lang="en-US" sz="1400" dirty="0"/>
              <a:t>a multi-level encryption model </a:t>
            </a:r>
            <a:r>
              <a:rPr lang="en-US" sz="1400" b="1" dirty="0"/>
              <a:t>(Guest, Basic, Advanced, Admin) </a:t>
            </a:r>
            <a:r>
              <a:rPr lang="en-US" sz="1400" dirty="0"/>
              <a:t>to balance security and efficiency </a:t>
            </a:r>
            <a:r>
              <a:rPr lang="en-US" sz="1400" dirty="0" smtClean="0"/>
              <a:t> for </a:t>
            </a:r>
            <a:r>
              <a:rPr lang="en-US" sz="1400" dirty="0"/>
              <a:t>resource-constrained IoT environments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b="1" dirty="0"/>
              <a:t>Challenges</a:t>
            </a:r>
            <a:r>
              <a:rPr lang="en-US" b="1" dirty="0" smtClean="0"/>
              <a:t>: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Limited computational power of IoT devices increases vulnerability to attacks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b="1" dirty="0"/>
              <a:t>Solution:</a:t>
            </a:r>
            <a:endParaRPr lang="en-US" dirty="0"/>
          </a:p>
          <a:p>
            <a:pPr lvl="1"/>
            <a:r>
              <a:rPr lang="en-US" sz="1400" b="1" dirty="0"/>
              <a:t>Hybrid Cryptography:</a:t>
            </a:r>
            <a:r>
              <a:rPr lang="en-US" sz="1400" dirty="0"/>
              <a:t> Combines symmetric </a:t>
            </a:r>
            <a:r>
              <a:rPr lang="en-US" sz="1400" b="1" dirty="0"/>
              <a:t>(AES, ChaCha20) </a:t>
            </a:r>
            <a:r>
              <a:rPr lang="en-US" sz="1400" dirty="0"/>
              <a:t>and asymmetric </a:t>
            </a:r>
            <a:r>
              <a:rPr lang="en-US" sz="1400" b="1" dirty="0"/>
              <a:t>(ECC, RSA) </a:t>
            </a:r>
            <a:r>
              <a:rPr lang="en-US" sz="1400" dirty="0"/>
              <a:t>techniques.</a:t>
            </a:r>
          </a:p>
          <a:p>
            <a:pPr lvl="1"/>
            <a:r>
              <a:rPr lang="en-US" sz="1400" b="1" dirty="0"/>
              <a:t>Edge Computing:</a:t>
            </a:r>
            <a:r>
              <a:rPr lang="en-US" sz="1400" dirty="0"/>
              <a:t> Encrypts data closer to the source to reduce latency and overhead</a:t>
            </a:r>
            <a:r>
              <a:rPr lang="en-US" sz="1400" dirty="0" smtClean="0"/>
              <a:t>.</a:t>
            </a:r>
          </a:p>
          <a:p>
            <a:pPr lvl="1"/>
            <a:endParaRPr lang="en-US" sz="1400" dirty="0"/>
          </a:p>
          <a:p>
            <a:r>
              <a:rPr lang="en-US" b="1" dirty="0"/>
              <a:t>Results: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sz="1400" dirty="0" smtClean="0"/>
              <a:t>Enhanced </a:t>
            </a:r>
            <a:r>
              <a:rPr lang="en-US" sz="1400" dirty="0"/>
              <a:t>data security, efficient encryption, and scalable transmission for IoT applications.</a:t>
            </a:r>
          </a:p>
          <a:p>
            <a:pPr>
              <a:lnSpc>
                <a:spcPts val="1800"/>
              </a:lnSpc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66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325B00E6-CFC9-A0D4-2120-256DC26EFEA2}"/>
              </a:ext>
            </a:extLst>
          </p:cNvPr>
          <p:cNvSpPr/>
          <p:nvPr/>
        </p:nvSpPr>
        <p:spPr>
          <a:xfrm>
            <a:off x="11338560" y="0"/>
            <a:ext cx="853440" cy="6858000"/>
          </a:xfrm>
          <a:prstGeom prst="rect">
            <a:avLst/>
          </a:prstGeom>
          <a:solidFill>
            <a:srgbClr val="0D2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3A628FC-79B5-AA45-410A-43D4FF8E8C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71209" y="5563037"/>
            <a:ext cx="1402582" cy="839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4CB9094-282B-EF06-A4CF-DFB531D9A901}"/>
              </a:ext>
            </a:extLst>
          </p:cNvPr>
          <p:cNvGrpSpPr/>
          <p:nvPr/>
        </p:nvGrpSpPr>
        <p:grpSpPr>
          <a:xfrm rot="5400000" flipH="1">
            <a:off x="306413" y="76225"/>
            <a:ext cx="298804" cy="911638"/>
            <a:chOff x="1406152" y="4603606"/>
            <a:chExt cx="253346" cy="772948"/>
          </a:xfrm>
          <a:solidFill>
            <a:schemeClr val="tx2"/>
          </a:solidFill>
        </p:grpSpPr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D8193AE2-16AB-6864-4223-147B2E72D59B}"/>
                </a:ext>
              </a:extLst>
            </p:cNvPr>
            <p:cNvSpPr/>
            <p:nvPr/>
          </p:nvSpPr>
          <p:spPr>
            <a:xfrm>
              <a:off x="1406152" y="4850646"/>
              <a:ext cx="253346" cy="525908"/>
            </a:xfrm>
            <a:custGeom>
              <a:avLst/>
              <a:gdLst>
                <a:gd name="connsiteX0" fmla="*/ 0 w 74834"/>
                <a:gd name="connsiteY0" fmla="*/ 0 h 335667"/>
                <a:gd name="connsiteX1" fmla="*/ 74834 w 74834"/>
                <a:gd name="connsiteY1" fmla="*/ 0 h 335667"/>
                <a:gd name="connsiteX2" fmla="*/ 74834 w 74834"/>
                <a:gd name="connsiteY2" fmla="*/ 335667 h 335667"/>
                <a:gd name="connsiteX3" fmla="*/ 0 w 74834"/>
                <a:gd name="connsiteY3" fmla="*/ 335667 h 335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834" h="335667">
                  <a:moveTo>
                    <a:pt x="0" y="0"/>
                  </a:moveTo>
                  <a:lnTo>
                    <a:pt x="74834" y="0"/>
                  </a:lnTo>
                  <a:lnTo>
                    <a:pt x="74834" y="335667"/>
                  </a:lnTo>
                  <a:lnTo>
                    <a:pt x="0" y="335667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5AE763EC-8BC2-67B8-1C6A-823E6D16F7CB}"/>
                </a:ext>
              </a:extLst>
            </p:cNvPr>
            <p:cNvSpPr/>
            <p:nvPr/>
          </p:nvSpPr>
          <p:spPr>
            <a:xfrm>
              <a:off x="1406152" y="4603606"/>
              <a:ext cx="253346" cy="93555"/>
            </a:xfrm>
            <a:custGeom>
              <a:avLst/>
              <a:gdLst>
                <a:gd name="connsiteX0" fmla="*/ 0 w 74834"/>
                <a:gd name="connsiteY0" fmla="*/ 0 h 27635"/>
                <a:gd name="connsiteX1" fmla="*/ 74834 w 74834"/>
                <a:gd name="connsiteY1" fmla="*/ 0 h 27635"/>
                <a:gd name="connsiteX2" fmla="*/ 74834 w 74834"/>
                <a:gd name="connsiteY2" fmla="*/ 27636 h 27635"/>
                <a:gd name="connsiteX3" fmla="*/ 0 w 74834"/>
                <a:gd name="connsiteY3" fmla="*/ 27636 h 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834" h="27635">
                  <a:moveTo>
                    <a:pt x="0" y="0"/>
                  </a:moveTo>
                  <a:lnTo>
                    <a:pt x="74834" y="0"/>
                  </a:lnTo>
                  <a:lnTo>
                    <a:pt x="74834" y="27636"/>
                  </a:lnTo>
                  <a:lnTo>
                    <a:pt x="0" y="27636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sp>
        <p:nvSpPr>
          <p:cNvPr id="8" name="CaixaDeTexto 14">
            <a:extLst>
              <a:ext uri="{FF2B5EF4-FFF2-40B4-BE49-F238E27FC236}">
                <a16:creationId xmlns="" xmlns:a16="http://schemas.microsoft.com/office/drawing/2014/main" id="{90AB0208-1BED-1600-CBF6-47E9FCD0E96C}"/>
              </a:ext>
            </a:extLst>
          </p:cNvPr>
          <p:cNvSpPr txBox="1"/>
          <p:nvPr/>
        </p:nvSpPr>
        <p:spPr>
          <a:xfrm>
            <a:off x="1029502" y="282201"/>
            <a:ext cx="902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Job introduction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07C05F5-1E2E-A2EF-52FC-19F5DA99B95E}"/>
              </a:ext>
            </a:extLst>
          </p:cNvPr>
          <p:cNvSpPr txBox="1"/>
          <p:nvPr/>
        </p:nvSpPr>
        <p:spPr>
          <a:xfrm>
            <a:off x="1050284" y="1282629"/>
            <a:ext cx="5228315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Points:</a:t>
            </a:r>
            <a:endParaRPr lang="en-US" dirty="0"/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The rapid expansion of IoT and edge computing environments is transforming various industries (e.g., healthcare, smart homes, and industrial applications).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Real-time systems require robust cryptographic mechanisms to protect sensitive data without introducing performance bottlenecks.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The increasing reliance on distributed, decentralized networks presents new security challenges, such as lack of a trusted central authority and vulnerability to cyberattacks.</a:t>
            </a:r>
          </a:p>
          <a:p>
            <a:pPr>
              <a:lnSpc>
                <a:spcPts val="1800"/>
              </a:lnSpc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1011794" y="4190385"/>
            <a:ext cx="49076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 Elements:</a:t>
            </a:r>
            <a:endParaRPr lang="en-US" dirty="0"/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Diagram showing the interconnected components of an IoT system (devices, edge </a:t>
            </a:r>
            <a:r>
              <a:rPr lang="en-US" sz="1400" dirty="0" smtClean="0"/>
              <a:t>computing).</a:t>
            </a:r>
            <a:endParaRPr lang="en-US" sz="1400" dirty="0"/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Emphasis on the flow of sensitive information and potential threat vectors.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013D288-CF33-40CF-B8AD-0D03300DEA28}"/>
              </a:ext>
            </a:extLst>
          </p:cNvPr>
          <p:cNvSpPr/>
          <p:nvPr/>
        </p:nvSpPr>
        <p:spPr>
          <a:xfrm>
            <a:off x="8018139" y="819139"/>
            <a:ext cx="3051059" cy="5263701"/>
          </a:xfrm>
          <a:prstGeom prst="rect">
            <a:avLst/>
          </a:prstGeom>
          <a:solidFill>
            <a:srgbClr val="0D2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733" y="513033"/>
            <a:ext cx="4928439" cy="5370294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FE865B21-5B81-7039-D913-D588760CFC5C}"/>
              </a:ext>
            </a:extLst>
          </p:cNvPr>
          <p:cNvGrpSpPr/>
          <p:nvPr/>
        </p:nvGrpSpPr>
        <p:grpSpPr>
          <a:xfrm flipH="1">
            <a:off x="10949609" y="3221825"/>
            <a:ext cx="673715" cy="414350"/>
            <a:chOff x="1462693" y="1423987"/>
            <a:chExt cx="6520589" cy="4010310"/>
          </a:xfrm>
          <a:solidFill>
            <a:srgbClr val="0D28C2"/>
          </a:solidFill>
        </p:grpSpPr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02DEF47D-EF82-223D-151A-4F24429BF97C}"/>
                </a:ext>
              </a:extLst>
            </p:cNvPr>
            <p:cNvSpPr/>
            <p:nvPr/>
          </p:nvSpPr>
          <p:spPr>
            <a:xfrm>
              <a:off x="5761386" y="1423987"/>
              <a:ext cx="2221896" cy="2261996"/>
            </a:xfrm>
            <a:custGeom>
              <a:avLst/>
              <a:gdLst>
                <a:gd name="connsiteX0" fmla="*/ 306038 w 2221896"/>
                <a:gd name="connsiteY0" fmla="*/ 0 h 2261996"/>
                <a:gd name="connsiteX1" fmla="*/ 0 w 2221896"/>
                <a:gd name="connsiteY1" fmla="*/ 311658 h 2261996"/>
                <a:gd name="connsiteX2" fmla="*/ 1915859 w 2221896"/>
                <a:gd name="connsiteY2" fmla="*/ 2261997 h 2261996"/>
                <a:gd name="connsiteX3" fmla="*/ 2221897 w 2221896"/>
                <a:gd name="connsiteY3" fmla="*/ 1950625 h 2261996"/>
                <a:gd name="connsiteX4" fmla="*/ 306038 w 2221896"/>
                <a:gd name="connsiteY4" fmla="*/ 0 h 2261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1896" h="2261996">
                  <a:moveTo>
                    <a:pt x="306038" y="0"/>
                  </a:moveTo>
                  <a:lnTo>
                    <a:pt x="0" y="311658"/>
                  </a:lnTo>
                  <a:lnTo>
                    <a:pt x="1915859" y="2261997"/>
                  </a:lnTo>
                  <a:lnTo>
                    <a:pt x="2221897" y="1950625"/>
                  </a:lnTo>
                  <a:lnTo>
                    <a:pt x="30603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CE900510-03B3-F0D5-CEDC-0F18F6186102}"/>
                </a:ext>
              </a:extLst>
            </p:cNvPr>
            <p:cNvSpPr/>
            <p:nvPr/>
          </p:nvSpPr>
          <p:spPr>
            <a:xfrm>
              <a:off x="5653944" y="3534155"/>
              <a:ext cx="1866614" cy="1900142"/>
            </a:xfrm>
            <a:custGeom>
              <a:avLst/>
              <a:gdLst>
                <a:gd name="connsiteX0" fmla="*/ 0 w 1866614"/>
                <a:gd name="connsiteY0" fmla="*/ 1588484 h 1900142"/>
                <a:gd name="connsiteX1" fmla="*/ 306038 w 1866614"/>
                <a:gd name="connsiteY1" fmla="*/ 1900142 h 1900142"/>
                <a:gd name="connsiteX2" fmla="*/ 1866614 w 1866614"/>
                <a:gd name="connsiteY2" fmla="*/ 311658 h 1900142"/>
                <a:gd name="connsiteX3" fmla="*/ 1560386 w 1866614"/>
                <a:gd name="connsiteY3" fmla="*/ 0 h 1900142"/>
                <a:gd name="connsiteX4" fmla="*/ 0 w 1866614"/>
                <a:gd name="connsiteY4" fmla="*/ 1588484 h 1900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6614" h="1900142">
                  <a:moveTo>
                    <a:pt x="0" y="1588484"/>
                  </a:moveTo>
                  <a:lnTo>
                    <a:pt x="306038" y="1900142"/>
                  </a:lnTo>
                  <a:lnTo>
                    <a:pt x="1866614" y="311658"/>
                  </a:lnTo>
                  <a:lnTo>
                    <a:pt x="1560386" y="0"/>
                  </a:lnTo>
                  <a:lnTo>
                    <a:pt x="0" y="15884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4CAA6C57-B116-A5F7-5E4F-A3B7998BB561}"/>
                </a:ext>
              </a:extLst>
            </p:cNvPr>
            <p:cNvSpPr/>
            <p:nvPr/>
          </p:nvSpPr>
          <p:spPr>
            <a:xfrm>
              <a:off x="4205287" y="3164775"/>
              <a:ext cx="2730531" cy="477202"/>
            </a:xfrm>
            <a:custGeom>
              <a:avLst/>
              <a:gdLst>
                <a:gd name="connsiteX0" fmla="*/ 0 w 2730531"/>
                <a:gd name="connsiteY0" fmla="*/ 33528 h 477202"/>
                <a:gd name="connsiteX1" fmla="*/ 0 w 2730531"/>
                <a:gd name="connsiteY1" fmla="*/ 477203 h 477202"/>
                <a:gd name="connsiteX2" fmla="*/ 2730532 w 2730531"/>
                <a:gd name="connsiteY2" fmla="*/ 437769 h 477202"/>
                <a:gd name="connsiteX3" fmla="*/ 2708243 w 2730531"/>
                <a:gd name="connsiteY3" fmla="*/ 0 h 477202"/>
                <a:gd name="connsiteX4" fmla="*/ 0 w 2730531"/>
                <a:gd name="connsiteY4" fmla="*/ 33528 h 47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0531" h="477202">
                  <a:moveTo>
                    <a:pt x="0" y="33528"/>
                  </a:moveTo>
                  <a:lnTo>
                    <a:pt x="0" y="477203"/>
                  </a:lnTo>
                  <a:lnTo>
                    <a:pt x="2730532" y="437769"/>
                  </a:lnTo>
                  <a:lnTo>
                    <a:pt x="2708243" y="0"/>
                  </a:lnTo>
                  <a:lnTo>
                    <a:pt x="0" y="335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="" xmlns:a16="http://schemas.microsoft.com/office/drawing/2014/main" id="{12159916-7B07-2B9A-ABB5-404BB42F97FB}"/>
                </a:ext>
              </a:extLst>
            </p:cNvPr>
            <p:cNvSpPr/>
            <p:nvPr/>
          </p:nvSpPr>
          <p:spPr>
            <a:xfrm>
              <a:off x="1462693" y="3164772"/>
              <a:ext cx="2730534" cy="477201"/>
            </a:xfrm>
            <a:custGeom>
              <a:avLst/>
              <a:gdLst>
                <a:gd name="connsiteX0" fmla="*/ 0 w 2730531"/>
                <a:gd name="connsiteY0" fmla="*/ 33528 h 477202"/>
                <a:gd name="connsiteX1" fmla="*/ 0 w 2730531"/>
                <a:gd name="connsiteY1" fmla="*/ 477203 h 477202"/>
                <a:gd name="connsiteX2" fmla="*/ 2730532 w 2730531"/>
                <a:gd name="connsiteY2" fmla="*/ 437769 h 477202"/>
                <a:gd name="connsiteX3" fmla="*/ 2708243 w 2730531"/>
                <a:gd name="connsiteY3" fmla="*/ 0 h 477202"/>
                <a:gd name="connsiteX4" fmla="*/ 0 w 2730531"/>
                <a:gd name="connsiteY4" fmla="*/ 33528 h 47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0531" h="477202">
                  <a:moveTo>
                    <a:pt x="0" y="33528"/>
                  </a:moveTo>
                  <a:lnTo>
                    <a:pt x="0" y="477203"/>
                  </a:lnTo>
                  <a:lnTo>
                    <a:pt x="2730532" y="437769"/>
                  </a:lnTo>
                  <a:lnTo>
                    <a:pt x="2708243" y="0"/>
                  </a:lnTo>
                  <a:lnTo>
                    <a:pt x="0" y="3352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CaixaDeTexto 14">
            <a:extLst>
              <a:ext uri="{FF2B5EF4-FFF2-40B4-BE49-F238E27FC236}">
                <a16:creationId xmlns="" xmlns:a16="http://schemas.microsoft.com/office/drawing/2014/main" id="{28061FBA-D1A5-C64F-CE81-82595387434F}"/>
              </a:ext>
            </a:extLst>
          </p:cNvPr>
          <p:cNvSpPr txBox="1"/>
          <p:nvPr/>
        </p:nvSpPr>
        <p:spPr>
          <a:xfrm>
            <a:off x="1029502" y="682182"/>
            <a:ext cx="902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509351">
              <a:defRPr/>
            </a:pPr>
            <a:r>
              <a:rPr lang="pt-BR" spc="200" dirty="0">
                <a:solidFill>
                  <a:prstClr val="black"/>
                </a:solidFill>
                <a:ea typeface="Verdana" panose="020B0604030504040204" pitchFamily="34" charset="0"/>
                <a:cs typeface="Arial" panose="020B0604020202020204" pitchFamily="34" charset="0"/>
              </a:rPr>
              <a:t>Context and Motivation</a:t>
            </a:r>
          </a:p>
        </p:txBody>
      </p:sp>
    </p:spTree>
    <p:extLst>
      <p:ext uri="{BB962C8B-B14F-4D97-AF65-F5344CB8AC3E}">
        <p14:creationId xmlns:p14="http://schemas.microsoft.com/office/powerpoint/2010/main" val="287817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325B00E6-CFC9-A0D4-2120-256DC26EFEA2}"/>
              </a:ext>
            </a:extLst>
          </p:cNvPr>
          <p:cNvSpPr/>
          <p:nvPr/>
        </p:nvSpPr>
        <p:spPr>
          <a:xfrm>
            <a:off x="11338560" y="0"/>
            <a:ext cx="853440" cy="6858000"/>
          </a:xfrm>
          <a:prstGeom prst="rect">
            <a:avLst/>
          </a:prstGeom>
          <a:solidFill>
            <a:srgbClr val="0D2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3A628FC-79B5-AA45-410A-43D4FF8E8C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71209" y="5563037"/>
            <a:ext cx="1402582" cy="839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4CB9094-282B-EF06-A4CF-DFB531D9A901}"/>
              </a:ext>
            </a:extLst>
          </p:cNvPr>
          <p:cNvGrpSpPr/>
          <p:nvPr/>
        </p:nvGrpSpPr>
        <p:grpSpPr>
          <a:xfrm rot="5400000" flipH="1">
            <a:off x="306413" y="76225"/>
            <a:ext cx="298804" cy="911638"/>
            <a:chOff x="1406152" y="4603606"/>
            <a:chExt cx="253346" cy="772948"/>
          </a:xfrm>
          <a:solidFill>
            <a:schemeClr val="tx2"/>
          </a:solidFill>
        </p:grpSpPr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D8193AE2-16AB-6864-4223-147B2E72D59B}"/>
                </a:ext>
              </a:extLst>
            </p:cNvPr>
            <p:cNvSpPr/>
            <p:nvPr/>
          </p:nvSpPr>
          <p:spPr>
            <a:xfrm>
              <a:off x="1406152" y="4850646"/>
              <a:ext cx="253346" cy="525908"/>
            </a:xfrm>
            <a:custGeom>
              <a:avLst/>
              <a:gdLst>
                <a:gd name="connsiteX0" fmla="*/ 0 w 74834"/>
                <a:gd name="connsiteY0" fmla="*/ 0 h 335667"/>
                <a:gd name="connsiteX1" fmla="*/ 74834 w 74834"/>
                <a:gd name="connsiteY1" fmla="*/ 0 h 335667"/>
                <a:gd name="connsiteX2" fmla="*/ 74834 w 74834"/>
                <a:gd name="connsiteY2" fmla="*/ 335667 h 335667"/>
                <a:gd name="connsiteX3" fmla="*/ 0 w 74834"/>
                <a:gd name="connsiteY3" fmla="*/ 335667 h 335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834" h="335667">
                  <a:moveTo>
                    <a:pt x="0" y="0"/>
                  </a:moveTo>
                  <a:lnTo>
                    <a:pt x="74834" y="0"/>
                  </a:lnTo>
                  <a:lnTo>
                    <a:pt x="74834" y="335667"/>
                  </a:lnTo>
                  <a:lnTo>
                    <a:pt x="0" y="335667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5AE763EC-8BC2-67B8-1C6A-823E6D16F7CB}"/>
                </a:ext>
              </a:extLst>
            </p:cNvPr>
            <p:cNvSpPr/>
            <p:nvPr/>
          </p:nvSpPr>
          <p:spPr>
            <a:xfrm>
              <a:off x="1406152" y="4603606"/>
              <a:ext cx="253346" cy="93555"/>
            </a:xfrm>
            <a:custGeom>
              <a:avLst/>
              <a:gdLst>
                <a:gd name="connsiteX0" fmla="*/ 0 w 74834"/>
                <a:gd name="connsiteY0" fmla="*/ 0 h 27635"/>
                <a:gd name="connsiteX1" fmla="*/ 74834 w 74834"/>
                <a:gd name="connsiteY1" fmla="*/ 0 h 27635"/>
                <a:gd name="connsiteX2" fmla="*/ 74834 w 74834"/>
                <a:gd name="connsiteY2" fmla="*/ 27636 h 27635"/>
                <a:gd name="connsiteX3" fmla="*/ 0 w 74834"/>
                <a:gd name="connsiteY3" fmla="*/ 27636 h 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834" h="27635">
                  <a:moveTo>
                    <a:pt x="0" y="0"/>
                  </a:moveTo>
                  <a:lnTo>
                    <a:pt x="74834" y="0"/>
                  </a:lnTo>
                  <a:lnTo>
                    <a:pt x="74834" y="27636"/>
                  </a:lnTo>
                  <a:lnTo>
                    <a:pt x="0" y="27636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sp>
        <p:nvSpPr>
          <p:cNvPr id="8" name="CaixaDeTexto 14">
            <a:extLst>
              <a:ext uri="{FF2B5EF4-FFF2-40B4-BE49-F238E27FC236}">
                <a16:creationId xmlns="" xmlns:a16="http://schemas.microsoft.com/office/drawing/2014/main" id="{90AB0208-1BED-1600-CBF6-47E9FCD0E96C}"/>
              </a:ext>
            </a:extLst>
          </p:cNvPr>
          <p:cNvSpPr txBox="1"/>
          <p:nvPr/>
        </p:nvSpPr>
        <p:spPr>
          <a:xfrm>
            <a:off x="1029502" y="282201"/>
            <a:ext cx="902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Job introduction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07C05F5-1E2E-A2EF-52FC-19F5DA99B95E}"/>
              </a:ext>
            </a:extLst>
          </p:cNvPr>
          <p:cNvSpPr txBox="1"/>
          <p:nvPr/>
        </p:nvSpPr>
        <p:spPr>
          <a:xfrm>
            <a:off x="1050284" y="1282629"/>
            <a:ext cx="9819634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Problem Statement:</a:t>
            </a:r>
            <a:endParaRPr lang="en-US" dirty="0"/>
          </a:p>
          <a:p>
            <a:pPr lvl="1"/>
            <a:r>
              <a:rPr lang="en-US" sz="1400" dirty="0"/>
              <a:t>Existing cryptographic frameworks often face performance and scalability issues when applied to resource-constrained devices.</a:t>
            </a:r>
          </a:p>
          <a:p>
            <a:pPr lvl="1"/>
            <a:r>
              <a:rPr lang="en-US" sz="1400" dirty="0"/>
              <a:t>Security mechanisms must strike a balance between strong encryption, efficient processing, and data integrity.</a:t>
            </a:r>
          </a:p>
          <a:p>
            <a:r>
              <a:rPr lang="en-US" b="1" dirty="0"/>
              <a:t>Project Objectives:</a:t>
            </a:r>
            <a:endParaRPr lang="en-US" dirty="0"/>
          </a:p>
          <a:p>
            <a:pPr lvl="1"/>
            <a:r>
              <a:rPr lang="en-US" sz="1400" dirty="0"/>
              <a:t>Develop PRISEC III, a cryptographic framework optimized for edge-based IoT systems.</a:t>
            </a:r>
          </a:p>
          <a:p>
            <a:pPr lvl="1"/>
            <a:r>
              <a:rPr lang="en-US" sz="1400" dirty="0"/>
              <a:t>Enhance security through multi-layer encryption techniques and dynamic, role-based access control.</a:t>
            </a:r>
          </a:p>
          <a:p>
            <a:pPr lvl="1"/>
            <a:r>
              <a:rPr lang="en-US" sz="1400" dirty="0"/>
              <a:t>Achieve efficient performance for both small and large datasets, supporting up to 100MB packet sizes.</a:t>
            </a:r>
          </a:p>
          <a:p>
            <a:pPr lvl="1"/>
            <a:r>
              <a:rPr lang="en-US" sz="1400" dirty="0"/>
              <a:t>Incorporate advanced cryptographic methods like </a:t>
            </a:r>
            <a:r>
              <a:rPr lang="en-US" sz="1400" b="1" dirty="0"/>
              <a:t>ChaCha20, AES-256-GCM, and Curve25519 ECC</a:t>
            </a:r>
            <a:r>
              <a:rPr lang="en-US" sz="1400" b="1" dirty="0" smtClean="0"/>
              <a:t>.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FE865B21-5B81-7039-D913-D588760CFC5C}"/>
              </a:ext>
            </a:extLst>
          </p:cNvPr>
          <p:cNvGrpSpPr/>
          <p:nvPr/>
        </p:nvGrpSpPr>
        <p:grpSpPr>
          <a:xfrm flipH="1">
            <a:off x="10949609" y="3221825"/>
            <a:ext cx="673715" cy="414350"/>
            <a:chOff x="1462693" y="1423987"/>
            <a:chExt cx="6520589" cy="4010310"/>
          </a:xfrm>
          <a:solidFill>
            <a:srgbClr val="0D28C2"/>
          </a:solidFill>
        </p:grpSpPr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02DEF47D-EF82-223D-151A-4F24429BF97C}"/>
                </a:ext>
              </a:extLst>
            </p:cNvPr>
            <p:cNvSpPr/>
            <p:nvPr/>
          </p:nvSpPr>
          <p:spPr>
            <a:xfrm>
              <a:off x="5761386" y="1423987"/>
              <a:ext cx="2221896" cy="2261996"/>
            </a:xfrm>
            <a:custGeom>
              <a:avLst/>
              <a:gdLst>
                <a:gd name="connsiteX0" fmla="*/ 306038 w 2221896"/>
                <a:gd name="connsiteY0" fmla="*/ 0 h 2261996"/>
                <a:gd name="connsiteX1" fmla="*/ 0 w 2221896"/>
                <a:gd name="connsiteY1" fmla="*/ 311658 h 2261996"/>
                <a:gd name="connsiteX2" fmla="*/ 1915859 w 2221896"/>
                <a:gd name="connsiteY2" fmla="*/ 2261997 h 2261996"/>
                <a:gd name="connsiteX3" fmla="*/ 2221897 w 2221896"/>
                <a:gd name="connsiteY3" fmla="*/ 1950625 h 2261996"/>
                <a:gd name="connsiteX4" fmla="*/ 306038 w 2221896"/>
                <a:gd name="connsiteY4" fmla="*/ 0 h 2261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1896" h="2261996">
                  <a:moveTo>
                    <a:pt x="306038" y="0"/>
                  </a:moveTo>
                  <a:lnTo>
                    <a:pt x="0" y="311658"/>
                  </a:lnTo>
                  <a:lnTo>
                    <a:pt x="1915859" y="2261997"/>
                  </a:lnTo>
                  <a:lnTo>
                    <a:pt x="2221897" y="1950625"/>
                  </a:lnTo>
                  <a:lnTo>
                    <a:pt x="30603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CE900510-03B3-F0D5-CEDC-0F18F6186102}"/>
                </a:ext>
              </a:extLst>
            </p:cNvPr>
            <p:cNvSpPr/>
            <p:nvPr/>
          </p:nvSpPr>
          <p:spPr>
            <a:xfrm>
              <a:off x="5653944" y="3534155"/>
              <a:ext cx="1866614" cy="1900142"/>
            </a:xfrm>
            <a:custGeom>
              <a:avLst/>
              <a:gdLst>
                <a:gd name="connsiteX0" fmla="*/ 0 w 1866614"/>
                <a:gd name="connsiteY0" fmla="*/ 1588484 h 1900142"/>
                <a:gd name="connsiteX1" fmla="*/ 306038 w 1866614"/>
                <a:gd name="connsiteY1" fmla="*/ 1900142 h 1900142"/>
                <a:gd name="connsiteX2" fmla="*/ 1866614 w 1866614"/>
                <a:gd name="connsiteY2" fmla="*/ 311658 h 1900142"/>
                <a:gd name="connsiteX3" fmla="*/ 1560386 w 1866614"/>
                <a:gd name="connsiteY3" fmla="*/ 0 h 1900142"/>
                <a:gd name="connsiteX4" fmla="*/ 0 w 1866614"/>
                <a:gd name="connsiteY4" fmla="*/ 1588484 h 1900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6614" h="1900142">
                  <a:moveTo>
                    <a:pt x="0" y="1588484"/>
                  </a:moveTo>
                  <a:lnTo>
                    <a:pt x="306038" y="1900142"/>
                  </a:lnTo>
                  <a:lnTo>
                    <a:pt x="1866614" y="311658"/>
                  </a:lnTo>
                  <a:lnTo>
                    <a:pt x="1560386" y="0"/>
                  </a:lnTo>
                  <a:lnTo>
                    <a:pt x="0" y="15884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4CAA6C57-B116-A5F7-5E4F-A3B7998BB561}"/>
                </a:ext>
              </a:extLst>
            </p:cNvPr>
            <p:cNvSpPr/>
            <p:nvPr/>
          </p:nvSpPr>
          <p:spPr>
            <a:xfrm>
              <a:off x="4205287" y="3164775"/>
              <a:ext cx="2730531" cy="477202"/>
            </a:xfrm>
            <a:custGeom>
              <a:avLst/>
              <a:gdLst>
                <a:gd name="connsiteX0" fmla="*/ 0 w 2730531"/>
                <a:gd name="connsiteY0" fmla="*/ 33528 h 477202"/>
                <a:gd name="connsiteX1" fmla="*/ 0 w 2730531"/>
                <a:gd name="connsiteY1" fmla="*/ 477203 h 477202"/>
                <a:gd name="connsiteX2" fmla="*/ 2730532 w 2730531"/>
                <a:gd name="connsiteY2" fmla="*/ 437769 h 477202"/>
                <a:gd name="connsiteX3" fmla="*/ 2708243 w 2730531"/>
                <a:gd name="connsiteY3" fmla="*/ 0 h 477202"/>
                <a:gd name="connsiteX4" fmla="*/ 0 w 2730531"/>
                <a:gd name="connsiteY4" fmla="*/ 33528 h 47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0531" h="477202">
                  <a:moveTo>
                    <a:pt x="0" y="33528"/>
                  </a:moveTo>
                  <a:lnTo>
                    <a:pt x="0" y="477203"/>
                  </a:lnTo>
                  <a:lnTo>
                    <a:pt x="2730532" y="437769"/>
                  </a:lnTo>
                  <a:lnTo>
                    <a:pt x="2708243" y="0"/>
                  </a:lnTo>
                  <a:lnTo>
                    <a:pt x="0" y="335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="" xmlns:a16="http://schemas.microsoft.com/office/drawing/2014/main" id="{12159916-7B07-2B9A-ABB5-404BB42F97FB}"/>
                </a:ext>
              </a:extLst>
            </p:cNvPr>
            <p:cNvSpPr/>
            <p:nvPr/>
          </p:nvSpPr>
          <p:spPr>
            <a:xfrm>
              <a:off x="1462693" y="3164772"/>
              <a:ext cx="2730534" cy="477201"/>
            </a:xfrm>
            <a:custGeom>
              <a:avLst/>
              <a:gdLst>
                <a:gd name="connsiteX0" fmla="*/ 0 w 2730531"/>
                <a:gd name="connsiteY0" fmla="*/ 33528 h 477202"/>
                <a:gd name="connsiteX1" fmla="*/ 0 w 2730531"/>
                <a:gd name="connsiteY1" fmla="*/ 477203 h 477202"/>
                <a:gd name="connsiteX2" fmla="*/ 2730532 w 2730531"/>
                <a:gd name="connsiteY2" fmla="*/ 437769 h 477202"/>
                <a:gd name="connsiteX3" fmla="*/ 2708243 w 2730531"/>
                <a:gd name="connsiteY3" fmla="*/ 0 h 477202"/>
                <a:gd name="connsiteX4" fmla="*/ 0 w 2730531"/>
                <a:gd name="connsiteY4" fmla="*/ 33528 h 47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0531" h="477202">
                  <a:moveTo>
                    <a:pt x="0" y="33528"/>
                  </a:moveTo>
                  <a:lnTo>
                    <a:pt x="0" y="477203"/>
                  </a:lnTo>
                  <a:lnTo>
                    <a:pt x="2730532" y="437769"/>
                  </a:lnTo>
                  <a:lnTo>
                    <a:pt x="2708243" y="0"/>
                  </a:lnTo>
                  <a:lnTo>
                    <a:pt x="0" y="3352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CaixaDeTexto 14">
            <a:extLst>
              <a:ext uri="{FF2B5EF4-FFF2-40B4-BE49-F238E27FC236}">
                <a16:creationId xmlns="" xmlns:a16="http://schemas.microsoft.com/office/drawing/2014/main" id="{28061FBA-D1A5-C64F-CE81-82595387434F}"/>
              </a:ext>
            </a:extLst>
          </p:cNvPr>
          <p:cNvSpPr txBox="1"/>
          <p:nvPr/>
        </p:nvSpPr>
        <p:spPr>
          <a:xfrm>
            <a:off x="1029502" y="682182"/>
            <a:ext cx="902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509351">
              <a:defRPr/>
            </a:pPr>
            <a:r>
              <a:rPr lang="pt-BR" spc="200" dirty="0">
                <a:solidFill>
                  <a:prstClr val="black"/>
                </a:solidFill>
                <a:ea typeface="Verdana" panose="020B0604030504040204" pitchFamily="34" charset="0"/>
                <a:cs typeface="Arial" panose="020B0604020202020204" pitchFamily="34" charset="0"/>
              </a:rPr>
              <a:t>Problem Statement and Objectives</a:t>
            </a:r>
          </a:p>
        </p:txBody>
      </p:sp>
    </p:spTree>
    <p:extLst>
      <p:ext uri="{BB962C8B-B14F-4D97-AF65-F5344CB8AC3E}">
        <p14:creationId xmlns:p14="http://schemas.microsoft.com/office/powerpoint/2010/main" val="28146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325B00E6-CFC9-A0D4-2120-256DC26EFEA2}"/>
              </a:ext>
            </a:extLst>
          </p:cNvPr>
          <p:cNvSpPr/>
          <p:nvPr/>
        </p:nvSpPr>
        <p:spPr>
          <a:xfrm>
            <a:off x="11338560" y="0"/>
            <a:ext cx="853440" cy="6858000"/>
          </a:xfrm>
          <a:prstGeom prst="rect">
            <a:avLst/>
          </a:prstGeom>
          <a:solidFill>
            <a:srgbClr val="0D2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3A628FC-79B5-AA45-410A-43D4FF8E8C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71209" y="5563037"/>
            <a:ext cx="1402582" cy="839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4CB9094-282B-EF06-A4CF-DFB531D9A901}"/>
              </a:ext>
            </a:extLst>
          </p:cNvPr>
          <p:cNvGrpSpPr/>
          <p:nvPr/>
        </p:nvGrpSpPr>
        <p:grpSpPr>
          <a:xfrm rot="5400000" flipH="1">
            <a:off x="306413" y="76225"/>
            <a:ext cx="298804" cy="911638"/>
            <a:chOff x="1406152" y="4603606"/>
            <a:chExt cx="253346" cy="772948"/>
          </a:xfrm>
          <a:solidFill>
            <a:schemeClr val="tx2"/>
          </a:solidFill>
        </p:grpSpPr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D8193AE2-16AB-6864-4223-147B2E72D59B}"/>
                </a:ext>
              </a:extLst>
            </p:cNvPr>
            <p:cNvSpPr/>
            <p:nvPr/>
          </p:nvSpPr>
          <p:spPr>
            <a:xfrm>
              <a:off x="1406152" y="4850646"/>
              <a:ext cx="253346" cy="525908"/>
            </a:xfrm>
            <a:custGeom>
              <a:avLst/>
              <a:gdLst>
                <a:gd name="connsiteX0" fmla="*/ 0 w 74834"/>
                <a:gd name="connsiteY0" fmla="*/ 0 h 335667"/>
                <a:gd name="connsiteX1" fmla="*/ 74834 w 74834"/>
                <a:gd name="connsiteY1" fmla="*/ 0 h 335667"/>
                <a:gd name="connsiteX2" fmla="*/ 74834 w 74834"/>
                <a:gd name="connsiteY2" fmla="*/ 335667 h 335667"/>
                <a:gd name="connsiteX3" fmla="*/ 0 w 74834"/>
                <a:gd name="connsiteY3" fmla="*/ 335667 h 335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834" h="335667">
                  <a:moveTo>
                    <a:pt x="0" y="0"/>
                  </a:moveTo>
                  <a:lnTo>
                    <a:pt x="74834" y="0"/>
                  </a:lnTo>
                  <a:lnTo>
                    <a:pt x="74834" y="335667"/>
                  </a:lnTo>
                  <a:lnTo>
                    <a:pt x="0" y="335667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5AE763EC-8BC2-67B8-1C6A-823E6D16F7CB}"/>
                </a:ext>
              </a:extLst>
            </p:cNvPr>
            <p:cNvSpPr/>
            <p:nvPr/>
          </p:nvSpPr>
          <p:spPr>
            <a:xfrm>
              <a:off x="1406152" y="4603606"/>
              <a:ext cx="253346" cy="93555"/>
            </a:xfrm>
            <a:custGeom>
              <a:avLst/>
              <a:gdLst>
                <a:gd name="connsiteX0" fmla="*/ 0 w 74834"/>
                <a:gd name="connsiteY0" fmla="*/ 0 h 27635"/>
                <a:gd name="connsiteX1" fmla="*/ 74834 w 74834"/>
                <a:gd name="connsiteY1" fmla="*/ 0 h 27635"/>
                <a:gd name="connsiteX2" fmla="*/ 74834 w 74834"/>
                <a:gd name="connsiteY2" fmla="*/ 27636 h 27635"/>
                <a:gd name="connsiteX3" fmla="*/ 0 w 74834"/>
                <a:gd name="connsiteY3" fmla="*/ 27636 h 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834" h="27635">
                  <a:moveTo>
                    <a:pt x="0" y="0"/>
                  </a:moveTo>
                  <a:lnTo>
                    <a:pt x="74834" y="0"/>
                  </a:lnTo>
                  <a:lnTo>
                    <a:pt x="74834" y="27636"/>
                  </a:lnTo>
                  <a:lnTo>
                    <a:pt x="0" y="27636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sp>
        <p:nvSpPr>
          <p:cNvPr id="8" name="CaixaDeTexto 14">
            <a:extLst>
              <a:ext uri="{FF2B5EF4-FFF2-40B4-BE49-F238E27FC236}">
                <a16:creationId xmlns="" xmlns:a16="http://schemas.microsoft.com/office/drawing/2014/main" id="{90AB0208-1BED-1600-CBF6-47E9FCD0E96C}"/>
              </a:ext>
            </a:extLst>
          </p:cNvPr>
          <p:cNvSpPr txBox="1"/>
          <p:nvPr/>
        </p:nvSpPr>
        <p:spPr>
          <a:xfrm>
            <a:off x="1029502" y="282201"/>
            <a:ext cx="902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State </a:t>
            </a:r>
            <a:r>
              <a:rPr lang="en-US" sz="2400" b="1" dirty="0">
                <a:solidFill>
                  <a:schemeClr val="tx2"/>
                </a:solidFill>
              </a:rPr>
              <a:t>of the </a:t>
            </a:r>
            <a:r>
              <a:rPr lang="en-US" sz="2400" b="1" dirty="0" smtClean="0">
                <a:solidFill>
                  <a:schemeClr val="tx2"/>
                </a:solidFill>
              </a:rPr>
              <a:t>art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07C05F5-1E2E-A2EF-52FC-19F5DA99B95E}"/>
              </a:ext>
            </a:extLst>
          </p:cNvPr>
          <p:cNvSpPr txBox="1"/>
          <p:nvPr/>
        </p:nvSpPr>
        <p:spPr>
          <a:xfrm>
            <a:off x="1050284" y="1282629"/>
            <a:ext cx="9819634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Lightweight Algorithms: </a:t>
            </a:r>
            <a:endParaRPr lang="en-US" b="1" dirty="0" smtClean="0"/>
          </a:p>
          <a:p>
            <a:r>
              <a:rPr lang="en-US" sz="1400" dirty="0" smtClean="0"/>
              <a:t>ChaCha20 </a:t>
            </a:r>
            <a:r>
              <a:rPr lang="en-US" sz="1400" dirty="0"/>
              <a:t>and AES-256-GCM for secure, efficient encryption; ECC (Curve25519) for energy-efficient key exchanges.</a:t>
            </a:r>
          </a:p>
          <a:p>
            <a:r>
              <a:rPr lang="en-US" b="1" dirty="0"/>
              <a:t>Hybrid Security Models: </a:t>
            </a:r>
            <a:endParaRPr lang="en-US" b="1" dirty="0" smtClean="0"/>
          </a:p>
          <a:p>
            <a:r>
              <a:rPr lang="en-US" sz="1400" dirty="0" smtClean="0"/>
              <a:t>Combining </a:t>
            </a:r>
            <a:r>
              <a:rPr lang="en-US" sz="1400" dirty="0"/>
              <a:t>symmetric (AES) and asymmetric (ECC) encryption to balance performance and security, with HMAC-SHA512 for data integrity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b="1" dirty="0"/>
              <a:t>Emerging Research:</a:t>
            </a:r>
          </a:p>
          <a:p>
            <a:r>
              <a:rPr lang="en-US" sz="1400" dirty="0" smtClean="0"/>
              <a:t>Peinado </a:t>
            </a:r>
            <a:r>
              <a:rPr lang="en-US" sz="1400" dirty="0"/>
              <a:t>(2011): Trade-offs between security and performance in decentralized IoT systems.</a:t>
            </a:r>
          </a:p>
          <a:p>
            <a:r>
              <a:rPr lang="en-US" sz="1400" dirty="0" smtClean="0"/>
              <a:t>Yang </a:t>
            </a:r>
            <a:r>
              <a:rPr lang="en-US" sz="1400" dirty="0"/>
              <a:t>&amp; Zhao (2023): Cryptographic models for real-time Industry 5.0 environments.</a:t>
            </a:r>
          </a:p>
          <a:p>
            <a:endParaRPr lang="en-US" dirty="0"/>
          </a:p>
          <a:p>
            <a:r>
              <a:rPr lang="en-US" b="1" dirty="0"/>
              <a:t>PRISEC III Innovations: </a:t>
            </a:r>
            <a:endParaRPr lang="en-US" b="1" dirty="0" smtClean="0"/>
          </a:p>
          <a:p>
            <a:r>
              <a:rPr lang="en-US" sz="1400" dirty="0" smtClean="0"/>
              <a:t>Dynamic </a:t>
            </a:r>
            <a:r>
              <a:rPr lang="en-US" sz="1400" dirty="0"/>
              <a:t>multi-layer encryption, edge computing integration for secure, low-latency communication.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FE865B21-5B81-7039-D913-D588760CFC5C}"/>
              </a:ext>
            </a:extLst>
          </p:cNvPr>
          <p:cNvGrpSpPr/>
          <p:nvPr/>
        </p:nvGrpSpPr>
        <p:grpSpPr>
          <a:xfrm flipH="1">
            <a:off x="10949609" y="3221825"/>
            <a:ext cx="673715" cy="414350"/>
            <a:chOff x="1462693" y="1423987"/>
            <a:chExt cx="6520589" cy="4010310"/>
          </a:xfrm>
          <a:solidFill>
            <a:srgbClr val="0D28C2"/>
          </a:solidFill>
        </p:grpSpPr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02DEF47D-EF82-223D-151A-4F24429BF97C}"/>
                </a:ext>
              </a:extLst>
            </p:cNvPr>
            <p:cNvSpPr/>
            <p:nvPr/>
          </p:nvSpPr>
          <p:spPr>
            <a:xfrm>
              <a:off x="5761386" y="1423987"/>
              <a:ext cx="2221896" cy="2261996"/>
            </a:xfrm>
            <a:custGeom>
              <a:avLst/>
              <a:gdLst>
                <a:gd name="connsiteX0" fmla="*/ 306038 w 2221896"/>
                <a:gd name="connsiteY0" fmla="*/ 0 h 2261996"/>
                <a:gd name="connsiteX1" fmla="*/ 0 w 2221896"/>
                <a:gd name="connsiteY1" fmla="*/ 311658 h 2261996"/>
                <a:gd name="connsiteX2" fmla="*/ 1915859 w 2221896"/>
                <a:gd name="connsiteY2" fmla="*/ 2261997 h 2261996"/>
                <a:gd name="connsiteX3" fmla="*/ 2221897 w 2221896"/>
                <a:gd name="connsiteY3" fmla="*/ 1950625 h 2261996"/>
                <a:gd name="connsiteX4" fmla="*/ 306038 w 2221896"/>
                <a:gd name="connsiteY4" fmla="*/ 0 h 2261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1896" h="2261996">
                  <a:moveTo>
                    <a:pt x="306038" y="0"/>
                  </a:moveTo>
                  <a:lnTo>
                    <a:pt x="0" y="311658"/>
                  </a:lnTo>
                  <a:lnTo>
                    <a:pt x="1915859" y="2261997"/>
                  </a:lnTo>
                  <a:lnTo>
                    <a:pt x="2221897" y="1950625"/>
                  </a:lnTo>
                  <a:lnTo>
                    <a:pt x="30603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CE900510-03B3-F0D5-CEDC-0F18F6186102}"/>
                </a:ext>
              </a:extLst>
            </p:cNvPr>
            <p:cNvSpPr/>
            <p:nvPr/>
          </p:nvSpPr>
          <p:spPr>
            <a:xfrm>
              <a:off x="5653944" y="3534155"/>
              <a:ext cx="1866614" cy="1900142"/>
            </a:xfrm>
            <a:custGeom>
              <a:avLst/>
              <a:gdLst>
                <a:gd name="connsiteX0" fmla="*/ 0 w 1866614"/>
                <a:gd name="connsiteY0" fmla="*/ 1588484 h 1900142"/>
                <a:gd name="connsiteX1" fmla="*/ 306038 w 1866614"/>
                <a:gd name="connsiteY1" fmla="*/ 1900142 h 1900142"/>
                <a:gd name="connsiteX2" fmla="*/ 1866614 w 1866614"/>
                <a:gd name="connsiteY2" fmla="*/ 311658 h 1900142"/>
                <a:gd name="connsiteX3" fmla="*/ 1560386 w 1866614"/>
                <a:gd name="connsiteY3" fmla="*/ 0 h 1900142"/>
                <a:gd name="connsiteX4" fmla="*/ 0 w 1866614"/>
                <a:gd name="connsiteY4" fmla="*/ 1588484 h 1900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6614" h="1900142">
                  <a:moveTo>
                    <a:pt x="0" y="1588484"/>
                  </a:moveTo>
                  <a:lnTo>
                    <a:pt x="306038" y="1900142"/>
                  </a:lnTo>
                  <a:lnTo>
                    <a:pt x="1866614" y="311658"/>
                  </a:lnTo>
                  <a:lnTo>
                    <a:pt x="1560386" y="0"/>
                  </a:lnTo>
                  <a:lnTo>
                    <a:pt x="0" y="15884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4CAA6C57-B116-A5F7-5E4F-A3B7998BB561}"/>
                </a:ext>
              </a:extLst>
            </p:cNvPr>
            <p:cNvSpPr/>
            <p:nvPr/>
          </p:nvSpPr>
          <p:spPr>
            <a:xfrm>
              <a:off x="4205287" y="3164775"/>
              <a:ext cx="2730531" cy="477202"/>
            </a:xfrm>
            <a:custGeom>
              <a:avLst/>
              <a:gdLst>
                <a:gd name="connsiteX0" fmla="*/ 0 w 2730531"/>
                <a:gd name="connsiteY0" fmla="*/ 33528 h 477202"/>
                <a:gd name="connsiteX1" fmla="*/ 0 w 2730531"/>
                <a:gd name="connsiteY1" fmla="*/ 477203 h 477202"/>
                <a:gd name="connsiteX2" fmla="*/ 2730532 w 2730531"/>
                <a:gd name="connsiteY2" fmla="*/ 437769 h 477202"/>
                <a:gd name="connsiteX3" fmla="*/ 2708243 w 2730531"/>
                <a:gd name="connsiteY3" fmla="*/ 0 h 477202"/>
                <a:gd name="connsiteX4" fmla="*/ 0 w 2730531"/>
                <a:gd name="connsiteY4" fmla="*/ 33528 h 47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0531" h="477202">
                  <a:moveTo>
                    <a:pt x="0" y="33528"/>
                  </a:moveTo>
                  <a:lnTo>
                    <a:pt x="0" y="477203"/>
                  </a:lnTo>
                  <a:lnTo>
                    <a:pt x="2730532" y="437769"/>
                  </a:lnTo>
                  <a:lnTo>
                    <a:pt x="2708243" y="0"/>
                  </a:lnTo>
                  <a:lnTo>
                    <a:pt x="0" y="335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="" xmlns:a16="http://schemas.microsoft.com/office/drawing/2014/main" id="{12159916-7B07-2B9A-ABB5-404BB42F97FB}"/>
                </a:ext>
              </a:extLst>
            </p:cNvPr>
            <p:cNvSpPr/>
            <p:nvPr/>
          </p:nvSpPr>
          <p:spPr>
            <a:xfrm>
              <a:off x="1462693" y="3164772"/>
              <a:ext cx="2730534" cy="477201"/>
            </a:xfrm>
            <a:custGeom>
              <a:avLst/>
              <a:gdLst>
                <a:gd name="connsiteX0" fmla="*/ 0 w 2730531"/>
                <a:gd name="connsiteY0" fmla="*/ 33528 h 477202"/>
                <a:gd name="connsiteX1" fmla="*/ 0 w 2730531"/>
                <a:gd name="connsiteY1" fmla="*/ 477203 h 477202"/>
                <a:gd name="connsiteX2" fmla="*/ 2730532 w 2730531"/>
                <a:gd name="connsiteY2" fmla="*/ 437769 h 477202"/>
                <a:gd name="connsiteX3" fmla="*/ 2708243 w 2730531"/>
                <a:gd name="connsiteY3" fmla="*/ 0 h 477202"/>
                <a:gd name="connsiteX4" fmla="*/ 0 w 2730531"/>
                <a:gd name="connsiteY4" fmla="*/ 33528 h 47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0531" h="477202">
                  <a:moveTo>
                    <a:pt x="0" y="33528"/>
                  </a:moveTo>
                  <a:lnTo>
                    <a:pt x="0" y="477203"/>
                  </a:lnTo>
                  <a:lnTo>
                    <a:pt x="2730532" y="437769"/>
                  </a:lnTo>
                  <a:lnTo>
                    <a:pt x="2708243" y="0"/>
                  </a:lnTo>
                  <a:lnTo>
                    <a:pt x="0" y="3352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CaixaDeTexto 14">
            <a:extLst>
              <a:ext uri="{FF2B5EF4-FFF2-40B4-BE49-F238E27FC236}">
                <a16:creationId xmlns="" xmlns:a16="http://schemas.microsoft.com/office/drawing/2014/main" id="{28061FBA-D1A5-C64F-CE81-82595387434F}"/>
              </a:ext>
            </a:extLst>
          </p:cNvPr>
          <p:cNvSpPr txBox="1"/>
          <p:nvPr/>
        </p:nvSpPr>
        <p:spPr>
          <a:xfrm>
            <a:off x="1029502" y="682182"/>
            <a:ext cx="902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509351">
              <a:defRPr/>
            </a:pPr>
            <a:r>
              <a:rPr lang="en-US" spc="200" dirty="0">
                <a:solidFill>
                  <a:prstClr val="black"/>
                </a:solidFill>
                <a:ea typeface="Verdana" panose="020B0604030504040204" pitchFamily="34" charset="0"/>
                <a:cs typeface="Arial" panose="020B0604020202020204" pitchFamily="34" charset="0"/>
              </a:rPr>
              <a:t>Cryptographic Advancements in IoT and Edge Computing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ptos"/>
              </a:rPr>
              <a:t>state of the art slide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84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A5F2D7F5-3B49-69AB-8698-E6B369B9D1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71209" y="5563037"/>
            <a:ext cx="1402582" cy="839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4247D7FD-5866-65BD-5350-B90B449D6DE3}"/>
              </a:ext>
            </a:extLst>
          </p:cNvPr>
          <p:cNvGrpSpPr/>
          <p:nvPr/>
        </p:nvGrpSpPr>
        <p:grpSpPr>
          <a:xfrm rot="5400000" flipH="1">
            <a:off x="306413" y="76225"/>
            <a:ext cx="298804" cy="911638"/>
            <a:chOff x="1406152" y="4603606"/>
            <a:chExt cx="253346" cy="772948"/>
          </a:xfrm>
          <a:solidFill>
            <a:schemeClr val="tx2"/>
          </a:solidFill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CC1A78AD-50BD-9CDE-1FB3-3E6B0BC60873}"/>
                </a:ext>
              </a:extLst>
            </p:cNvPr>
            <p:cNvSpPr/>
            <p:nvPr/>
          </p:nvSpPr>
          <p:spPr>
            <a:xfrm>
              <a:off x="1406152" y="4850646"/>
              <a:ext cx="253346" cy="525908"/>
            </a:xfrm>
            <a:custGeom>
              <a:avLst/>
              <a:gdLst>
                <a:gd name="connsiteX0" fmla="*/ 0 w 74834"/>
                <a:gd name="connsiteY0" fmla="*/ 0 h 335667"/>
                <a:gd name="connsiteX1" fmla="*/ 74834 w 74834"/>
                <a:gd name="connsiteY1" fmla="*/ 0 h 335667"/>
                <a:gd name="connsiteX2" fmla="*/ 74834 w 74834"/>
                <a:gd name="connsiteY2" fmla="*/ 335667 h 335667"/>
                <a:gd name="connsiteX3" fmla="*/ 0 w 74834"/>
                <a:gd name="connsiteY3" fmla="*/ 335667 h 335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834" h="335667">
                  <a:moveTo>
                    <a:pt x="0" y="0"/>
                  </a:moveTo>
                  <a:lnTo>
                    <a:pt x="74834" y="0"/>
                  </a:lnTo>
                  <a:lnTo>
                    <a:pt x="74834" y="335667"/>
                  </a:lnTo>
                  <a:lnTo>
                    <a:pt x="0" y="335667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D9557103-F1AF-38EC-3305-6DB8C1869CC9}"/>
                </a:ext>
              </a:extLst>
            </p:cNvPr>
            <p:cNvSpPr/>
            <p:nvPr/>
          </p:nvSpPr>
          <p:spPr>
            <a:xfrm>
              <a:off x="1406152" y="4603606"/>
              <a:ext cx="253346" cy="93555"/>
            </a:xfrm>
            <a:custGeom>
              <a:avLst/>
              <a:gdLst>
                <a:gd name="connsiteX0" fmla="*/ 0 w 74834"/>
                <a:gd name="connsiteY0" fmla="*/ 0 h 27635"/>
                <a:gd name="connsiteX1" fmla="*/ 74834 w 74834"/>
                <a:gd name="connsiteY1" fmla="*/ 0 h 27635"/>
                <a:gd name="connsiteX2" fmla="*/ 74834 w 74834"/>
                <a:gd name="connsiteY2" fmla="*/ 27636 h 27635"/>
                <a:gd name="connsiteX3" fmla="*/ 0 w 74834"/>
                <a:gd name="connsiteY3" fmla="*/ 27636 h 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834" h="27635">
                  <a:moveTo>
                    <a:pt x="0" y="0"/>
                  </a:moveTo>
                  <a:lnTo>
                    <a:pt x="74834" y="0"/>
                  </a:lnTo>
                  <a:lnTo>
                    <a:pt x="74834" y="27636"/>
                  </a:lnTo>
                  <a:lnTo>
                    <a:pt x="0" y="27636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sp>
        <p:nvSpPr>
          <p:cNvPr id="14" name="CaixaDeTexto 14">
            <a:extLst>
              <a:ext uri="{FF2B5EF4-FFF2-40B4-BE49-F238E27FC236}">
                <a16:creationId xmlns="" xmlns:a16="http://schemas.microsoft.com/office/drawing/2014/main" id="{BE8FE536-6A93-CB1D-3B4A-0ED3095D816E}"/>
              </a:ext>
            </a:extLst>
          </p:cNvPr>
          <p:cNvSpPr txBox="1"/>
          <p:nvPr/>
        </p:nvSpPr>
        <p:spPr>
          <a:xfrm>
            <a:off x="1029502" y="282201"/>
            <a:ext cx="9028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509351">
              <a:defRPr/>
            </a:pPr>
            <a:r>
              <a:rPr lang="en-US" sz="2400" b="1" dirty="0">
                <a:solidFill>
                  <a:srgbClr val="0D28C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Cryptographic </a:t>
            </a:r>
            <a:r>
              <a:rPr lang="en-US" sz="2400" b="1" dirty="0" smtClean="0">
                <a:solidFill>
                  <a:srgbClr val="0D28C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techniques </a:t>
            </a:r>
            <a:r>
              <a:rPr lang="en-US" sz="2400" b="1" dirty="0">
                <a:solidFill>
                  <a:srgbClr val="0D28C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i</a:t>
            </a:r>
            <a:r>
              <a:rPr lang="en-US" sz="2400" b="1" dirty="0" smtClean="0">
                <a:solidFill>
                  <a:srgbClr val="0D28C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mplemented </a:t>
            </a:r>
            <a:r>
              <a:rPr lang="en-US" sz="2400" b="1" dirty="0">
                <a:solidFill>
                  <a:srgbClr val="0D28C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at </a:t>
            </a:r>
            <a:r>
              <a:rPr lang="en-US" sz="2400" b="1" dirty="0" smtClean="0">
                <a:solidFill>
                  <a:srgbClr val="0D28C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each </a:t>
            </a:r>
            <a:r>
              <a:rPr lang="en-US" sz="2400" b="1" dirty="0">
                <a:solidFill>
                  <a:srgbClr val="0D28C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s</a:t>
            </a:r>
            <a:r>
              <a:rPr lang="en-US" sz="2400" b="1" dirty="0" smtClean="0">
                <a:solidFill>
                  <a:srgbClr val="0D28C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ecurity </a:t>
            </a:r>
            <a:r>
              <a:rPr lang="en-US" sz="2400" b="1" dirty="0">
                <a:solidFill>
                  <a:srgbClr val="0D28C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l</a:t>
            </a:r>
            <a:r>
              <a:rPr lang="en-US" sz="2400" b="1" dirty="0" smtClean="0">
                <a:solidFill>
                  <a:srgbClr val="0D28C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evel</a:t>
            </a:r>
            <a:endParaRPr lang="en-US" sz="2400" b="1" dirty="0">
              <a:solidFill>
                <a:srgbClr val="0D28C2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ela 7">
            <a:extLst>
              <a:ext uri="{FF2B5EF4-FFF2-40B4-BE49-F238E27FC236}">
                <a16:creationId xmlns="" xmlns:a16="http://schemas.microsoft.com/office/drawing/2014/main" id="{0DBEAC6E-08D1-0BCE-D5B0-42EE81BA72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4287290"/>
              </p:ext>
            </p:extLst>
          </p:nvPr>
        </p:nvGraphicFramePr>
        <p:xfrm>
          <a:off x="4308781" y="1467662"/>
          <a:ext cx="7044218" cy="4920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556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1107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>
                        <a:solidFill>
                          <a:srgbClr val="FA551E"/>
                        </a:solidFill>
                        <a:latin typeface="+mj-lt"/>
                        <a:cs typeface="Toyota Type" panose="020B0602020202020204" pitchFamily="34" charset="0"/>
                      </a:endParaRPr>
                    </a:p>
                  </a:txBody>
                  <a:tcPr marL="91428" marR="91428" marT="45714" marB="4571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Most Used Algorithms</a:t>
                      </a:r>
                      <a:endParaRPr lang="pt-PT" sz="1400" b="1" dirty="0">
                        <a:solidFill>
                          <a:schemeClr val="bg1"/>
                        </a:solidFill>
                        <a:latin typeface="+mj-lt"/>
                        <a:cs typeface="Toyota Type Black" panose="020B0A02020202020204" pitchFamily="34" charset="0"/>
                      </a:endParaRPr>
                    </a:p>
                  </a:txBody>
                  <a:tcPr marL="91428" marR="91428" marT="45714" marB="4571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993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Security Level</a:t>
                      </a:r>
                      <a:endParaRPr lang="pt-PT" sz="1400" b="1" dirty="0">
                        <a:solidFill>
                          <a:srgbClr val="404040"/>
                        </a:solidFill>
                        <a:latin typeface="+mj-lt"/>
                        <a:cs typeface="Toyota Type Black" panose="020B0A02020202020204" pitchFamily="34" charset="0"/>
                      </a:endParaRPr>
                    </a:p>
                  </a:txBody>
                  <a:tcPr marL="180000" marR="91428" marT="45714" marB="4571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 b="0" dirty="0">
                        <a:solidFill>
                          <a:srgbClr val="404040"/>
                        </a:solidFill>
                        <a:latin typeface="+mj-lt"/>
                        <a:cs typeface="Toyota Type Black" panose="020B0A02020202020204" pitchFamily="34" charset="0"/>
                      </a:endParaRPr>
                    </a:p>
                  </a:txBody>
                  <a:tcPr marL="91428" marR="91428" marT="45714" marB="4571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15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Guest Level</a:t>
                      </a:r>
                      <a:endParaRPr kumimoji="0" lang="pt-P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oyota Type" panose="020B0602020202020204" pitchFamily="34" charset="0"/>
                      </a:endParaRPr>
                    </a:p>
                  </a:txBody>
                  <a:tcPr marL="180000" marR="91428" marT="45714" marB="4571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AES-256-GCM + RSA, ChaCha20 + ECC (Curve25519), AES-128-CCM + ChaCha20</a:t>
                      </a:r>
                      <a:endParaRPr lang="pt-PT" sz="1200" b="0" kern="120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Toyota Type Black" panose="020B0A02020202020204" pitchFamily="34" charset="0"/>
                      </a:endParaRPr>
                    </a:p>
                  </a:txBody>
                  <a:tcPr marL="91428" marR="91428" marT="45714" marB="4571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67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Basic Level</a:t>
                      </a:r>
                      <a:endParaRPr kumimoji="0" lang="pt-P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oyota Type" panose="020B0602020202020204" pitchFamily="34" charset="0"/>
                      </a:endParaRPr>
                    </a:p>
                  </a:txBody>
                  <a:tcPr marL="180000" marR="91428" marT="45714" marB="4571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AES-128-CCM + ChaCha20 + ECC (Curve25519), AES-256-GCM + ChaCha20 + RSA, AES-256-CCM + ChaCha20-Poly1305</a:t>
                      </a:r>
                      <a:endParaRPr lang="pt-PT" sz="1200" dirty="0">
                        <a:solidFill>
                          <a:srgbClr val="404040"/>
                        </a:solidFill>
                        <a:latin typeface="+mj-lt"/>
                        <a:cs typeface="Toyota Type" panose="020B0602020202020204" pitchFamily="34" charset="0"/>
                      </a:endParaRPr>
                    </a:p>
                  </a:txBody>
                  <a:tcPr marL="91428" marR="91428" marT="45714" marB="4571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67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Advanced Level</a:t>
                      </a:r>
                      <a:endParaRPr kumimoji="0" lang="pt-P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oyota Type" panose="020B0602020202020204" pitchFamily="34" charset="0"/>
                      </a:endParaRPr>
                    </a:p>
                  </a:txBody>
                  <a:tcPr marL="180000" marR="91428" marT="45714" marB="4571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ChaCha20 + AES-256-GCM, AES-128-CCM + RSA, AES-128-CCM + AES-256-GCM + ECC (Curve25519)</a:t>
                      </a:r>
                      <a:endParaRPr lang="pt-PT" sz="1200" dirty="0">
                        <a:solidFill>
                          <a:srgbClr val="404040"/>
                        </a:solidFill>
                        <a:latin typeface="+mj-lt"/>
                        <a:cs typeface="Toyota Type" panose="020B0602020202020204" pitchFamily="34" charset="0"/>
                      </a:endParaRPr>
                    </a:p>
                  </a:txBody>
                  <a:tcPr marL="91428" marR="91428" marT="45714" marB="4571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67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Admin Level</a:t>
                      </a:r>
                      <a:endParaRPr kumimoji="0" lang="pt-P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Toyota Type" panose="020B0602020202020204" pitchFamily="34" charset="0"/>
                      </a:endParaRPr>
                    </a:p>
                  </a:txBody>
                  <a:tcPr marL="180000" marR="91428" marT="45714" marB="4571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AES-256-GCM + ChaCha20 + ECC (Curve25519), AES-128-CCM + ChaCha20 + RSA, AES-256-CTR + Blowfish + ChaCha20</a:t>
                      </a:r>
                      <a:endParaRPr lang="pt-PT" sz="1200" dirty="0">
                        <a:solidFill>
                          <a:srgbClr val="404040"/>
                        </a:solidFill>
                        <a:latin typeface="+mj-lt"/>
                        <a:cs typeface="Toyota Type" panose="020B0602020202020204" pitchFamily="34" charset="0"/>
                      </a:endParaRPr>
                    </a:p>
                  </a:txBody>
                  <a:tcPr marL="91428" marR="91428" marT="45714" marB="4571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16049C4-EF00-51C3-D222-96E1E013D95C}"/>
              </a:ext>
            </a:extLst>
          </p:cNvPr>
          <p:cNvSpPr/>
          <p:nvPr/>
        </p:nvSpPr>
        <p:spPr>
          <a:xfrm>
            <a:off x="0" y="1454409"/>
            <a:ext cx="4297680" cy="5390711"/>
          </a:xfrm>
          <a:prstGeom prst="rect">
            <a:avLst/>
          </a:prstGeom>
          <a:solidFill>
            <a:srgbClr val="0D2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72A65756-AAA7-7C4C-0F95-6BC06B449443}"/>
              </a:ext>
            </a:extLst>
          </p:cNvPr>
          <p:cNvSpPr/>
          <p:nvPr/>
        </p:nvSpPr>
        <p:spPr>
          <a:xfrm>
            <a:off x="1421899" y="5737227"/>
            <a:ext cx="2799581" cy="1120773"/>
          </a:xfrm>
          <a:custGeom>
            <a:avLst/>
            <a:gdLst>
              <a:gd name="connsiteX0" fmla="*/ 0 w 2799581"/>
              <a:gd name="connsiteY0" fmla="*/ 267888 h 1120773"/>
              <a:gd name="connsiteX1" fmla="*/ 529721 w 2799581"/>
              <a:gd name="connsiteY1" fmla="*/ 267888 h 1120773"/>
              <a:gd name="connsiteX2" fmla="*/ 529722 w 2799581"/>
              <a:gd name="connsiteY2" fmla="*/ 1120773 h 1120773"/>
              <a:gd name="connsiteX3" fmla="*/ 0 w 2799581"/>
              <a:gd name="connsiteY3" fmla="*/ 1120773 h 1120773"/>
              <a:gd name="connsiteX4" fmla="*/ 1967915 w 2799581"/>
              <a:gd name="connsiteY4" fmla="*/ 0 h 1120773"/>
              <a:gd name="connsiteX5" fmla="*/ 2799581 w 2799581"/>
              <a:gd name="connsiteY5" fmla="*/ 1106707 h 1120773"/>
              <a:gd name="connsiteX6" fmla="*/ 2799581 w 2799581"/>
              <a:gd name="connsiteY6" fmla="*/ 1120773 h 1120773"/>
              <a:gd name="connsiteX7" fmla="*/ 2269859 w 2799581"/>
              <a:gd name="connsiteY7" fmla="*/ 1120773 h 1120773"/>
              <a:gd name="connsiteX8" fmla="*/ 2269859 w 2799581"/>
              <a:gd name="connsiteY8" fmla="*/ 1098589 h 1120773"/>
              <a:gd name="connsiteX9" fmla="*/ 1981157 w 2799581"/>
              <a:gd name="connsiteY9" fmla="*/ 662947 h 1120773"/>
              <a:gd name="connsiteX10" fmla="*/ 1658035 w 2799581"/>
              <a:gd name="connsiteY10" fmla="*/ 1098589 h 1120773"/>
              <a:gd name="connsiteX11" fmla="*/ 1658035 w 2799581"/>
              <a:gd name="connsiteY11" fmla="*/ 1120773 h 1120773"/>
              <a:gd name="connsiteX12" fmla="*/ 1136260 w 2799581"/>
              <a:gd name="connsiteY12" fmla="*/ 1120773 h 1120773"/>
              <a:gd name="connsiteX13" fmla="*/ 1136260 w 2799581"/>
              <a:gd name="connsiteY13" fmla="*/ 1106707 h 1120773"/>
              <a:gd name="connsiteX14" fmla="*/ 1144197 w 2799581"/>
              <a:gd name="connsiteY14" fmla="*/ 1106707 h 1120773"/>
              <a:gd name="connsiteX15" fmla="*/ 1967915 w 2799581"/>
              <a:gd name="connsiteY15" fmla="*/ 0 h 1120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99581" h="1120773">
                <a:moveTo>
                  <a:pt x="0" y="267888"/>
                </a:moveTo>
                <a:lnTo>
                  <a:pt x="529721" y="267888"/>
                </a:lnTo>
                <a:lnTo>
                  <a:pt x="529722" y="1120773"/>
                </a:lnTo>
                <a:lnTo>
                  <a:pt x="0" y="1120773"/>
                </a:lnTo>
                <a:close/>
                <a:moveTo>
                  <a:pt x="1967915" y="0"/>
                </a:moveTo>
                <a:cubicBezTo>
                  <a:pt x="2476449" y="0"/>
                  <a:pt x="2799581" y="427533"/>
                  <a:pt x="2799581" y="1106707"/>
                </a:cubicBezTo>
                <a:lnTo>
                  <a:pt x="2799581" y="1120773"/>
                </a:lnTo>
                <a:lnTo>
                  <a:pt x="2269859" y="1120773"/>
                </a:lnTo>
                <a:lnTo>
                  <a:pt x="2269859" y="1098589"/>
                </a:lnTo>
                <a:cubicBezTo>
                  <a:pt x="2269859" y="830711"/>
                  <a:pt x="2179810" y="662947"/>
                  <a:pt x="1981157" y="662947"/>
                </a:cubicBezTo>
                <a:cubicBezTo>
                  <a:pt x="1782514" y="662947"/>
                  <a:pt x="1658035" y="828001"/>
                  <a:pt x="1658035" y="1098589"/>
                </a:cubicBezTo>
                <a:lnTo>
                  <a:pt x="1658035" y="1120773"/>
                </a:lnTo>
                <a:lnTo>
                  <a:pt x="1136260" y="1120773"/>
                </a:lnTo>
                <a:lnTo>
                  <a:pt x="1136260" y="1106707"/>
                </a:lnTo>
                <a:lnTo>
                  <a:pt x="1144197" y="1106707"/>
                </a:lnTo>
                <a:cubicBezTo>
                  <a:pt x="1144197" y="427533"/>
                  <a:pt x="1459382" y="0"/>
                  <a:pt x="1967915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56103C6B-92FA-19B3-D7C6-344FB3C554AC}"/>
              </a:ext>
            </a:extLst>
          </p:cNvPr>
          <p:cNvGrpSpPr/>
          <p:nvPr/>
        </p:nvGrpSpPr>
        <p:grpSpPr>
          <a:xfrm>
            <a:off x="366832" y="1741609"/>
            <a:ext cx="390347" cy="5116390"/>
            <a:chOff x="13522792" y="659569"/>
            <a:chExt cx="390347" cy="5116390"/>
          </a:xfrm>
          <a:solidFill>
            <a:schemeClr val="bg1"/>
          </a:solidFill>
        </p:grpSpPr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315004D0-7FAF-4F86-3B5A-B4E16453D92C}"/>
                </a:ext>
              </a:extLst>
            </p:cNvPr>
            <p:cNvCxnSpPr>
              <a:cxnSpLocks/>
            </p:cNvCxnSpPr>
            <p:nvPr/>
          </p:nvCxnSpPr>
          <p:spPr>
            <a:xfrm>
              <a:off x="13723580" y="1381516"/>
              <a:ext cx="0" cy="4394443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8CF4825B-5799-A3C3-BA0E-BB443F071274}"/>
                </a:ext>
              </a:extLst>
            </p:cNvPr>
            <p:cNvSpPr/>
            <p:nvPr/>
          </p:nvSpPr>
          <p:spPr>
            <a:xfrm>
              <a:off x="13683570" y="659569"/>
              <a:ext cx="229569" cy="233712"/>
            </a:xfrm>
            <a:custGeom>
              <a:avLst/>
              <a:gdLst>
                <a:gd name="connsiteX0" fmla="*/ 306038 w 2221896"/>
                <a:gd name="connsiteY0" fmla="*/ 0 h 2261996"/>
                <a:gd name="connsiteX1" fmla="*/ 0 w 2221896"/>
                <a:gd name="connsiteY1" fmla="*/ 311658 h 2261996"/>
                <a:gd name="connsiteX2" fmla="*/ 1915859 w 2221896"/>
                <a:gd name="connsiteY2" fmla="*/ 2261997 h 2261996"/>
                <a:gd name="connsiteX3" fmla="*/ 2221897 w 2221896"/>
                <a:gd name="connsiteY3" fmla="*/ 1950625 h 2261996"/>
                <a:gd name="connsiteX4" fmla="*/ 306038 w 2221896"/>
                <a:gd name="connsiteY4" fmla="*/ 0 h 2261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1896" h="2261996">
                  <a:moveTo>
                    <a:pt x="306038" y="0"/>
                  </a:moveTo>
                  <a:lnTo>
                    <a:pt x="0" y="311658"/>
                  </a:lnTo>
                  <a:lnTo>
                    <a:pt x="1915859" y="2261997"/>
                  </a:lnTo>
                  <a:lnTo>
                    <a:pt x="2221897" y="1950625"/>
                  </a:lnTo>
                  <a:lnTo>
                    <a:pt x="30603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26243E0E-9087-E7EA-6596-9618DBF8EC14}"/>
                </a:ext>
              </a:extLst>
            </p:cNvPr>
            <p:cNvSpPr/>
            <p:nvPr/>
          </p:nvSpPr>
          <p:spPr>
            <a:xfrm>
              <a:off x="13672469" y="877594"/>
              <a:ext cx="192861" cy="196325"/>
            </a:xfrm>
            <a:custGeom>
              <a:avLst/>
              <a:gdLst>
                <a:gd name="connsiteX0" fmla="*/ 0 w 1866614"/>
                <a:gd name="connsiteY0" fmla="*/ 1588484 h 1900142"/>
                <a:gd name="connsiteX1" fmla="*/ 306038 w 1866614"/>
                <a:gd name="connsiteY1" fmla="*/ 1900142 h 1900142"/>
                <a:gd name="connsiteX2" fmla="*/ 1866614 w 1866614"/>
                <a:gd name="connsiteY2" fmla="*/ 311658 h 1900142"/>
                <a:gd name="connsiteX3" fmla="*/ 1560386 w 1866614"/>
                <a:gd name="connsiteY3" fmla="*/ 0 h 1900142"/>
                <a:gd name="connsiteX4" fmla="*/ 0 w 1866614"/>
                <a:gd name="connsiteY4" fmla="*/ 1588484 h 1900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6614" h="1900142">
                  <a:moveTo>
                    <a:pt x="0" y="1588484"/>
                  </a:moveTo>
                  <a:lnTo>
                    <a:pt x="306038" y="1900142"/>
                  </a:lnTo>
                  <a:lnTo>
                    <a:pt x="1866614" y="311658"/>
                  </a:lnTo>
                  <a:lnTo>
                    <a:pt x="1560386" y="0"/>
                  </a:lnTo>
                  <a:lnTo>
                    <a:pt x="0" y="15884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FC91AB9C-D780-4FFD-110E-93C5804597C7}"/>
                </a:ext>
              </a:extLst>
            </p:cNvPr>
            <p:cNvSpPr/>
            <p:nvPr/>
          </p:nvSpPr>
          <p:spPr>
            <a:xfrm>
              <a:off x="13522792" y="839429"/>
              <a:ext cx="282122" cy="49305"/>
            </a:xfrm>
            <a:custGeom>
              <a:avLst/>
              <a:gdLst>
                <a:gd name="connsiteX0" fmla="*/ 0 w 2730531"/>
                <a:gd name="connsiteY0" fmla="*/ 33528 h 477202"/>
                <a:gd name="connsiteX1" fmla="*/ 0 w 2730531"/>
                <a:gd name="connsiteY1" fmla="*/ 477203 h 477202"/>
                <a:gd name="connsiteX2" fmla="*/ 2730532 w 2730531"/>
                <a:gd name="connsiteY2" fmla="*/ 437769 h 477202"/>
                <a:gd name="connsiteX3" fmla="*/ 2708243 w 2730531"/>
                <a:gd name="connsiteY3" fmla="*/ 0 h 477202"/>
                <a:gd name="connsiteX4" fmla="*/ 0 w 2730531"/>
                <a:gd name="connsiteY4" fmla="*/ 33528 h 47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0531" h="477202">
                  <a:moveTo>
                    <a:pt x="0" y="33528"/>
                  </a:moveTo>
                  <a:lnTo>
                    <a:pt x="0" y="477203"/>
                  </a:lnTo>
                  <a:lnTo>
                    <a:pt x="2730532" y="437769"/>
                  </a:lnTo>
                  <a:lnTo>
                    <a:pt x="2708243" y="0"/>
                  </a:lnTo>
                  <a:lnTo>
                    <a:pt x="0" y="335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2C38A345-5039-6448-44F6-CBC0536812C5}"/>
              </a:ext>
            </a:extLst>
          </p:cNvPr>
          <p:cNvSpPr txBox="1"/>
          <p:nvPr/>
        </p:nvSpPr>
        <p:spPr>
          <a:xfrm>
            <a:off x="943341" y="2394178"/>
            <a:ext cx="2978618" cy="3536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126">
              <a:lnSpc>
                <a:spcPts val="1800"/>
              </a:lnSpc>
              <a:spcAft>
                <a:spcPts val="1200"/>
              </a:spcAft>
              <a:defRPr/>
            </a:pPr>
            <a:r>
              <a:rPr lang="pt-BR" sz="1400" b="1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Guest Level: </a:t>
            </a:r>
            <a:r>
              <a:rPr lang="pt-BR" sz="1400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Moderate protection with AES-256-GCM + RSA and ChaCha20 + ECC.</a:t>
            </a:r>
          </a:p>
          <a:p>
            <a:pPr lvl="0" defTabSz="914126">
              <a:lnSpc>
                <a:spcPts val="1800"/>
              </a:lnSpc>
              <a:spcAft>
                <a:spcPts val="1200"/>
              </a:spcAft>
              <a:defRPr/>
            </a:pPr>
            <a:r>
              <a:rPr lang="pt-BR" sz="1400" b="1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Basic Level: </a:t>
            </a:r>
            <a:r>
              <a:rPr lang="pt-BR" sz="1400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Improved security with AES, ChaCha20, and key exchange protocols like ECC and RSA.</a:t>
            </a:r>
          </a:p>
          <a:p>
            <a:pPr lvl="0" defTabSz="914126">
              <a:lnSpc>
                <a:spcPts val="1800"/>
              </a:lnSpc>
              <a:spcAft>
                <a:spcPts val="1200"/>
              </a:spcAft>
              <a:defRPr/>
            </a:pPr>
            <a:r>
              <a:rPr lang="pt-BR" sz="1400" b="1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Advanced Level: </a:t>
            </a:r>
            <a:r>
              <a:rPr lang="pt-BR" sz="1400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Strong encryption and authentication using AES-256-GCM and ECC.</a:t>
            </a:r>
          </a:p>
          <a:p>
            <a:pPr lvl="0" defTabSz="914126">
              <a:lnSpc>
                <a:spcPts val="1800"/>
              </a:lnSpc>
              <a:spcAft>
                <a:spcPts val="1200"/>
              </a:spcAft>
              <a:defRPr/>
            </a:pPr>
            <a:r>
              <a:rPr lang="pt-BR" sz="1400" b="1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Admin Level: </a:t>
            </a:r>
            <a:r>
              <a:rPr lang="pt-BR" sz="1400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Highest security with AES-256-GCM, ChaCha20, ECC, and RSA.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F030202020403020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14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C3FFB323-99E2-7959-009C-C4D999802890}"/>
              </a:ext>
            </a:extLst>
          </p:cNvPr>
          <p:cNvGrpSpPr/>
          <p:nvPr/>
        </p:nvGrpSpPr>
        <p:grpSpPr>
          <a:xfrm rot="5400000" flipH="1">
            <a:off x="306413" y="76225"/>
            <a:ext cx="298804" cy="911638"/>
            <a:chOff x="1406152" y="4603606"/>
            <a:chExt cx="253346" cy="772948"/>
          </a:xfrm>
          <a:solidFill>
            <a:schemeClr val="tx2"/>
          </a:solidFill>
        </p:grpSpPr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12C3E09C-32A6-AC20-831F-3D6B31CB2000}"/>
                </a:ext>
              </a:extLst>
            </p:cNvPr>
            <p:cNvSpPr/>
            <p:nvPr/>
          </p:nvSpPr>
          <p:spPr>
            <a:xfrm>
              <a:off x="1406152" y="4850646"/>
              <a:ext cx="253346" cy="525908"/>
            </a:xfrm>
            <a:custGeom>
              <a:avLst/>
              <a:gdLst>
                <a:gd name="connsiteX0" fmla="*/ 0 w 74834"/>
                <a:gd name="connsiteY0" fmla="*/ 0 h 335667"/>
                <a:gd name="connsiteX1" fmla="*/ 74834 w 74834"/>
                <a:gd name="connsiteY1" fmla="*/ 0 h 335667"/>
                <a:gd name="connsiteX2" fmla="*/ 74834 w 74834"/>
                <a:gd name="connsiteY2" fmla="*/ 335667 h 335667"/>
                <a:gd name="connsiteX3" fmla="*/ 0 w 74834"/>
                <a:gd name="connsiteY3" fmla="*/ 335667 h 335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834" h="335667">
                  <a:moveTo>
                    <a:pt x="0" y="0"/>
                  </a:moveTo>
                  <a:lnTo>
                    <a:pt x="74834" y="0"/>
                  </a:lnTo>
                  <a:lnTo>
                    <a:pt x="74834" y="335667"/>
                  </a:lnTo>
                  <a:lnTo>
                    <a:pt x="0" y="335667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F885F5D9-7DA4-9B0E-1B7C-FE5689693DD9}"/>
                </a:ext>
              </a:extLst>
            </p:cNvPr>
            <p:cNvSpPr/>
            <p:nvPr/>
          </p:nvSpPr>
          <p:spPr>
            <a:xfrm>
              <a:off x="1406152" y="4603606"/>
              <a:ext cx="253346" cy="93555"/>
            </a:xfrm>
            <a:custGeom>
              <a:avLst/>
              <a:gdLst>
                <a:gd name="connsiteX0" fmla="*/ 0 w 74834"/>
                <a:gd name="connsiteY0" fmla="*/ 0 h 27635"/>
                <a:gd name="connsiteX1" fmla="*/ 74834 w 74834"/>
                <a:gd name="connsiteY1" fmla="*/ 0 h 27635"/>
                <a:gd name="connsiteX2" fmla="*/ 74834 w 74834"/>
                <a:gd name="connsiteY2" fmla="*/ 27636 h 27635"/>
                <a:gd name="connsiteX3" fmla="*/ 0 w 74834"/>
                <a:gd name="connsiteY3" fmla="*/ 27636 h 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834" h="27635">
                  <a:moveTo>
                    <a:pt x="0" y="0"/>
                  </a:moveTo>
                  <a:lnTo>
                    <a:pt x="74834" y="0"/>
                  </a:lnTo>
                  <a:lnTo>
                    <a:pt x="74834" y="27636"/>
                  </a:lnTo>
                  <a:lnTo>
                    <a:pt x="0" y="27636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sp>
        <p:nvSpPr>
          <p:cNvPr id="8" name="CaixaDeTexto 14">
            <a:extLst>
              <a:ext uri="{FF2B5EF4-FFF2-40B4-BE49-F238E27FC236}">
                <a16:creationId xmlns="" xmlns:a16="http://schemas.microsoft.com/office/drawing/2014/main" id="{F95948DD-D1B0-DDFE-5220-87512A381EDD}"/>
              </a:ext>
            </a:extLst>
          </p:cNvPr>
          <p:cNvSpPr txBox="1"/>
          <p:nvPr/>
        </p:nvSpPr>
        <p:spPr>
          <a:xfrm>
            <a:off x="1029502" y="256443"/>
            <a:ext cx="902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509351">
              <a:defRPr/>
            </a:pPr>
            <a:r>
              <a:rPr lang="pt-BR" sz="2400" b="1" dirty="0">
                <a:solidFill>
                  <a:srgbClr val="0D28C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Preliminary Performance Evaluation Metrics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0D28C2"/>
              </a:solidFill>
              <a:effectLst/>
              <a:uLnTx/>
              <a:uFillTx/>
              <a:latin typeface="Century Gothic" panose="020F030202020403020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="" xmlns:a16="http://schemas.microsoft.com/office/drawing/2014/main" id="{65F7D3B9-25A8-2EEF-07BA-61A54EC6016D}"/>
              </a:ext>
            </a:extLst>
          </p:cNvPr>
          <p:cNvGraphicFramePr/>
          <p:nvPr/>
        </p:nvGraphicFramePr>
        <p:xfrm>
          <a:off x="472440" y="2385321"/>
          <a:ext cx="6461760" cy="4213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6C339A8-26D3-C37D-773F-A8379DAF36C6}"/>
              </a:ext>
            </a:extLst>
          </p:cNvPr>
          <p:cNvSpPr/>
          <p:nvPr/>
        </p:nvSpPr>
        <p:spPr>
          <a:xfrm>
            <a:off x="7193280" y="1467288"/>
            <a:ext cx="4998720" cy="5390711"/>
          </a:xfrm>
          <a:prstGeom prst="rect">
            <a:avLst/>
          </a:prstGeom>
          <a:solidFill>
            <a:srgbClr val="0D2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7C9E940-556C-C9CD-E217-D5E5ECAD93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71209" y="5563037"/>
            <a:ext cx="1402582" cy="8390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2094BA28-A3AD-54FF-2683-D037300912BB}"/>
              </a:ext>
            </a:extLst>
          </p:cNvPr>
          <p:cNvGrpSpPr/>
          <p:nvPr/>
        </p:nvGrpSpPr>
        <p:grpSpPr>
          <a:xfrm rot="16200000">
            <a:off x="3698423" y="-1445085"/>
            <a:ext cx="833952" cy="6628214"/>
            <a:chOff x="1373991" y="4698133"/>
            <a:chExt cx="290822" cy="1726588"/>
          </a:xfrm>
          <a:solidFill>
            <a:srgbClr val="0D28C2"/>
          </a:solidFill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48AAA92E-6E1C-4796-0CDA-55995E77BA19}"/>
                </a:ext>
              </a:extLst>
            </p:cNvPr>
            <p:cNvSpPr/>
            <p:nvPr/>
          </p:nvSpPr>
          <p:spPr>
            <a:xfrm>
              <a:off x="1373991" y="4894314"/>
              <a:ext cx="290822" cy="1530407"/>
            </a:xfrm>
            <a:custGeom>
              <a:avLst/>
              <a:gdLst>
                <a:gd name="connsiteX0" fmla="*/ 0 w 74834"/>
                <a:gd name="connsiteY0" fmla="*/ 0 h 335667"/>
                <a:gd name="connsiteX1" fmla="*/ 74834 w 74834"/>
                <a:gd name="connsiteY1" fmla="*/ 0 h 335667"/>
                <a:gd name="connsiteX2" fmla="*/ 74834 w 74834"/>
                <a:gd name="connsiteY2" fmla="*/ 335667 h 335667"/>
                <a:gd name="connsiteX3" fmla="*/ 0 w 74834"/>
                <a:gd name="connsiteY3" fmla="*/ 335667 h 335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834" h="335667">
                  <a:moveTo>
                    <a:pt x="0" y="0"/>
                  </a:moveTo>
                  <a:lnTo>
                    <a:pt x="74834" y="0"/>
                  </a:lnTo>
                  <a:lnTo>
                    <a:pt x="74834" y="335667"/>
                  </a:lnTo>
                  <a:lnTo>
                    <a:pt x="0" y="335667"/>
                  </a:lnTo>
                  <a:close/>
                </a:path>
              </a:pathLst>
            </a:custGeom>
            <a:solidFill>
              <a:schemeClr val="bg1"/>
            </a:solidFill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338F877B-12B5-57EE-2A7B-1B7EF91960AB}"/>
                </a:ext>
              </a:extLst>
            </p:cNvPr>
            <p:cNvSpPr/>
            <p:nvPr/>
          </p:nvSpPr>
          <p:spPr>
            <a:xfrm>
              <a:off x="1406152" y="4850645"/>
              <a:ext cx="253346" cy="1548270"/>
            </a:xfrm>
            <a:custGeom>
              <a:avLst/>
              <a:gdLst>
                <a:gd name="connsiteX0" fmla="*/ 0 w 74834"/>
                <a:gd name="connsiteY0" fmla="*/ 0 h 335667"/>
                <a:gd name="connsiteX1" fmla="*/ 74834 w 74834"/>
                <a:gd name="connsiteY1" fmla="*/ 0 h 335667"/>
                <a:gd name="connsiteX2" fmla="*/ 74834 w 74834"/>
                <a:gd name="connsiteY2" fmla="*/ 335667 h 335667"/>
                <a:gd name="connsiteX3" fmla="*/ 0 w 74834"/>
                <a:gd name="connsiteY3" fmla="*/ 335667 h 335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834" h="335667">
                  <a:moveTo>
                    <a:pt x="0" y="0"/>
                  </a:moveTo>
                  <a:lnTo>
                    <a:pt x="74834" y="0"/>
                  </a:lnTo>
                  <a:lnTo>
                    <a:pt x="74834" y="335667"/>
                  </a:lnTo>
                  <a:lnTo>
                    <a:pt x="0" y="335667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3DF8B99D-EEE8-7A4D-31CC-4F790900711A}"/>
                </a:ext>
              </a:extLst>
            </p:cNvPr>
            <p:cNvSpPr/>
            <p:nvPr/>
          </p:nvSpPr>
          <p:spPr>
            <a:xfrm>
              <a:off x="1406152" y="4698133"/>
              <a:ext cx="253346" cy="93555"/>
            </a:xfrm>
            <a:custGeom>
              <a:avLst/>
              <a:gdLst>
                <a:gd name="connsiteX0" fmla="*/ 0 w 74834"/>
                <a:gd name="connsiteY0" fmla="*/ 0 h 27635"/>
                <a:gd name="connsiteX1" fmla="*/ 74834 w 74834"/>
                <a:gd name="connsiteY1" fmla="*/ 0 h 27635"/>
                <a:gd name="connsiteX2" fmla="*/ 74834 w 74834"/>
                <a:gd name="connsiteY2" fmla="*/ 27636 h 27635"/>
                <a:gd name="connsiteX3" fmla="*/ 0 w 74834"/>
                <a:gd name="connsiteY3" fmla="*/ 27636 h 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834" h="27635">
                  <a:moveTo>
                    <a:pt x="0" y="0"/>
                  </a:moveTo>
                  <a:lnTo>
                    <a:pt x="74834" y="0"/>
                  </a:lnTo>
                  <a:lnTo>
                    <a:pt x="74834" y="27636"/>
                  </a:lnTo>
                  <a:lnTo>
                    <a:pt x="0" y="27636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CaixaDeTexto 14">
            <a:extLst>
              <a:ext uri="{FF2B5EF4-FFF2-40B4-BE49-F238E27FC236}">
                <a16:creationId xmlns="" xmlns:a16="http://schemas.microsoft.com/office/drawing/2014/main" id="{88C9984C-83A9-D8BD-37E8-556D3F3F33E3}"/>
              </a:ext>
            </a:extLst>
          </p:cNvPr>
          <p:cNvSpPr txBox="1"/>
          <p:nvPr/>
        </p:nvSpPr>
        <p:spPr>
          <a:xfrm>
            <a:off x="1601589" y="1671392"/>
            <a:ext cx="438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509351">
              <a:lnSpc>
                <a:spcPct val="90000"/>
              </a:lnSpc>
              <a:defRPr/>
            </a:pPr>
            <a:r>
              <a:rPr lang="pt-BR" sz="2000" b="1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Encryption vs Decryption Times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F030202020403020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07CAAF2-67DA-086E-4725-320F6B6EA4FB}"/>
              </a:ext>
            </a:extLst>
          </p:cNvPr>
          <p:cNvSpPr txBox="1"/>
          <p:nvPr/>
        </p:nvSpPr>
        <p:spPr>
          <a:xfrm>
            <a:off x="7724409" y="1730075"/>
            <a:ext cx="356996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Encryption </a:t>
            </a:r>
            <a:r>
              <a:rPr lang="en-US" sz="1400" b="1" dirty="0">
                <a:solidFill>
                  <a:schemeClr val="bg1"/>
                </a:solidFill>
              </a:rPr>
              <a:t>Speed:</a:t>
            </a:r>
            <a:r>
              <a:rPr lang="en-US" sz="1400" dirty="0">
                <a:solidFill>
                  <a:schemeClr val="bg1"/>
                </a:solidFill>
              </a:rPr>
              <a:t> The fastest encryption times are generally achieved with </a:t>
            </a:r>
            <a:r>
              <a:rPr lang="en-US" sz="1400" b="1" dirty="0">
                <a:solidFill>
                  <a:schemeClr val="bg1"/>
                </a:solidFill>
              </a:rPr>
              <a:t>AES-256-GCM + RSA</a:t>
            </a:r>
            <a:r>
              <a:rPr lang="en-US" sz="1400" dirty="0">
                <a:solidFill>
                  <a:schemeClr val="bg1"/>
                </a:solidFill>
              </a:rPr>
              <a:t> at the </a:t>
            </a:r>
            <a:r>
              <a:rPr lang="en-US" sz="1400" b="1" dirty="0">
                <a:solidFill>
                  <a:schemeClr val="bg1"/>
                </a:solidFill>
              </a:rPr>
              <a:t>Guest level</a:t>
            </a:r>
            <a:r>
              <a:rPr lang="en-US" sz="1400" dirty="0">
                <a:solidFill>
                  <a:schemeClr val="bg1"/>
                </a:solidFill>
              </a:rPr>
              <a:t> and </a:t>
            </a:r>
            <a:r>
              <a:rPr lang="en-US" sz="1400" b="1" dirty="0">
                <a:solidFill>
                  <a:schemeClr val="bg1"/>
                </a:solidFill>
              </a:rPr>
              <a:t>AES-256-GCM + ChaCha20</a:t>
            </a:r>
            <a:r>
              <a:rPr lang="en-US" sz="1400" dirty="0">
                <a:solidFill>
                  <a:schemeClr val="bg1"/>
                </a:solidFill>
              </a:rPr>
              <a:t> at higher levels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Decryption Speed:</a:t>
            </a:r>
            <a:r>
              <a:rPr lang="en-US" sz="1400" dirty="0">
                <a:solidFill>
                  <a:schemeClr val="bg1"/>
                </a:solidFill>
              </a:rPr>
              <a:t> Decryption tends to be slower than encryption, with </a:t>
            </a:r>
            <a:r>
              <a:rPr lang="en-US" sz="1400" b="1" dirty="0">
                <a:solidFill>
                  <a:schemeClr val="bg1"/>
                </a:solidFill>
              </a:rPr>
              <a:t>AES-256-GCM + RSA</a:t>
            </a:r>
            <a:r>
              <a:rPr lang="en-US" sz="1400" dirty="0">
                <a:solidFill>
                  <a:schemeClr val="bg1"/>
                </a:solidFill>
              </a:rPr>
              <a:t> showing notable delay at higher packet sizes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Energy Consumption:</a:t>
            </a:r>
            <a:r>
              <a:rPr lang="en-US" sz="1400" dirty="0">
                <a:solidFill>
                  <a:schemeClr val="bg1"/>
                </a:solidFill>
              </a:rPr>
              <a:t> Although energy consumption varies, the most energy-efficient algorithms tend to be those with </a:t>
            </a:r>
            <a:r>
              <a:rPr lang="en-US" sz="1400" b="1" dirty="0">
                <a:solidFill>
                  <a:schemeClr val="bg1"/>
                </a:solidFill>
              </a:rPr>
              <a:t>AES-128</a:t>
            </a:r>
            <a:r>
              <a:rPr lang="en-US" sz="1400" dirty="0">
                <a:solidFill>
                  <a:schemeClr val="bg1"/>
                </a:solidFill>
              </a:rPr>
              <a:t> based structures, especially for smaller packet sizes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Security Analysis:</a:t>
            </a:r>
            <a:r>
              <a:rPr lang="en-US" sz="1400" dirty="0">
                <a:solidFill>
                  <a:schemeClr val="bg1"/>
                </a:solidFill>
              </a:rPr>
              <a:t> The </a:t>
            </a:r>
            <a:r>
              <a:rPr lang="en-US" sz="1400" b="1" dirty="0">
                <a:solidFill>
                  <a:schemeClr val="bg1"/>
                </a:solidFill>
              </a:rPr>
              <a:t>Admin level</a:t>
            </a:r>
            <a:r>
              <a:rPr lang="en-US" sz="1400" dirty="0">
                <a:solidFill>
                  <a:schemeClr val="bg1"/>
                </a:solidFill>
              </a:rPr>
              <a:t> provides the highest security, incorporating combinations like </a:t>
            </a:r>
            <a:r>
              <a:rPr lang="en-US" sz="1400" b="1" dirty="0">
                <a:solidFill>
                  <a:schemeClr val="bg1"/>
                </a:solidFill>
              </a:rPr>
              <a:t>AES-256-GCM + ChaCha20</a:t>
            </a:r>
            <a:r>
              <a:rPr lang="en-US" sz="1400" dirty="0">
                <a:solidFill>
                  <a:schemeClr val="bg1"/>
                </a:solidFill>
              </a:rPr>
              <a:t> with </a:t>
            </a:r>
            <a:r>
              <a:rPr lang="en-US" sz="1400" b="1" dirty="0">
                <a:solidFill>
                  <a:schemeClr val="bg1"/>
                </a:solidFill>
              </a:rPr>
              <a:t>ECC (Curve25519)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E6EED16A-49B4-C37B-EA0A-90356F884B77}"/>
              </a:ext>
            </a:extLst>
          </p:cNvPr>
          <p:cNvSpPr/>
          <p:nvPr/>
        </p:nvSpPr>
        <p:spPr>
          <a:xfrm>
            <a:off x="9698157" y="1450138"/>
            <a:ext cx="2246192" cy="2680740"/>
          </a:xfrm>
          <a:custGeom>
            <a:avLst/>
            <a:gdLst>
              <a:gd name="connsiteX0" fmla="*/ 539 w 2246192"/>
              <a:gd name="connsiteY0" fmla="*/ 0 h 2680740"/>
              <a:gd name="connsiteX1" fmla="*/ 537445 w 2246192"/>
              <a:gd name="connsiteY1" fmla="*/ 0 h 2680740"/>
              <a:gd name="connsiteX2" fmla="*/ 537445 w 2246192"/>
              <a:gd name="connsiteY2" fmla="*/ 152071 h 2680740"/>
              <a:gd name="connsiteX3" fmla="*/ 2246192 w 2246192"/>
              <a:gd name="connsiteY3" fmla="*/ 152071 h 2680740"/>
              <a:gd name="connsiteX4" fmla="*/ 2246192 w 2246192"/>
              <a:gd name="connsiteY4" fmla="*/ 618944 h 2680740"/>
              <a:gd name="connsiteX5" fmla="*/ 537445 w 2246192"/>
              <a:gd name="connsiteY5" fmla="*/ 618944 h 2680740"/>
              <a:gd name="connsiteX6" fmla="*/ 537445 w 2246192"/>
              <a:gd name="connsiteY6" fmla="*/ 1578370 h 2680740"/>
              <a:gd name="connsiteX7" fmla="*/ 536391 w 2246192"/>
              <a:gd name="connsiteY7" fmla="*/ 1614435 h 2680740"/>
              <a:gd name="connsiteX8" fmla="*/ 1121032 w 2246192"/>
              <a:gd name="connsiteY8" fmla="*/ 2196977 h 2680740"/>
              <a:gd name="connsiteX9" fmla="*/ 1130418 w 2246192"/>
              <a:gd name="connsiteY9" fmla="*/ 2196977 h 2680740"/>
              <a:gd name="connsiteX10" fmla="*/ 1704620 w 2246192"/>
              <a:gd name="connsiteY10" fmla="*/ 1613381 h 2680740"/>
              <a:gd name="connsiteX11" fmla="*/ 2239197 w 2246192"/>
              <a:gd name="connsiteY11" fmla="*/ 1613381 h 2680740"/>
              <a:gd name="connsiteX12" fmla="*/ 2237001 w 2246192"/>
              <a:gd name="connsiteY12" fmla="*/ 1702273 h 2680740"/>
              <a:gd name="connsiteX13" fmla="*/ 1121032 w 2246192"/>
              <a:gd name="connsiteY13" fmla="*/ 2677850 h 2680740"/>
              <a:gd name="connsiteX14" fmla="*/ 1010242 w 2246192"/>
              <a:gd name="connsiteY14" fmla="*/ 2680214 h 2680740"/>
              <a:gd name="connsiteX15" fmla="*/ 539 w 2246192"/>
              <a:gd name="connsiteY15" fmla="*/ 1604048 h 2680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46192" h="2680740">
                <a:moveTo>
                  <a:pt x="539" y="0"/>
                </a:moveTo>
                <a:lnTo>
                  <a:pt x="537445" y="0"/>
                </a:lnTo>
                <a:lnTo>
                  <a:pt x="537445" y="152071"/>
                </a:lnTo>
                <a:lnTo>
                  <a:pt x="2246192" y="152071"/>
                </a:lnTo>
                <a:lnTo>
                  <a:pt x="2246192" y="618944"/>
                </a:lnTo>
                <a:lnTo>
                  <a:pt x="537445" y="618944"/>
                </a:lnTo>
                <a:lnTo>
                  <a:pt x="537445" y="1578370"/>
                </a:lnTo>
                <a:cubicBezTo>
                  <a:pt x="536719" y="1590368"/>
                  <a:pt x="536364" y="1602410"/>
                  <a:pt x="536391" y="1614435"/>
                </a:cubicBezTo>
                <a:cubicBezTo>
                  <a:pt x="536975" y="1936737"/>
                  <a:pt x="798730" y="2197561"/>
                  <a:pt x="1121032" y="2196977"/>
                </a:cubicBezTo>
                <a:cubicBezTo>
                  <a:pt x="1124158" y="2196995"/>
                  <a:pt x="1127284" y="2196995"/>
                  <a:pt x="1130418" y="2196977"/>
                </a:cubicBezTo>
                <a:cubicBezTo>
                  <a:pt x="1450127" y="2194383"/>
                  <a:pt x="1707214" y="1933098"/>
                  <a:pt x="1704620" y="1613381"/>
                </a:cubicBezTo>
                <a:lnTo>
                  <a:pt x="2239197" y="1613381"/>
                </a:lnTo>
                <a:cubicBezTo>
                  <a:pt x="2239728" y="1643027"/>
                  <a:pt x="2238984" y="1672699"/>
                  <a:pt x="2237001" y="1702273"/>
                </a:cubicBezTo>
                <a:cubicBezTo>
                  <a:pt x="2198244" y="2279848"/>
                  <a:pt x="1698599" y="2716624"/>
                  <a:pt x="1121032" y="2677850"/>
                </a:cubicBezTo>
                <a:cubicBezTo>
                  <a:pt x="1084170" y="2680612"/>
                  <a:pt x="1047175" y="2681383"/>
                  <a:pt x="1010242" y="2680214"/>
                </a:cubicBezTo>
                <a:cubicBezTo>
                  <a:pt x="434234" y="2661867"/>
                  <a:pt x="-17808" y="2180047"/>
                  <a:pt x="539" y="1604048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2619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61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836F2E6-C993-1F2D-CDFD-1366972D1C9A}"/>
              </a:ext>
            </a:extLst>
          </p:cNvPr>
          <p:cNvSpPr/>
          <p:nvPr/>
        </p:nvSpPr>
        <p:spPr>
          <a:xfrm>
            <a:off x="7147560" y="1194776"/>
            <a:ext cx="5044440" cy="5663224"/>
          </a:xfrm>
          <a:prstGeom prst="rect">
            <a:avLst/>
          </a:prstGeom>
          <a:solidFill>
            <a:srgbClr val="0D2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95BEA4D0-EE52-3ACD-1514-E9B240203778}"/>
              </a:ext>
            </a:extLst>
          </p:cNvPr>
          <p:cNvSpPr/>
          <p:nvPr/>
        </p:nvSpPr>
        <p:spPr>
          <a:xfrm>
            <a:off x="8569459" y="5737227"/>
            <a:ext cx="2799581" cy="1120773"/>
          </a:xfrm>
          <a:custGeom>
            <a:avLst/>
            <a:gdLst>
              <a:gd name="connsiteX0" fmla="*/ 0 w 2799581"/>
              <a:gd name="connsiteY0" fmla="*/ 267888 h 1120773"/>
              <a:gd name="connsiteX1" fmla="*/ 529721 w 2799581"/>
              <a:gd name="connsiteY1" fmla="*/ 267888 h 1120773"/>
              <a:gd name="connsiteX2" fmla="*/ 529722 w 2799581"/>
              <a:gd name="connsiteY2" fmla="*/ 1120773 h 1120773"/>
              <a:gd name="connsiteX3" fmla="*/ 0 w 2799581"/>
              <a:gd name="connsiteY3" fmla="*/ 1120773 h 1120773"/>
              <a:gd name="connsiteX4" fmla="*/ 1967915 w 2799581"/>
              <a:gd name="connsiteY4" fmla="*/ 0 h 1120773"/>
              <a:gd name="connsiteX5" fmla="*/ 2799581 w 2799581"/>
              <a:gd name="connsiteY5" fmla="*/ 1106707 h 1120773"/>
              <a:gd name="connsiteX6" fmla="*/ 2799581 w 2799581"/>
              <a:gd name="connsiteY6" fmla="*/ 1120773 h 1120773"/>
              <a:gd name="connsiteX7" fmla="*/ 2269859 w 2799581"/>
              <a:gd name="connsiteY7" fmla="*/ 1120773 h 1120773"/>
              <a:gd name="connsiteX8" fmla="*/ 2269859 w 2799581"/>
              <a:gd name="connsiteY8" fmla="*/ 1098589 h 1120773"/>
              <a:gd name="connsiteX9" fmla="*/ 1981157 w 2799581"/>
              <a:gd name="connsiteY9" fmla="*/ 662947 h 1120773"/>
              <a:gd name="connsiteX10" fmla="*/ 1658035 w 2799581"/>
              <a:gd name="connsiteY10" fmla="*/ 1098589 h 1120773"/>
              <a:gd name="connsiteX11" fmla="*/ 1658035 w 2799581"/>
              <a:gd name="connsiteY11" fmla="*/ 1120773 h 1120773"/>
              <a:gd name="connsiteX12" fmla="*/ 1136260 w 2799581"/>
              <a:gd name="connsiteY12" fmla="*/ 1120773 h 1120773"/>
              <a:gd name="connsiteX13" fmla="*/ 1136260 w 2799581"/>
              <a:gd name="connsiteY13" fmla="*/ 1106707 h 1120773"/>
              <a:gd name="connsiteX14" fmla="*/ 1144197 w 2799581"/>
              <a:gd name="connsiteY14" fmla="*/ 1106707 h 1120773"/>
              <a:gd name="connsiteX15" fmla="*/ 1967915 w 2799581"/>
              <a:gd name="connsiteY15" fmla="*/ 0 h 1120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99581" h="1120773">
                <a:moveTo>
                  <a:pt x="0" y="267888"/>
                </a:moveTo>
                <a:lnTo>
                  <a:pt x="529721" y="267888"/>
                </a:lnTo>
                <a:lnTo>
                  <a:pt x="529722" y="1120773"/>
                </a:lnTo>
                <a:lnTo>
                  <a:pt x="0" y="1120773"/>
                </a:lnTo>
                <a:close/>
                <a:moveTo>
                  <a:pt x="1967915" y="0"/>
                </a:moveTo>
                <a:cubicBezTo>
                  <a:pt x="2476449" y="0"/>
                  <a:pt x="2799581" y="427533"/>
                  <a:pt x="2799581" y="1106707"/>
                </a:cubicBezTo>
                <a:lnTo>
                  <a:pt x="2799581" y="1120773"/>
                </a:lnTo>
                <a:lnTo>
                  <a:pt x="2269859" y="1120773"/>
                </a:lnTo>
                <a:lnTo>
                  <a:pt x="2269859" y="1098589"/>
                </a:lnTo>
                <a:cubicBezTo>
                  <a:pt x="2269859" y="830711"/>
                  <a:pt x="2179810" y="662947"/>
                  <a:pt x="1981157" y="662947"/>
                </a:cubicBezTo>
                <a:cubicBezTo>
                  <a:pt x="1782514" y="662947"/>
                  <a:pt x="1658035" y="828001"/>
                  <a:pt x="1658035" y="1098589"/>
                </a:cubicBezTo>
                <a:lnTo>
                  <a:pt x="1658035" y="1120773"/>
                </a:lnTo>
                <a:lnTo>
                  <a:pt x="1136260" y="1120773"/>
                </a:lnTo>
                <a:lnTo>
                  <a:pt x="1136260" y="1106707"/>
                </a:lnTo>
                <a:lnTo>
                  <a:pt x="1144197" y="1106707"/>
                </a:lnTo>
                <a:cubicBezTo>
                  <a:pt x="1144197" y="427533"/>
                  <a:pt x="1459382" y="0"/>
                  <a:pt x="1967915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93A89727-CEDF-C1C7-3CFF-AAF3F0F18C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71209" y="5563037"/>
            <a:ext cx="1402582" cy="8390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9768A3E6-0149-B7F8-DFD2-B293925D7460}"/>
              </a:ext>
            </a:extLst>
          </p:cNvPr>
          <p:cNvGrpSpPr/>
          <p:nvPr/>
        </p:nvGrpSpPr>
        <p:grpSpPr>
          <a:xfrm rot="5400000" flipH="1">
            <a:off x="306413" y="76225"/>
            <a:ext cx="298804" cy="911638"/>
            <a:chOff x="1406152" y="4603606"/>
            <a:chExt cx="253346" cy="772948"/>
          </a:xfrm>
          <a:solidFill>
            <a:schemeClr val="tx2"/>
          </a:solidFill>
        </p:grpSpPr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D89F44A2-DCF6-8819-455B-9B5292078FE4}"/>
                </a:ext>
              </a:extLst>
            </p:cNvPr>
            <p:cNvSpPr/>
            <p:nvPr/>
          </p:nvSpPr>
          <p:spPr>
            <a:xfrm>
              <a:off x="1406152" y="4850646"/>
              <a:ext cx="253346" cy="525908"/>
            </a:xfrm>
            <a:custGeom>
              <a:avLst/>
              <a:gdLst>
                <a:gd name="connsiteX0" fmla="*/ 0 w 74834"/>
                <a:gd name="connsiteY0" fmla="*/ 0 h 335667"/>
                <a:gd name="connsiteX1" fmla="*/ 74834 w 74834"/>
                <a:gd name="connsiteY1" fmla="*/ 0 h 335667"/>
                <a:gd name="connsiteX2" fmla="*/ 74834 w 74834"/>
                <a:gd name="connsiteY2" fmla="*/ 335667 h 335667"/>
                <a:gd name="connsiteX3" fmla="*/ 0 w 74834"/>
                <a:gd name="connsiteY3" fmla="*/ 335667 h 335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834" h="335667">
                  <a:moveTo>
                    <a:pt x="0" y="0"/>
                  </a:moveTo>
                  <a:lnTo>
                    <a:pt x="74834" y="0"/>
                  </a:lnTo>
                  <a:lnTo>
                    <a:pt x="74834" y="335667"/>
                  </a:lnTo>
                  <a:lnTo>
                    <a:pt x="0" y="335667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47C681AC-BA75-64CB-8AB8-8379A1052DC6}"/>
                </a:ext>
              </a:extLst>
            </p:cNvPr>
            <p:cNvSpPr/>
            <p:nvPr/>
          </p:nvSpPr>
          <p:spPr>
            <a:xfrm>
              <a:off x="1406152" y="4603606"/>
              <a:ext cx="253346" cy="93555"/>
            </a:xfrm>
            <a:custGeom>
              <a:avLst/>
              <a:gdLst>
                <a:gd name="connsiteX0" fmla="*/ 0 w 74834"/>
                <a:gd name="connsiteY0" fmla="*/ 0 h 27635"/>
                <a:gd name="connsiteX1" fmla="*/ 74834 w 74834"/>
                <a:gd name="connsiteY1" fmla="*/ 0 h 27635"/>
                <a:gd name="connsiteX2" fmla="*/ 74834 w 74834"/>
                <a:gd name="connsiteY2" fmla="*/ 27636 h 27635"/>
                <a:gd name="connsiteX3" fmla="*/ 0 w 74834"/>
                <a:gd name="connsiteY3" fmla="*/ 27636 h 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834" h="27635">
                  <a:moveTo>
                    <a:pt x="0" y="0"/>
                  </a:moveTo>
                  <a:lnTo>
                    <a:pt x="74834" y="0"/>
                  </a:lnTo>
                  <a:lnTo>
                    <a:pt x="74834" y="27636"/>
                  </a:lnTo>
                  <a:lnTo>
                    <a:pt x="0" y="27636"/>
                  </a:lnTo>
                  <a:close/>
                </a:path>
              </a:pathLst>
            </a:custGeom>
            <a:grpFill/>
            <a:ln w="310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sp>
        <p:nvSpPr>
          <p:cNvPr id="17" name="CaixaDeTexto 14">
            <a:extLst>
              <a:ext uri="{FF2B5EF4-FFF2-40B4-BE49-F238E27FC236}">
                <a16:creationId xmlns="" xmlns:a16="http://schemas.microsoft.com/office/drawing/2014/main" id="{B197041D-D00D-9AD2-EAF8-A0B6B61FAE9E}"/>
              </a:ext>
            </a:extLst>
          </p:cNvPr>
          <p:cNvSpPr txBox="1"/>
          <p:nvPr/>
        </p:nvSpPr>
        <p:spPr>
          <a:xfrm>
            <a:off x="1029502" y="269322"/>
            <a:ext cx="902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509351">
              <a:defRPr/>
            </a:pPr>
            <a:r>
              <a:rPr lang="en-US" sz="2400" b="1" dirty="0">
                <a:solidFill>
                  <a:srgbClr val="0D28C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0D28C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Prototype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0D28C2"/>
              </a:solidFill>
              <a:effectLst/>
              <a:uLnTx/>
              <a:uFillTx/>
              <a:latin typeface="Century Gothic" panose="020F030202020403020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15222581-FD9F-4687-7E70-4DA04340EDDE}"/>
              </a:ext>
            </a:extLst>
          </p:cNvPr>
          <p:cNvGrpSpPr/>
          <p:nvPr/>
        </p:nvGrpSpPr>
        <p:grpSpPr>
          <a:xfrm>
            <a:off x="7514392" y="1467289"/>
            <a:ext cx="390347" cy="5390711"/>
            <a:chOff x="13522792" y="659569"/>
            <a:chExt cx="390347" cy="5390711"/>
          </a:xfrm>
          <a:solidFill>
            <a:schemeClr val="bg1"/>
          </a:solidFill>
        </p:grpSpPr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AF0C2C3D-00ED-012D-6B22-6FE1D12E3E2D}"/>
                </a:ext>
              </a:extLst>
            </p:cNvPr>
            <p:cNvCxnSpPr>
              <a:cxnSpLocks/>
            </p:cNvCxnSpPr>
            <p:nvPr/>
          </p:nvCxnSpPr>
          <p:spPr>
            <a:xfrm>
              <a:off x="13723580" y="1381516"/>
              <a:ext cx="0" cy="4668764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33108949-388A-E2A3-5F7E-5B711A9938EB}"/>
                </a:ext>
              </a:extLst>
            </p:cNvPr>
            <p:cNvSpPr/>
            <p:nvPr/>
          </p:nvSpPr>
          <p:spPr>
            <a:xfrm>
              <a:off x="13683570" y="659569"/>
              <a:ext cx="229569" cy="233712"/>
            </a:xfrm>
            <a:custGeom>
              <a:avLst/>
              <a:gdLst>
                <a:gd name="connsiteX0" fmla="*/ 306038 w 2221896"/>
                <a:gd name="connsiteY0" fmla="*/ 0 h 2261996"/>
                <a:gd name="connsiteX1" fmla="*/ 0 w 2221896"/>
                <a:gd name="connsiteY1" fmla="*/ 311658 h 2261996"/>
                <a:gd name="connsiteX2" fmla="*/ 1915859 w 2221896"/>
                <a:gd name="connsiteY2" fmla="*/ 2261997 h 2261996"/>
                <a:gd name="connsiteX3" fmla="*/ 2221897 w 2221896"/>
                <a:gd name="connsiteY3" fmla="*/ 1950625 h 2261996"/>
                <a:gd name="connsiteX4" fmla="*/ 306038 w 2221896"/>
                <a:gd name="connsiteY4" fmla="*/ 0 h 2261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1896" h="2261996">
                  <a:moveTo>
                    <a:pt x="306038" y="0"/>
                  </a:moveTo>
                  <a:lnTo>
                    <a:pt x="0" y="311658"/>
                  </a:lnTo>
                  <a:lnTo>
                    <a:pt x="1915859" y="2261997"/>
                  </a:lnTo>
                  <a:lnTo>
                    <a:pt x="2221897" y="1950625"/>
                  </a:lnTo>
                  <a:lnTo>
                    <a:pt x="30603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72123D7C-082A-AEAF-D5AB-C54DA46E38C5}"/>
                </a:ext>
              </a:extLst>
            </p:cNvPr>
            <p:cNvSpPr/>
            <p:nvPr/>
          </p:nvSpPr>
          <p:spPr>
            <a:xfrm>
              <a:off x="13672469" y="877594"/>
              <a:ext cx="192861" cy="196325"/>
            </a:xfrm>
            <a:custGeom>
              <a:avLst/>
              <a:gdLst>
                <a:gd name="connsiteX0" fmla="*/ 0 w 1866614"/>
                <a:gd name="connsiteY0" fmla="*/ 1588484 h 1900142"/>
                <a:gd name="connsiteX1" fmla="*/ 306038 w 1866614"/>
                <a:gd name="connsiteY1" fmla="*/ 1900142 h 1900142"/>
                <a:gd name="connsiteX2" fmla="*/ 1866614 w 1866614"/>
                <a:gd name="connsiteY2" fmla="*/ 311658 h 1900142"/>
                <a:gd name="connsiteX3" fmla="*/ 1560386 w 1866614"/>
                <a:gd name="connsiteY3" fmla="*/ 0 h 1900142"/>
                <a:gd name="connsiteX4" fmla="*/ 0 w 1866614"/>
                <a:gd name="connsiteY4" fmla="*/ 1588484 h 1900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6614" h="1900142">
                  <a:moveTo>
                    <a:pt x="0" y="1588484"/>
                  </a:moveTo>
                  <a:lnTo>
                    <a:pt x="306038" y="1900142"/>
                  </a:lnTo>
                  <a:lnTo>
                    <a:pt x="1866614" y="311658"/>
                  </a:lnTo>
                  <a:lnTo>
                    <a:pt x="1560386" y="0"/>
                  </a:lnTo>
                  <a:lnTo>
                    <a:pt x="0" y="15884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94C30DB7-D9F6-DDDB-7F99-A374C712DD54}"/>
                </a:ext>
              </a:extLst>
            </p:cNvPr>
            <p:cNvSpPr/>
            <p:nvPr/>
          </p:nvSpPr>
          <p:spPr>
            <a:xfrm>
              <a:off x="13522792" y="839429"/>
              <a:ext cx="282122" cy="49305"/>
            </a:xfrm>
            <a:custGeom>
              <a:avLst/>
              <a:gdLst>
                <a:gd name="connsiteX0" fmla="*/ 0 w 2730531"/>
                <a:gd name="connsiteY0" fmla="*/ 33528 h 477202"/>
                <a:gd name="connsiteX1" fmla="*/ 0 w 2730531"/>
                <a:gd name="connsiteY1" fmla="*/ 477203 h 477202"/>
                <a:gd name="connsiteX2" fmla="*/ 2730532 w 2730531"/>
                <a:gd name="connsiteY2" fmla="*/ 437769 h 477202"/>
                <a:gd name="connsiteX3" fmla="*/ 2708243 w 2730531"/>
                <a:gd name="connsiteY3" fmla="*/ 0 h 477202"/>
                <a:gd name="connsiteX4" fmla="*/ 0 w 2730531"/>
                <a:gd name="connsiteY4" fmla="*/ 33528 h 47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0531" h="477202">
                  <a:moveTo>
                    <a:pt x="0" y="33528"/>
                  </a:moveTo>
                  <a:lnTo>
                    <a:pt x="0" y="477203"/>
                  </a:lnTo>
                  <a:lnTo>
                    <a:pt x="2730532" y="437769"/>
                  </a:lnTo>
                  <a:lnTo>
                    <a:pt x="2708243" y="0"/>
                  </a:lnTo>
                  <a:lnTo>
                    <a:pt x="0" y="335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423C851-7547-6980-C979-AD52BC27D514}"/>
              </a:ext>
            </a:extLst>
          </p:cNvPr>
          <p:cNvSpPr txBox="1"/>
          <p:nvPr/>
        </p:nvSpPr>
        <p:spPr>
          <a:xfrm>
            <a:off x="7955846" y="2147189"/>
            <a:ext cx="365703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 UI allows users to select from four security levels: </a:t>
            </a:r>
            <a:r>
              <a:rPr lang="en-US" sz="1400" b="1" dirty="0">
                <a:solidFill>
                  <a:schemeClr val="bg1"/>
                </a:solidFill>
              </a:rPr>
              <a:t>Guest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b="1" dirty="0">
                <a:solidFill>
                  <a:schemeClr val="bg1"/>
                </a:solidFill>
              </a:rPr>
              <a:t>Basic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b="1" dirty="0">
                <a:solidFill>
                  <a:schemeClr val="bg1"/>
                </a:solidFill>
              </a:rPr>
              <a:t>Advanced</a:t>
            </a:r>
            <a:r>
              <a:rPr lang="en-US" sz="1400" dirty="0">
                <a:solidFill>
                  <a:schemeClr val="bg1"/>
                </a:solidFill>
              </a:rPr>
              <a:t>, and </a:t>
            </a:r>
            <a:r>
              <a:rPr lang="en-US" sz="1400" b="1" dirty="0">
                <a:solidFill>
                  <a:schemeClr val="bg1"/>
                </a:solidFill>
              </a:rPr>
              <a:t>Admin</a:t>
            </a:r>
            <a:r>
              <a:rPr lang="en-US" sz="1400" dirty="0">
                <a:solidFill>
                  <a:schemeClr val="bg1"/>
                </a:solidFill>
              </a:rPr>
              <a:t>, each offering different cryptographic algorithms. Users choose a level and method (e.g., AES-256-GCM, RSA) to view the encryption and decryption results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The system is powered by </a:t>
            </a:r>
            <a:r>
              <a:rPr lang="en-US" sz="1400" b="1" dirty="0">
                <a:solidFill>
                  <a:schemeClr val="bg1"/>
                </a:solidFill>
              </a:rPr>
              <a:t>Python (Flask)</a:t>
            </a:r>
            <a:r>
              <a:rPr lang="en-US" sz="1400" dirty="0">
                <a:solidFill>
                  <a:schemeClr val="bg1"/>
                </a:solidFill>
              </a:rPr>
              <a:t> for backend logic and </a:t>
            </a:r>
            <a:r>
              <a:rPr lang="en-US" sz="1400" b="1" dirty="0">
                <a:solidFill>
                  <a:schemeClr val="bg1"/>
                </a:solidFill>
              </a:rPr>
              <a:t>HTML</a:t>
            </a:r>
            <a:r>
              <a:rPr lang="en-US" sz="1400" dirty="0">
                <a:solidFill>
                  <a:schemeClr val="bg1"/>
                </a:solidFill>
              </a:rPr>
              <a:t> for the frontend interface, ensuring smooth user interaction.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F5EF4BA3-4D51-87C5-611A-5992ED4B16FF}"/>
              </a:ext>
            </a:extLst>
          </p:cNvPr>
          <p:cNvSpPr txBox="1"/>
          <p:nvPr/>
        </p:nvSpPr>
        <p:spPr>
          <a:xfrm>
            <a:off x="7955846" y="1467289"/>
            <a:ext cx="36570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126">
              <a:spcAft>
                <a:spcPts val="1200"/>
              </a:spcAft>
              <a:defRPr/>
            </a:pPr>
            <a:r>
              <a:rPr lang="pt-BR" sz="2000" b="1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UI &amp; System Overview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F030202020403020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23" y="1198584"/>
            <a:ext cx="6733287" cy="553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4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SCTE">
      <a:dk1>
        <a:sysClr val="windowText" lastClr="000000"/>
      </a:dk1>
      <a:lt1>
        <a:sysClr val="window" lastClr="FFFFFF"/>
      </a:lt1>
      <a:dk2>
        <a:srgbClr val="0D28C2"/>
      </a:dk2>
      <a:lt2>
        <a:srgbClr val="F2F2F2"/>
      </a:lt2>
      <a:accent1>
        <a:srgbClr val="BFBFBF"/>
      </a:accent1>
      <a:accent2>
        <a:srgbClr val="14BFB8"/>
      </a:accent2>
      <a:accent3>
        <a:srgbClr val="25B748"/>
      </a:accent3>
      <a:accent4>
        <a:srgbClr val="E21F1B"/>
      </a:accent4>
      <a:accent5>
        <a:srgbClr val="F18D00"/>
      </a:accent5>
      <a:accent6>
        <a:srgbClr val="8517AC"/>
      </a:accent6>
      <a:hlink>
        <a:srgbClr val="14BFB8"/>
      </a:hlink>
      <a:folHlink>
        <a:srgbClr val="F18D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CTE Institucional_Template_V2.pptx" id="{6FC62CF6-86E5-4BB9-AB57-2505EB4A5825}" vid="{E6621D8A-16DA-4DB2-89A1-33B821A09A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fd847c5-d065-42fb-8d71-8e8e76b6cecd" xsi:nil="true"/>
    <lcf76f155ced4ddcb4097134ff3c332f xmlns="ce321ed5-9357-4d8b-b659-3b55fefed24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AC5AE0EB02C4C4DB9B600712442B36A" ma:contentTypeVersion="18" ma:contentTypeDescription="Criar um novo documento." ma:contentTypeScope="" ma:versionID="ab0f38833f4c87794ddc43305bd231e9">
  <xsd:schema xmlns:xsd="http://www.w3.org/2001/XMLSchema" xmlns:xs="http://www.w3.org/2001/XMLSchema" xmlns:p="http://schemas.microsoft.com/office/2006/metadata/properties" xmlns:ns2="ce321ed5-9357-4d8b-b659-3b55fefed243" xmlns:ns3="afd847c5-d065-42fb-8d71-8e8e76b6cecd" targetNamespace="http://schemas.microsoft.com/office/2006/metadata/properties" ma:root="true" ma:fieldsID="40f62638bf20c4c0193754c649475cb9" ns2:_="" ns3:_="">
    <xsd:import namespace="ce321ed5-9357-4d8b-b659-3b55fefed243"/>
    <xsd:import namespace="afd847c5-d065-42fb-8d71-8e8e76b6c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321ed5-9357-4d8b-b659-3b55fefed2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Etiquetas de Imagem" ma:readOnly="false" ma:fieldId="{5cf76f15-5ced-4ddc-b409-7134ff3c332f}" ma:taxonomyMulti="true" ma:sspId="66360a76-79ac-481f-9307-a903ec69f42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d847c5-d065-42fb-8d71-8e8e76b6c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b5bdb7b-b72e-43b3-b09d-515a9dfbd906}" ma:internalName="TaxCatchAll" ma:showField="CatchAllData" ma:web="afd847c5-d065-42fb-8d71-8e8e76b6ce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0CD879-0777-4CC5-B5B9-344F800D88B0}">
  <ds:schemaRefs>
    <ds:schemaRef ds:uri="afd847c5-d065-42fb-8d71-8e8e76b6cecd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ce321ed5-9357-4d8b-b659-3b55fefed24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9632365-7629-44D8-A9A0-42373F76F1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C7D88D-A387-437B-A169-C5FCBEA910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321ed5-9357-4d8b-b659-3b55fefed243"/>
    <ds:schemaRef ds:uri="afd847c5-d065-42fb-8d71-8e8e76b6c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Template_Iscte</Template>
  <TotalTime>745</TotalTime>
  <Words>1005</Words>
  <Application>Microsoft Office PowerPoint</Application>
  <PresentationFormat>Widescreen</PresentationFormat>
  <Paragraphs>93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Aptos</vt:lpstr>
      <vt:lpstr>Arial</vt:lpstr>
      <vt:lpstr>Calibri</vt:lpstr>
      <vt:lpstr>Century Gothic</vt:lpstr>
      <vt:lpstr>Toyota Type</vt:lpstr>
      <vt:lpstr>Toyota Type Black</vt:lpstr>
      <vt:lpstr>Verdana</vt:lpstr>
      <vt:lpstr>Zilla Slab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Miguel Sequeira</dc:creator>
  <cp:lastModifiedBy>humza.sohail</cp:lastModifiedBy>
  <cp:revision>126</cp:revision>
  <dcterms:created xsi:type="dcterms:W3CDTF">2022-09-29T10:48:42Z</dcterms:created>
  <dcterms:modified xsi:type="dcterms:W3CDTF">2025-02-11T20:57:16Z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0x0101000AC5AE0EB02C4C4DB9B600712442B36A</vt:lpwstr>
  </property>
</Properties>
</file>