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92" r:id="rId5"/>
    <p:sldId id="290" r:id="rId6"/>
    <p:sldId id="268" r:id="rId7"/>
    <p:sldId id="277" r:id="rId8"/>
    <p:sldId id="267" r:id="rId9"/>
    <p:sldId id="258" r:id="rId10"/>
    <p:sldId id="259" r:id="rId11"/>
    <p:sldId id="260" r:id="rId12"/>
    <p:sldId id="261" r:id="rId13"/>
    <p:sldId id="296" r:id="rId14"/>
    <p:sldId id="297" r:id="rId15"/>
    <p:sldId id="262" r:id="rId16"/>
    <p:sldId id="263" r:id="rId17"/>
    <p:sldId id="264" r:id="rId18"/>
    <p:sldId id="265" r:id="rId19"/>
    <p:sldId id="293" r:id="rId20"/>
    <p:sldId id="266" r:id="rId21"/>
    <p:sldId id="270" r:id="rId22"/>
    <p:sldId id="294" r:id="rId23"/>
    <p:sldId id="295" r:id="rId24"/>
    <p:sldId id="298" r:id="rId25"/>
    <p:sldId id="300" r:id="rId26"/>
    <p:sldId id="271" r:id="rId27"/>
    <p:sldId id="272" r:id="rId28"/>
    <p:sldId id="273" r:id="rId29"/>
    <p:sldId id="274" r:id="rId30"/>
    <p:sldId id="276" r:id="rId31"/>
    <p:sldId id="275" r:id="rId32"/>
    <p:sldId id="278" r:id="rId33"/>
    <p:sldId id="279" r:id="rId34"/>
    <p:sldId id="280" r:id="rId35"/>
    <p:sldId id="281" r:id="rId36"/>
    <p:sldId id="304" r:id="rId37"/>
    <p:sldId id="301" r:id="rId38"/>
    <p:sldId id="302" r:id="rId39"/>
    <p:sldId id="283" r:id="rId40"/>
    <p:sldId id="303" r:id="rId41"/>
    <p:sldId id="285" r:id="rId42"/>
    <p:sldId id="287" r:id="rId43"/>
    <p:sldId id="28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7A5"/>
    <a:srgbClr val="FBFED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 autoAdjust="0"/>
    <p:restoredTop sz="94660"/>
  </p:normalViewPr>
  <p:slideViewPr>
    <p:cSldViewPr showGuides="1">
      <p:cViewPr>
        <p:scale>
          <a:sx n="100" d="100"/>
          <a:sy n="100" d="100"/>
        </p:scale>
        <p:origin x="-64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EF1-C619-4710-AE45-F14C0BB6897E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8785-F32E-4977-8319-DB105380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7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EF1-C619-4710-AE45-F14C0BB6897E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8785-F32E-4977-8319-DB105380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4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EF1-C619-4710-AE45-F14C0BB6897E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8785-F32E-4977-8319-DB105380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7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EF1-C619-4710-AE45-F14C0BB6897E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8785-F32E-4977-8319-DB105380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EF1-C619-4710-AE45-F14C0BB6897E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8785-F32E-4977-8319-DB105380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5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EF1-C619-4710-AE45-F14C0BB6897E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8785-F32E-4977-8319-DB105380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EF1-C619-4710-AE45-F14C0BB6897E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8785-F32E-4977-8319-DB105380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EF1-C619-4710-AE45-F14C0BB6897E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8785-F32E-4977-8319-DB105380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7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EF1-C619-4710-AE45-F14C0BB6897E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8785-F32E-4977-8319-DB105380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8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EF1-C619-4710-AE45-F14C0BB6897E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8785-F32E-4977-8319-DB105380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EEF1-C619-4710-AE45-F14C0BB6897E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8785-F32E-4977-8319-DB105380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7EEF1-C619-4710-AE45-F14C0BB6897E}" type="datetimeFigureOut">
              <a:rPr lang="en-US" smtClean="0"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8785-F32E-4977-8319-DB1053809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1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rst-class_citizen" TargetMode="External"/><Relationship Id="rId2" Type="http://schemas.openxmlformats.org/officeDocument/2006/relationships/hyperlink" Target="https://en.wikipedia.org/wiki/Function_(programming)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adar.oreilly.com/2013/11/polyglot-programming-what-is-it-and-why-should-you-be-using-it.html" TargetMode="External"/><Relationship Id="rId4" Type="http://schemas.openxmlformats.org/officeDocument/2006/relationships/hyperlink" Target="https://www.youtube.com/watch?v=sBbGAzs9k-c&amp;#t=4m25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/>
          <a:lstStyle/>
          <a:p>
            <a:r>
              <a:rPr lang="en-US" sz="7200" dirty="0" smtClean="0">
                <a:solidFill>
                  <a:schemeClr val="accent6">
                    <a:lumMod val="75000"/>
                  </a:schemeClr>
                </a:solidFill>
              </a:rPr>
              <a:t>Scala</a:t>
            </a:r>
            <a:endParaRPr lang="en-U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5638800"/>
            <a:ext cx="2895600" cy="609600"/>
          </a:xfrm>
        </p:spPr>
        <p:txBody>
          <a:bodyPr>
            <a:normAutofit fontScale="92500" lnSpcReduction="20000"/>
          </a:bodyPr>
          <a:lstStyle/>
          <a:p>
            <a:pPr lvl="4" algn="r"/>
            <a:r>
              <a:rPr lang="en-US" dirty="0" smtClean="0"/>
              <a:t>HSLEE,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07" y="2133600"/>
            <a:ext cx="700258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4648200"/>
            <a:ext cx="371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- Want to change the behavior , how?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6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581150"/>
            <a:ext cx="61150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257675"/>
            <a:ext cx="61341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24600" y="5480794"/>
            <a:ext cx="21723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Text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를 만들고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html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만들고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Deco html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만들죠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..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점차적으로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685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0960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1591" y="4857750"/>
            <a:ext cx="438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-taking a value and </a:t>
            </a:r>
            <a:r>
              <a:rPr lang="en-US" dirty="0" smtClean="0">
                <a:solidFill>
                  <a:schemeClr val="accent2"/>
                </a:solidFill>
              </a:rPr>
              <a:t>gradually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2"/>
                </a:solidFill>
              </a:rPr>
              <a:t>transforming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828800"/>
            <a:ext cx="76009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12090"/>
            <a:ext cx="1753219" cy="2193010"/>
          </a:xfrm>
          <a:prstGeom prst="rect">
            <a:avLst/>
          </a:prstGeom>
          <a:noFill/>
          <a:ln>
            <a:noFill/>
          </a:ln>
          <a:effectLst>
            <a:outerShdw blurRad="558800" dist="25400" dir="13620000" algn="ctr" rotWithShape="0">
              <a:srgbClr val="000000">
                <a:alpha val="53000"/>
              </a:srgbClr>
            </a:outerShdw>
            <a:reflection endPos="0" dir="5400000" sy="-100000" algn="bl" rotWithShape="0"/>
          </a:effectLst>
          <a:extLst/>
        </p:spPr>
      </p:pic>
      <p:sp>
        <p:nvSpPr>
          <p:cNvPr id="4" name="TextBox 3"/>
          <p:cNvSpPr txBox="1"/>
          <p:nvPr/>
        </p:nvSpPr>
        <p:spPr>
          <a:xfrm>
            <a:off x="2743200" y="48503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- expression-oriented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5707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16" y="711146"/>
            <a:ext cx="647407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003" y="3810000"/>
            <a:ext cx="33528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48450" y="838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- statement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3710" y="1632466"/>
            <a:ext cx="148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- statement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1303" y="248279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- statement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70" y="1676400"/>
            <a:ext cx="682946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Conventional programming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1054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- want to change error message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- side effect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2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38481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76375"/>
            <a:ext cx="34766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30" y="2876550"/>
            <a:ext cx="35623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3901202"/>
            <a:ext cx="352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-want to change behavior on the fly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&amp; Hiding in OOP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88" y="2057400"/>
            <a:ext cx="4639223" cy="296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Functional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86" y="1524000"/>
            <a:ext cx="6789827" cy="272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4420" y="4740323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Closure is kind of function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Achieve data hiding like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2286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Closure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2825"/>
            <a:ext cx="6096000" cy="665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3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Shift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우리가 움직여야 할때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다음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10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년을 위해서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..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Side effect  ??</a:t>
            </a:r>
          </a:p>
          <a:p>
            <a:r>
              <a:rPr lang="en-US" dirty="0" smtClean="0"/>
              <a:t>Polyglot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Dic: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여러나라 말을 아는 사람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말이 비슷하게 느껴져서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…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en-US" dirty="0" smtClean="0"/>
              <a:t>Function programming</a:t>
            </a:r>
          </a:p>
          <a:p>
            <a:r>
              <a:rPr lang="en-US" dirty="0" smtClean="0"/>
              <a:t>Pattern matching  </a:t>
            </a:r>
            <a:r>
              <a:rPr lang="en-US" sz="1400" dirty="0" smtClean="0"/>
              <a:t>(Erlang, Python….)</a:t>
            </a:r>
          </a:p>
          <a:p>
            <a:r>
              <a:rPr lang="en-US" dirty="0" smtClean="0"/>
              <a:t>Lambda == Anonymous Function 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(func w/out name)</a:t>
            </a:r>
          </a:p>
          <a:p>
            <a:r>
              <a:rPr lang="en-US" dirty="0" smtClean="0"/>
              <a:t>Higher-order function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(takes a func, return a new func,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 low level func first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Closure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(don’t need to create copy for params, speed, garbage-collection)</a:t>
            </a:r>
          </a:p>
          <a:p>
            <a:r>
              <a:rPr lang="en-US" dirty="0" smtClean="0"/>
              <a:t>Currying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91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19075"/>
            <a:ext cx="7296150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1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709613"/>
            <a:ext cx="7219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9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3271" y="2826603"/>
            <a:ext cx="4156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</a:rPr>
              <a:t>name</a:t>
            </a:r>
            <a:r>
              <a:rPr lang="en-US" sz="4800" dirty="0" smtClean="0">
                <a:solidFill>
                  <a:schemeClr val="accent2"/>
                </a:solidFill>
              </a:rPr>
              <a:t> : </a:t>
            </a:r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</a:rPr>
              <a:t>type  </a:t>
            </a:r>
            <a:r>
              <a:rPr lang="en-US" sz="4800" dirty="0" smtClean="0">
                <a:solidFill>
                  <a:schemeClr val="accent2"/>
                </a:solidFill>
              </a:rPr>
              <a:t>=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6562" y="4283550"/>
            <a:ext cx="21435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Scala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말은 이렇게 생겼습니다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358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2209800"/>
            <a:ext cx="347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Syntax sugar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9900" y="3421797"/>
            <a:ext cx="43701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불필요한 부분을 과감히 뺌니다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뺄수밖에 없습니다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그래야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다른 중요가 코드가 보이며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</a:p>
          <a:p>
            <a:pPr algn="ctr"/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다른 중요한 코드가 더 간단하게 구현됩니다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Reduce the size and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complexity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of code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06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9678" y="2064365"/>
            <a:ext cx="347032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var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= 5</a:t>
            </a: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var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j = 1</a:t>
            </a:r>
          </a:p>
          <a:p>
            <a:r>
              <a:rPr lang="en-US" sz="48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8975" y="4963180"/>
            <a:ext cx="3651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function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에서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body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같은것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여러 문장일때 사용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한 문장일때 생략 가능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2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92629" y="3962400"/>
            <a:ext cx="762000" cy="762000"/>
          </a:xfrm>
          <a:prstGeom prst="ellipse">
            <a:avLst/>
          </a:prstGeom>
          <a:solidFill>
            <a:schemeClr val="bg1">
              <a:lumMod val="85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4081790"/>
            <a:ext cx="945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bject :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5726" y="5489378"/>
            <a:ext cx="2395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</a:t>
            </a:r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unc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(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para1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</p:txBody>
      </p:sp>
      <p:sp>
        <p:nvSpPr>
          <p:cNvPr id="21" name="Freeform 20"/>
          <p:cNvSpPr/>
          <p:nvPr/>
        </p:nvSpPr>
        <p:spPr>
          <a:xfrm>
            <a:off x="2223309" y="4769288"/>
            <a:ext cx="742555" cy="834390"/>
          </a:xfrm>
          <a:custGeom>
            <a:avLst/>
            <a:gdLst>
              <a:gd name="connsiteX0" fmla="*/ 62691 w 742555"/>
              <a:gd name="connsiteY0" fmla="*/ 0 h 834390"/>
              <a:gd name="connsiteX1" fmla="*/ 62691 w 742555"/>
              <a:gd name="connsiteY1" fmla="*/ 308610 h 834390"/>
              <a:gd name="connsiteX2" fmla="*/ 714201 w 742555"/>
              <a:gd name="connsiteY2" fmla="*/ 582930 h 834390"/>
              <a:gd name="connsiteX3" fmla="*/ 634191 w 742555"/>
              <a:gd name="connsiteY3" fmla="*/ 834390 h 834390"/>
              <a:gd name="connsiteX4" fmla="*/ 634191 w 742555"/>
              <a:gd name="connsiteY4" fmla="*/ 834390 h 8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555" h="834390">
                <a:moveTo>
                  <a:pt x="62691" y="0"/>
                </a:moveTo>
                <a:cubicBezTo>
                  <a:pt x="8398" y="105727"/>
                  <a:pt x="-45894" y="211455"/>
                  <a:pt x="62691" y="308610"/>
                </a:cubicBezTo>
                <a:cubicBezTo>
                  <a:pt x="171276" y="405765"/>
                  <a:pt x="618951" y="495300"/>
                  <a:pt x="714201" y="582930"/>
                </a:cubicBezTo>
                <a:cubicBezTo>
                  <a:pt x="809451" y="670560"/>
                  <a:pt x="634191" y="834390"/>
                  <a:pt x="634191" y="834390"/>
                </a:cubicBezTo>
                <a:lnTo>
                  <a:pt x="634191" y="83439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86716" y="1845197"/>
            <a:ext cx="762000" cy="762000"/>
          </a:xfrm>
          <a:prstGeom prst="ellipse">
            <a:avLst/>
          </a:prstGeom>
          <a:solidFill>
            <a:schemeClr val="bg1">
              <a:lumMod val="85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14093" y="2072308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object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71391" y="4825425"/>
            <a:ext cx="2395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</a:t>
            </a:r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unc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(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para1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18236" y="1747152"/>
            <a:ext cx="1735164" cy="2246769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 = 5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 j = 1</a:t>
            </a:r>
          </a:p>
          <a:p>
            <a:r>
              <a:rPr lang="en-US" sz="48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28" name="Freeform 27"/>
          <p:cNvSpPr/>
          <p:nvPr/>
        </p:nvSpPr>
        <p:spPr>
          <a:xfrm>
            <a:off x="5816848" y="2617470"/>
            <a:ext cx="892705" cy="2335530"/>
          </a:xfrm>
          <a:custGeom>
            <a:avLst/>
            <a:gdLst>
              <a:gd name="connsiteX0" fmla="*/ 137473 w 892705"/>
              <a:gd name="connsiteY0" fmla="*/ 0 h 2594610"/>
              <a:gd name="connsiteX1" fmla="*/ 46033 w 892705"/>
              <a:gd name="connsiteY1" fmla="*/ 1417320 h 2594610"/>
              <a:gd name="connsiteX2" fmla="*/ 777553 w 892705"/>
              <a:gd name="connsiteY2" fmla="*/ 2205990 h 2594610"/>
              <a:gd name="connsiteX3" fmla="*/ 880423 w 892705"/>
              <a:gd name="connsiteY3" fmla="*/ 2594610 h 259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2705" h="2594610">
                <a:moveTo>
                  <a:pt x="137473" y="0"/>
                </a:moveTo>
                <a:cubicBezTo>
                  <a:pt x="38413" y="524827"/>
                  <a:pt x="-60647" y="1049655"/>
                  <a:pt x="46033" y="1417320"/>
                </a:cubicBezTo>
                <a:cubicBezTo>
                  <a:pt x="152713" y="1784985"/>
                  <a:pt x="638488" y="2009775"/>
                  <a:pt x="777553" y="2205990"/>
                </a:cubicBezTo>
                <a:cubicBezTo>
                  <a:pt x="916618" y="2402205"/>
                  <a:pt x="898520" y="2498407"/>
                  <a:pt x="880423" y="259461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47591" y="5410200"/>
            <a:ext cx="2395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</a:t>
            </a:r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unc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(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para1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78554" y="1439375"/>
            <a:ext cx="1197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func</a:t>
            </a:r>
            <a:endParaRPr lang="en-US" altLang="ko-KR" sz="14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0" y="150292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first-class functions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if it treats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 tooltip="Function (programming)"/>
              </a:rPr>
              <a:t>functions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as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 tooltip="First-class citizen"/>
              </a:rPr>
              <a:t>first-class citizens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Specifically, this means the language supports passing functions as arguments to other functions, returning them as the values from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25707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1" y="152400"/>
            <a:ext cx="7839075" cy="485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1" y="5173704"/>
            <a:ext cx="3505200" cy="15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8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46" y="1752600"/>
            <a:ext cx="8662908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8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07" y="381000"/>
            <a:ext cx="65722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34" y="4419600"/>
            <a:ext cx="65151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5" y="582932"/>
            <a:ext cx="8655549" cy="182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884169"/>
            <a:ext cx="5486400" cy="294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828800"/>
            <a:ext cx="7213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" y="1905000"/>
            <a:ext cx="9121839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: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62020" y="4960202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name : type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59" y="299255"/>
            <a:ext cx="8041481" cy="618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9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9" y="381000"/>
            <a:ext cx="7606221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8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39" y="838200"/>
            <a:ext cx="861652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5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26820"/>
            <a:ext cx="9006953" cy="405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0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" y="533400"/>
            <a:ext cx="893851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5800"/>
            <a:ext cx="7696200" cy="169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4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33" y="762000"/>
            <a:ext cx="8413134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76600" y="2695575"/>
            <a:ext cx="2209800" cy="0"/>
          </a:xfrm>
          <a:prstGeom prst="line">
            <a:avLst/>
          </a:prstGeom>
          <a:ln w="60325" cmpd="sng">
            <a:solidFill>
              <a:srgbClr val="F1C7A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8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2286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Currying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67437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52482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724150"/>
            <a:ext cx="4038600" cy="307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438400" y="1447800"/>
            <a:ext cx="1143000" cy="0"/>
          </a:xfrm>
          <a:prstGeom prst="line">
            <a:avLst/>
          </a:prstGeom>
          <a:ln w="60325" cmpd="sng">
            <a:solidFill>
              <a:srgbClr val="F1C7A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7600" y="1447800"/>
            <a:ext cx="3352800" cy="0"/>
          </a:xfrm>
          <a:prstGeom prst="line">
            <a:avLst/>
          </a:prstGeom>
          <a:ln w="60325" cmpd="sng">
            <a:solidFill>
              <a:srgbClr val="F1C7A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1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2286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Currying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8274"/>
            <a:ext cx="8074074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5" y="731518"/>
            <a:ext cx="8364009" cy="267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73" y="3810000"/>
            <a:ext cx="616915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6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70" y="304800"/>
            <a:ext cx="7292660" cy="570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6300" y="3728768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CCCC"/>
                </a:solidFill>
              </a:rPr>
              <a:t>billing-log ??</a:t>
            </a:r>
            <a:endParaRPr lang="en-US" sz="1200" dirty="0">
              <a:solidFill>
                <a:srgbClr val="FFCC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9900" y="269662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CCCC"/>
                </a:solidFill>
              </a:rPr>
              <a:t>billing-log ??</a:t>
            </a:r>
            <a:endParaRPr lang="en-US" sz="1200" dirty="0">
              <a:solidFill>
                <a:srgbClr val="FFCC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583662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CCCC"/>
                </a:solidFill>
              </a:rPr>
              <a:t>billing-log ??</a:t>
            </a:r>
            <a:endParaRPr lang="en-US" sz="1200" dirty="0">
              <a:solidFill>
                <a:srgbClr val="FFCC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3500" y="5385137"/>
            <a:ext cx="2781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우리가 하던 코딩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debug hell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hard to test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charge many times (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trx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fee?)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7702" y="34546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CCCC"/>
                </a:solidFill>
              </a:rPr>
              <a:t>Port blocked??</a:t>
            </a:r>
            <a:endParaRPr lang="en-US" sz="1200" dirty="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97486"/>
            <a:ext cx="7239000" cy="646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5410200" y="1143000"/>
            <a:ext cx="533400" cy="0"/>
          </a:xfrm>
          <a:prstGeom prst="line">
            <a:avLst/>
          </a:prstGeom>
          <a:ln w="60325" cmpd="sng">
            <a:solidFill>
              <a:srgbClr val="F1C7A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19400" y="666750"/>
            <a:ext cx="2514600" cy="0"/>
          </a:xfrm>
          <a:prstGeom prst="line">
            <a:avLst/>
          </a:prstGeom>
          <a:ln w="60325" cmpd="sng">
            <a:solidFill>
              <a:srgbClr val="F1C7A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467600" y="1625600"/>
            <a:ext cx="533400" cy="0"/>
          </a:xfrm>
          <a:prstGeom prst="line">
            <a:avLst/>
          </a:prstGeom>
          <a:ln w="60325" cmpd="sng">
            <a:solidFill>
              <a:srgbClr val="F1C7A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6800" y="1847850"/>
            <a:ext cx="838200" cy="0"/>
          </a:xfrm>
          <a:prstGeom prst="line">
            <a:avLst/>
          </a:prstGeom>
          <a:ln w="60325" cmpd="sng">
            <a:solidFill>
              <a:srgbClr val="F1C7A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0" y="5153025"/>
            <a:ext cx="2514600" cy="0"/>
          </a:xfrm>
          <a:prstGeom prst="line">
            <a:avLst/>
          </a:prstGeom>
          <a:ln w="60325" cmpd="sng">
            <a:solidFill>
              <a:srgbClr val="F1C7A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05" y="1219200"/>
            <a:ext cx="8477590" cy="422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2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3" y="2514600"/>
            <a:ext cx="8445474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1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381000"/>
            <a:ext cx="65817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00625"/>
            <a:ext cx="6629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7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87" y="76200"/>
            <a:ext cx="7191213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8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32" y="1676400"/>
            <a:ext cx="703773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2800" y="515844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Elixir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19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50466" y="5257800"/>
            <a:ext cx="41597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- Make things right….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-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나는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C#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만 아주 잘하고 싶어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....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3352800" cy="87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4684362" cy="548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hlinkClick r:id="rId4"/>
          </p:cNvPr>
          <p:cNvSpPr/>
          <p:nvPr/>
        </p:nvSpPr>
        <p:spPr>
          <a:xfrm>
            <a:off x="4801207" y="6384243"/>
            <a:ext cx="38603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https://www.youtube.com/watch?v=sBbGAzs9k-c&amp;#t=4m25s</a:t>
            </a:r>
          </a:p>
        </p:txBody>
      </p:sp>
      <p:sp>
        <p:nvSpPr>
          <p:cNvPr id="6" name="Rectangle 5">
            <a:hlinkClick r:id="rId5"/>
          </p:cNvPr>
          <p:cNvSpPr/>
          <p:nvPr/>
        </p:nvSpPr>
        <p:spPr>
          <a:xfrm>
            <a:off x="2971800" y="762000"/>
            <a:ext cx="6172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http://radar.oreilly.com/2013/11/polyglot-programming-what-is-it-and-why-should-you-be-using-it.html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099605" y="1587825"/>
            <a:ext cx="2133600" cy="883650"/>
          </a:xfrm>
          <a:prstGeom prst="wedgeRoundRectCallout">
            <a:avLst>
              <a:gd name="adj1" fmla="val -37867"/>
              <a:gd name="adj2" fmla="val 68639"/>
              <a:gd name="adj3" fmla="val 16667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/>
                </a:solidFill>
              </a:rPr>
              <a:t>Nature of </a:t>
            </a:r>
          </a:p>
          <a:p>
            <a:r>
              <a:rPr lang="en-US" dirty="0">
                <a:solidFill>
                  <a:schemeClr val="accent2"/>
                </a:solidFill>
              </a:rPr>
              <a:t>modern </a:t>
            </a:r>
            <a:r>
              <a:rPr lang="en-US" dirty="0" smtClean="0">
                <a:solidFill>
                  <a:schemeClr val="accent2"/>
                </a:solidFill>
              </a:rPr>
              <a:t>software dev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34000" y="4953000"/>
            <a:ext cx="947635" cy="32391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Erlang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3400" y="4312984"/>
            <a:ext cx="917351" cy="33521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Golang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stCxn id="8" idx="6"/>
            <a:endCxn id="11" idx="4"/>
          </p:cNvCxnSpPr>
          <p:nvPr/>
        </p:nvCxnSpPr>
        <p:spPr>
          <a:xfrm flipV="1">
            <a:off x="6281635" y="4648200"/>
            <a:ext cx="2330441" cy="466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6626" y="4419600"/>
            <a:ext cx="930968" cy="3944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Python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Connector 20"/>
          <p:cNvCxnSpPr>
            <a:stCxn id="37" idx="0"/>
            <a:endCxn id="38" idx="4"/>
          </p:cNvCxnSpPr>
          <p:nvPr/>
        </p:nvCxnSpPr>
        <p:spPr>
          <a:xfrm flipV="1">
            <a:off x="4874959" y="5029200"/>
            <a:ext cx="218342" cy="47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252110" y="5418453"/>
            <a:ext cx="825436" cy="37274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250020" y="4312984"/>
            <a:ext cx="810737" cy="33521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Scala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572000" y="5502906"/>
            <a:ext cx="605917" cy="21209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724400" y="4817106"/>
            <a:ext cx="737802" cy="21209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endCxn id="11" idx="4"/>
          </p:cNvCxnSpPr>
          <p:nvPr/>
        </p:nvCxnSpPr>
        <p:spPr>
          <a:xfrm flipV="1">
            <a:off x="5049522" y="4648200"/>
            <a:ext cx="3562554" cy="88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0"/>
            <a:endCxn id="33" idx="4"/>
          </p:cNvCxnSpPr>
          <p:nvPr/>
        </p:nvCxnSpPr>
        <p:spPr>
          <a:xfrm flipV="1">
            <a:off x="6664828" y="4648200"/>
            <a:ext cx="990561" cy="770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6400800" y="3886200"/>
            <a:ext cx="1087336" cy="3944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Connector 18"/>
          <p:cNvCxnSpPr>
            <a:stCxn id="116" idx="4"/>
            <a:endCxn id="33" idx="2"/>
          </p:cNvCxnSpPr>
          <p:nvPr/>
        </p:nvCxnSpPr>
        <p:spPr>
          <a:xfrm>
            <a:off x="6944468" y="4280602"/>
            <a:ext cx="305552" cy="19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0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Programming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solidFill>
                  <a:schemeClr val="accent2"/>
                </a:solidFill>
              </a:rPr>
              <a:t>why?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Why</a:t>
            </a:r>
            <a:r>
              <a:rPr lang="en-US" dirty="0" smtClean="0"/>
              <a:t>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 level definition</a:t>
            </a:r>
          </a:p>
          <a:p>
            <a:pPr lvl="1"/>
            <a:r>
              <a:rPr lang="en-US" dirty="0" smtClean="0"/>
              <a:t>Functional programming is the use of functions that transform values into units of abstractions, subsequently used to build software systems.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Object-oriented</a:t>
            </a:r>
            <a:r>
              <a:rPr lang="en-US" dirty="0" smtClean="0"/>
              <a:t> approach tends to break problems into grouping of “</a:t>
            </a:r>
            <a:r>
              <a:rPr lang="en-US" dirty="0" smtClean="0">
                <a:solidFill>
                  <a:schemeClr val="accent2"/>
                </a:solidFill>
              </a:rPr>
              <a:t>nouns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Functional approach </a:t>
            </a:r>
            <a:r>
              <a:rPr lang="en-US" dirty="0" smtClean="0"/>
              <a:t>breaks the same problem into grouping of “</a:t>
            </a:r>
            <a:r>
              <a:rPr lang="en-US" dirty="0" smtClean="0">
                <a:solidFill>
                  <a:schemeClr val="accent2"/>
                </a:solidFill>
              </a:rPr>
              <a:t>verbs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70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384</Words>
  <Application>Microsoft Office PowerPoint</Application>
  <PresentationFormat>On-screen Show (4:3)</PresentationFormat>
  <Paragraphs>95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Scala</vt:lpstr>
      <vt:lpstr>Paradigm Shift (우리가 움직여야 할때, 다음 10년을 위해서..)</vt:lpstr>
      <vt:lpstr>Side effect</vt:lpstr>
      <vt:lpstr>PowerPoint Presentation</vt:lpstr>
      <vt:lpstr>PowerPoint Presentation</vt:lpstr>
      <vt:lpstr>Polyglot why</vt:lpstr>
      <vt:lpstr>PowerPoint Presentation</vt:lpstr>
      <vt:lpstr>Functional Programming why?</vt:lpstr>
      <vt:lpstr>Why Functional Programming</vt:lpstr>
      <vt:lpstr>OOP</vt:lpstr>
      <vt:lpstr>Functional</vt:lpstr>
      <vt:lpstr>PowerPoint Presentation</vt:lpstr>
      <vt:lpstr>PowerPoint Presentation</vt:lpstr>
      <vt:lpstr>PowerPoint Presentation</vt:lpstr>
      <vt:lpstr>Conventional programming</vt:lpstr>
      <vt:lpstr>Functional Programming</vt:lpstr>
      <vt:lpstr>Encapsulation &amp; Hiding in OOP</vt:lpstr>
      <vt:lpstr>In Functional</vt:lpstr>
      <vt:lpstr>Closure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class function</vt:lpstr>
      <vt:lpstr>PowerPoint Presentation</vt:lpstr>
      <vt:lpstr>PowerPoint Presentation</vt:lpstr>
      <vt:lpstr>PowerPoint Presentation</vt:lpstr>
      <vt:lpstr>PowerPoint Presentation</vt:lpstr>
      <vt:lpstr>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Currying</vt:lpstr>
      <vt:lpstr>Currying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Hae Soo Lee</dc:creator>
  <cp:lastModifiedBy>Hae Soo Lee</cp:lastModifiedBy>
  <cp:revision>153</cp:revision>
  <dcterms:created xsi:type="dcterms:W3CDTF">2016-05-22T22:59:02Z</dcterms:created>
  <dcterms:modified xsi:type="dcterms:W3CDTF">2016-05-29T21:05:27Z</dcterms:modified>
</cp:coreProperties>
</file>