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  <p:sldId id="277" r:id="rId19"/>
    <p:sldId id="278" r:id="rId20"/>
    <p:sldId id="279" r:id="rId21"/>
    <p:sldId id="276" r:id="rId22"/>
    <p:sldId id="280" r:id="rId23"/>
    <p:sldId id="281" r:id="rId24"/>
    <p:sldId id="284" r:id="rId25"/>
    <p:sldId id="286" r:id="rId26"/>
    <p:sldId id="285" r:id="rId27"/>
    <p:sldId id="287" r:id="rId28"/>
    <p:sldId id="288" r:id="rId29"/>
    <p:sldId id="282" r:id="rId30"/>
    <p:sldId id="283" r:id="rId31"/>
    <p:sldId id="274" r:id="rId32"/>
    <p:sldId id="275" r:id="rId33"/>
    <p:sldId id="25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DE027-8DED-4A9E-BC19-80C17C1A8740}" v="162" dt="2019-08-11T10:37:43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>
        <p:scale>
          <a:sx n="104" d="100"/>
          <a:sy n="104" d="100"/>
        </p:scale>
        <p:origin x="115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희수 이" userId="ae2e3f0e43ac28fc" providerId="LiveId" clId="{121DE027-8DED-4A9E-BC19-80C17C1A8740}"/>
    <pc:docChg chg="undo custSel addSld modSld sldOrd">
      <pc:chgData name="희수 이" userId="ae2e3f0e43ac28fc" providerId="LiveId" clId="{121DE027-8DED-4A9E-BC19-80C17C1A8740}" dt="2019-08-11T10:48:27.903" v="3364" actId="20577"/>
      <pc:docMkLst>
        <pc:docMk/>
      </pc:docMkLst>
      <pc:sldChg chg="delSp modSp add">
        <pc:chgData name="희수 이" userId="ae2e3f0e43ac28fc" providerId="LiveId" clId="{121DE027-8DED-4A9E-BC19-80C17C1A8740}" dt="2019-08-10T07:51:06.150" v="99" actId="1076"/>
        <pc:sldMkLst>
          <pc:docMk/>
          <pc:sldMk cId="503295465" sldId="266"/>
        </pc:sldMkLst>
        <pc:spChg chg="mod">
          <ac:chgData name="희수 이" userId="ae2e3f0e43ac28fc" providerId="LiveId" clId="{121DE027-8DED-4A9E-BC19-80C17C1A8740}" dt="2019-08-10T07:51:06.150" v="99" actId="1076"/>
          <ac:spMkLst>
            <pc:docMk/>
            <pc:sldMk cId="503295465" sldId="266"/>
            <ac:spMk id="6" creationId="{943D6282-388B-4978-ADBB-EE3EF09C7A16}"/>
          </ac:spMkLst>
        </pc:spChg>
        <pc:spChg chg="mod">
          <ac:chgData name="희수 이" userId="ae2e3f0e43ac28fc" providerId="LiveId" clId="{121DE027-8DED-4A9E-BC19-80C17C1A8740}" dt="2019-08-10T07:51:04.582" v="98" actId="1076"/>
          <ac:spMkLst>
            <pc:docMk/>
            <pc:sldMk cId="503295465" sldId="266"/>
            <ac:spMk id="7" creationId="{1FB81548-B9A2-462A-9538-9EE77DAE72F8}"/>
          </ac:spMkLst>
        </pc:spChg>
        <pc:spChg chg="del">
          <ac:chgData name="희수 이" userId="ae2e3f0e43ac28fc" providerId="LiveId" clId="{121DE027-8DED-4A9E-BC19-80C17C1A8740}" dt="2019-08-10T07:51:01.025" v="97" actId="478"/>
          <ac:spMkLst>
            <pc:docMk/>
            <pc:sldMk cId="503295465" sldId="266"/>
            <ac:spMk id="8" creationId="{CD589BDC-7FA4-4BA0-A83D-B61E29FC293A}"/>
          </ac:spMkLst>
        </pc:spChg>
        <pc:spChg chg="del">
          <ac:chgData name="희수 이" userId="ae2e3f0e43ac28fc" providerId="LiveId" clId="{121DE027-8DED-4A9E-BC19-80C17C1A8740}" dt="2019-08-10T07:51:01.025" v="97" actId="478"/>
          <ac:spMkLst>
            <pc:docMk/>
            <pc:sldMk cId="503295465" sldId="266"/>
            <ac:spMk id="9" creationId="{A333B8DA-57AA-47EB-B4A2-A4D691127517}"/>
          </ac:spMkLst>
        </pc:spChg>
      </pc:sldChg>
      <pc:sldChg chg="addSp delSp modSp add">
        <pc:chgData name="희수 이" userId="ae2e3f0e43ac28fc" providerId="LiveId" clId="{121DE027-8DED-4A9E-BC19-80C17C1A8740}" dt="2019-08-10T07:55:22.527" v="172" actId="20577"/>
        <pc:sldMkLst>
          <pc:docMk/>
          <pc:sldMk cId="3401959680" sldId="267"/>
        </pc:sldMkLst>
        <pc:spChg chg="mod">
          <ac:chgData name="희수 이" userId="ae2e3f0e43ac28fc" providerId="LiveId" clId="{121DE027-8DED-4A9E-BC19-80C17C1A8740}" dt="2019-08-10T07:53:45.652" v="144" actId="20577"/>
          <ac:spMkLst>
            <pc:docMk/>
            <pc:sldMk cId="3401959680" sldId="267"/>
            <ac:spMk id="2" creationId="{1007E106-B778-4ED9-B9B5-3D2B96A0388C}"/>
          </ac:spMkLst>
        </pc:spChg>
        <pc:spChg chg="mod">
          <ac:chgData name="희수 이" userId="ae2e3f0e43ac28fc" providerId="LiveId" clId="{121DE027-8DED-4A9E-BC19-80C17C1A8740}" dt="2019-08-10T07:53:30.385" v="139" actId="1076"/>
          <ac:spMkLst>
            <pc:docMk/>
            <pc:sldMk cId="3401959680" sldId="267"/>
            <ac:spMk id="9" creationId="{F1AD4555-46E4-49E9-BCA1-085F9287CC96}"/>
          </ac:spMkLst>
        </pc:spChg>
        <pc:spChg chg="del">
          <ac:chgData name="희수 이" userId="ae2e3f0e43ac28fc" providerId="LiveId" clId="{121DE027-8DED-4A9E-BC19-80C17C1A8740}" dt="2019-08-10T07:53:23.336" v="137" actId="478"/>
          <ac:spMkLst>
            <pc:docMk/>
            <pc:sldMk cId="3401959680" sldId="267"/>
            <ac:spMk id="10" creationId="{AA07174D-5DB8-41D0-8694-70B2945AE2CC}"/>
          </ac:spMkLst>
        </pc:spChg>
        <pc:spChg chg="del">
          <ac:chgData name="희수 이" userId="ae2e3f0e43ac28fc" providerId="LiveId" clId="{121DE027-8DED-4A9E-BC19-80C17C1A8740}" dt="2019-08-10T07:53:23.336" v="137" actId="478"/>
          <ac:spMkLst>
            <pc:docMk/>
            <pc:sldMk cId="3401959680" sldId="267"/>
            <ac:spMk id="11" creationId="{8DAE0BBF-9F1F-4C7B-B341-285B9B3647A3}"/>
          </ac:spMkLst>
        </pc:spChg>
        <pc:spChg chg="del">
          <ac:chgData name="희수 이" userId="ae2e3f0e43ac28fc" providerId="LiveId" clId="{121DE027-8DED-4A9E-BC19-80C17C1A8740}" dt="2019-08-10T07:53:23.336" v="137" actId="478"/>
          <ac:spMkLst>
            <pc:docMk/>
            <pc:sldMk cId="3401959680" sldId="267"/>
            <ac:spMk id="12" creationId="{11AED147-22CD-439A-9747-90E28073B1A1}"/>
          </ac:spMkLst>
        </pc:spChg>
        <pc:spChg chg="del">
          <ac:chgData name="희수 이" userId="ae2e3f0e43ac28fc" providerId="LiveId" clId="{121DE027-8DED-4A9E-BC19-80C17C1A8740}" dt="2019-08-10T07:53:23.336" v="137" actId="478"/>
          <ac:spMkLst>
            <pc:docMk/>
            <pc:sldMk cId="3401959680" sldId="267"/>
            <ac:spMk id="13" creationId="{1EAF322D-6981-4062-A7CF-442051E3D240}"/>
          </ac:spMkLst>
        </pc:spChg>
        <pc:spChg chg="del">
          <ac:chgData name="희수 이" userId="ae2e3f0e43ac28fc" providerId="LiveId" clId="{121DE027-8DED-4A9E-BC19-80C17C1A8740}" dt="2019-08-10T07:53:23.336" v="137" actId="478"/>
          <ac:spMkLst>
            <pc:docMk/>
            <pc:sldMk cId="3401959680" sldId="267"/>
            <ac:spMk id="14" creationId="{D4E775EF-06D8-4E53-ABB7-C197C819936E}"/>
          </ac:spMkLst>
        </pc:spChg>
        <pc:spChg chg="del">
          <ac:chgData name="희수 이" userId="ae2e3f0e43ac28fc" providerId="LiveId" clId="{121DE027-8DED-4A9E-BC19-80C17C1A8740}" dt="2019-08-10T07:53:23.336" v="137" actId="478"/>
          <ac:spMkLst>
            <pc:docMk/>
            <pc:sldMk cId="3401959680" sldId="267"/>
            <ac:spMk id="15" creationId="{1EDEA3D3-43F5-4C52-B6C9-1FA07587C7CF}"/>
          </ac:spMkLst>
        </pc:spChg>
        <pc:spChg chg="add mod">
          <ac:chgData name="희수 이" userId="ae2e3f0e43ac28fc" providerId="LiveId" clId="{121DE027-8DED-4A9E-BC19-80C17C1A8740}" dt="2019-08-10T07:53:37.101" v="142" actId="1076"/>
          <ac:spMkLst>
            <pc:docMk/>
            <pc:sldMk cId="3401959680" sldId="267"/>
            <ac:spMk id="16" creationId="{9F1C8555-753C-4E4B-87C5-B9692D7B8568}"/>
          </ac:spMkLst>
        </pc:spChg>
        <pc:graphicFrameChg chg="mod modGraphic">
          <ac:chgData name="희수 이" userId="ae2e3f0e43ac28fc" providerId="LiveId" clId="{121DE027-8DED-4A9E-BC19-80C17C1A8740}" dt="2019-08-10T07:55:22.527" v="172" actId="20577"/>
          <ac:graphicFrameMkLst>
            <pc:docMk/>
            <pc:sldMk cId="3401959680" sldId="267"/>
            <ac:graphicFrameMk id="4" creationId="{76022C68-9695-49F8-8F37-636B4E997E7C}"/>
          </ac:graphicFrameMkLst>
        </pc:graphicFrameChg>
        <pc:picChg chg="del">
          <ac:chgData name="희수 이" userId="ae2e3f0e43ac28fc" providerId="LiveId" clId="{121DE027-8DED-4A9E-BC19-80C17C1A8740}" dt="2019-08-10T07:53:23.336" v="137" actId="478"/>
          <ac:picMkLst>
            <pc:docMk/>
            <pc:sldMk cId="3401959680" sldId="267"/>
            <ac:picMk id="6" creationId="{31A43892-CBD6-4FAA-87EE-E769FAFB0DCA}"/>
          </ac:picMkLst>
        </pc:picChg>
        <pc:picChg chg="mod">
          <ac:chgData name="희수 이" userId="ae2e3f0e43ac28fc" providerId="LiveId" clId="{121DE027-8DED-4A9E-BC19-80C17C1A8740}" dt="2019-08-10T07:53:33.276" v="140" actId="1076"/>
          <ac:picMkLst>
            <pc:docMk/>
            <pc:sldMk cId="3401959680" sldId="267"/>
            <ac:picMk id="7" creationId="{316D503C-F27A-4475-B3B9-1A53BB6E1492}"/>
          </ac:picMkLst>
        </pc:picChg>
        <pc:picChg chg="mod">
          <ac:chgData name="희수 이" userId="ae2e3f0e43ac28fc" providerId="LiveId" clId="{121DE027-8DED-4A9E-BC19-80C17C1A8740}" dt="2019-08-10T07:53:26.977" v="138" actId="1076"/>
          <ac:picMkLst>
            <pc:docMk/>
            <pc:sldMk cId="3401959680" sldId="267"/>
            <ac:picMk id="8" creationId="{C118855D-6599-4A96-BE1F-EFC8F9890613}"/>
          </ac:picMkLst>
        </pc:picChg>
      </pc:sldChg>
      <pc:sldChg chg="addSp delSp modSp add">
        <pc:chgData name="희수 이" userId="ae2e3f0e43ac28fc" providerId="LiveId" clId="{121DE027-8DED-4A9E-BC19-80C17C1A8740}" dt="2019-08-10T07:56:52.600" v="229" actId="1076"/>
        <pc:sldMkLst>
          <pc:docMk/>
          <pc:sldMk cId="330262399" sldId="268"/>
        </pc:sldMkLst>
        <pc:spChg chg="mod">
          <ac:chgData name="희수 이" userId="ae2e3f0e43ac28fc" providerId="LiveId" clId="{121DE027-8DED-4A9E-BC19-80C17C1A8740}" dt="2019-08-10T07:54:30.580" v="148" actId="1076"/>
          <ac:spMkLst>
            <pc:docMk/>
            <pc:sldMk cId="330262399" sldId="268"/>
            <ac:spMk id="2" creationId="{1007E106-B778-4ED9-B9B5-3D2B96A0388C}"/>
          </ac:spMkLst>
        </pc:spChg>
        <pc:spChg chg="add mod">
          <ac:chgData name="희수 이" userId="ae2e3f0e43ac28fc" providerId="LiveId" clId="{121DE027-8DED-4A9E-BC19-80C17C1A8740}" dt="2019-08-10T07:56:52.600" v="229" actId="1076"/>
          <ac:spMkLst>
            <pc:docMk/>
            <pc:sldMk cId="330262399" sldId="268"/>
            <ac:spMk id="3" creationId="{2AC1E0CD-95E5-42DF-8E31-485E488F199B}"/>
          </ac:spMkLst>
        </pc:spChg>
        <pc:spChg chg="del">
          <ac:chgData name="희수 이" userId="ae2e3f0e43ac28fc" providerId="LiveId" clId="{121DE027-8DED-4A9E-BC19-80C17C1A8740}" dt="2019-08-10T07:54:34.726" v="149" actId="478"/>
          <ac:spMkLst>
            <pc:docMk/>
            <pc:sldMk cId="330262399" sldId="268"/>
            <ac:spMk id="9" creationId="{F1AD4555-46E4-49E9-BCA1-085F9287CC96}"/>
          </ac:spMkLst>
        </pc:spChg>
        <pc:spChg chg="add mod">
          <ac:chgData name="희수 이" userId="ae2e3f0e43ac28fc" providerId="LiveId" clId="{121DE027-8DED-4A9E-BC19-80C17C1A8740}" dt="2019-08-10T07:56:52.600" v="229" actId="1076"/>
          <ac:spMkLst>
            <pc:docMk/>
            <pc:sldMk cId="330262399" sldId="268"/>
            <ac:spMk id="10" creationId="{40031D17-ADCE-472A-8352-F9EFE19ADA1C}"/>
          </ac:spMkLst>
        </pc:spChg>
        <pc:spChg chg="add mod">
          <ac:chgData name="희수 이" userId="ae2e3f0e43ac28fc" providerId="LiveId" clId="{121DE027-8DED-4A9E-BC19-80C17C1A8740}" dt="2019-08-10T07:56:52.600" v="229" actId="1076"/>
          <ac:spMkLst>
            <pc:docMk/>
            <pc:sldMk cId="330262399" sldId="268"/>
            <ac:spMk id="12" creationId="{43B63CFC-67CC-46C6-BB6B-F27013057528}"/>
          </ac:spMkLst>
        </pc:spChg>
        <pc:spChg chg="del">
          <ac:chgData name="희수 이" userId="ae2e3f0e43ac28fc" providerId="LiveId" clId="{121DE027-8DED-4A9E-BC19-80C17C1A8740}" dt="2019-08-10T07:54:34.726" v="149" actId="478"/>
          <ac:spMkLst>
            <pc:docMk/>
            <pc:sldMk cId="330262399" sldId="268"/>
            <ac:spMk id="16" creationId="{9F1C8555-753C-4E4B-87C5-B9692D7B8568}"/>
          </ac:spMkLst>
        </pc:spChg>
        <pc:graphicFrameChg chg="mod modGraphic">
          <ac:chgData name="희수 이" userId="ae2e3f0e43ac28fc" providerId="LiveId" clId="{121DE027-8DED-4A9E-BC19-80C17C1A8740}" dt="2019-08-10T07:55:19.019" v="170" actId="20577"/>
          <ac:graphicFrameMkLst>
            <pc:docMk/>
            <pc:sldMk cId="330262399" sldId="268"/>
            <ac:graphicFrameMk id="4" creationId="{76022C68-9695-49F8-8F37-636B4E997E7C}"/>
          </ac:graphicFrameMkLst>
        </pc:graphicFrameChg>
        <pc:picChg chg="del">
          <ac:chgData name="희수 이" userId="ae2e3f0e43ac28fc" providerId="LiveId" clId="{121DE027-8DED-4A9E-BC19-80C17C1A8740}" dt="2019-08-10T07:54:34.726" v="149" actId="478"/>
          <ac:picMkLst>
            <pc:docMk/>
            <pc:sldMk cId="330262399" sldId="268"/>
            <ac:picMk id="7" creationId="{316D503C-F27A-4475-B3B9-1A53BB6E1492}"/>
          </ac:picMkLst>
        </pc:picChg>
        <pc:picChg chg="del">
          <ac:chgData name="희수 이" userId="ae2e3f0e43ac28fc" providerId="LiveId" clId="{121DE027-8DED-4A9E-BC19-80C17C1A8740}" dt="2019-08-10T07:54:34.726" v="149" actId="478"/>
          <ac:picMkLst>
            <pc:docMk/>
            <pc:sldMk cId="330262399" sldId="268"/>
            <ac:picMk id="8" creationId="{C118855D-6599-4A96-BE1F-EFC8F9890613}"/>
          </ac:picMkLst>
        </pc:picChg>
        <pc:cxnChg chg="add mod">
          <ac:chgData name="희수 이" userId="ae2e3f0e43ac28fc" providerId="LiveId" clId="{121DE027-8DED-4A9E-BC19-80C17C1A8740}" dt="2019-08-10T07:56:52.600" v="229" actId="1076"/>
          <ac:cxnSpMkLst>
            <pc:docMk/>
            <pc:sldMk cId="330262399" sldId="268"/>
            <ac:cxnSpMk id="6" creationId="{E1436A64-840A-4B50-8850-BEDE3F487512}"/>
          </ac:cxnSpMkLst>
        </pc:cxnChg>
        <pc:cxnChg chg="add mod">
          <ac:chgData name="희수 이" userId="ae2e3f0e43ac28fc" providerId="LiveId" clId="{121DE027-8DED-4A9E-BC19-80C17C1A8740}" dt="2019-08-10T07:56:52.600" v="229" actId="1076"/>
          <ac:cxnSpMkLst>
            <pc:docMk/>
            <pc:sldMk cId="330262399" sldId="268"/>
            <ac:cxnSpMk id="13" creationId="{78F14C85-CE45-4DB7-82D6-E9DEE2154B0C}"/>
          </ac:cxnSpMkLst>
        </pc:cxnChg>
      </pc:sldChg>
      <pc:sldChg chg="addSp delSp modSp add">
        <pc:chgData name="희수 이" userId="ae2e3f0e43ac28fc" providerId="LiveId" clId="{121DE027-8DED-4A9E-BC19-80C17C1A8740}" dt="2019-08-10T08:57:29.420" v="607" actId="478"/>
        <pc:sldMkLst>
          <pc:docMk/>
          <pc:sldMk cId="2956540328" sldId="269"/>
        </pc:sldMkLst>
        <pc:spChg chg="mod">
          <ac:chgData name="희수 이" userId="ae2e3f0e43ac28fc" providerId="LiveId" clId="{121DE027-8DED-4A9E-BC19-80C17C1A8740}" dt="2019-08-10T08:31:04.637" v="347" actId="1076"/>
          <ac:spMkLst>
            <pc:docMk/>
            <pc:sldMk cId="2956540328" sldId="269"/>
            <ac:spMk id="2" creationId="{02DBA556-7E20-47FE-AB72-627AFB15541F}"/>
          </ac:spMkLst>
        </pc:spChg>
        <pc:spChg chg="del">
          <ac:chgData name="희수 이" userId="ae2e3f0e43ac28fc" providerId="LiveId" clId="{121DE027-8DED-4A9E-BC19-80C17C1A8740}" dt="2019-08-10T07:59:08.113" v="248" actId="478"/>
          <ac:spMkLst>
            <pc:docMk/>
            <pc:sldMk cId="2956540328" sldId="269"/>
            <ac:spMk id="3" creationId="{0BC74AD5-31DA-42D3-B9C4-B69F46810682}"/>
          </ac:spMkLst>
        </pc:spChg>
        <pc:spChg chg="add mod">
          <ac:chgData name="희수 이" userId="ae2e3f0e43ac28fc" providerId="LiveId" clId="{121DE027-8DED-4A9E-BC19-80C17C1A8740}" dt="2019-08-10T07:59:16.499" v="251" actId="20577"/>
          <ac:spMkLst>
            <pc:docMk/>
            <pc:sldMk cId="2956540328" sldId="269"/>
            <ac:spMk id="4" creationId="{F3866332-3DFC-4E56-A88B-A4B8FFB6BCBC}"/>
          </ac:spMkLst>
        </pc:spChg>
        <pc:spChg chg="add mod">
          <ac:chgData name="희수 이" userId="ae2e3f0e43ac28fc" providerId="LiveId" clId="{121DE027-8DED-4A9E-BC19-80C17C1A8740}" dt="2019-08-10T07:59:20.380" v="253" actId="20577"/>
          <ac:spMkLst>
            <pc:docMk/>
            <pc:sldMk cId="2956540328" sldId="269"/>
            <ac:spMk id="5" creationId="{4CA548E0-36E8-419C-9F2B-EA769DD046EF}"/>
          </ac:spMkLst>
        </pc:spChg>
        <pc:spChg chg="add mod">
          <ac:chgData name="희수 이" userId="ae2e3f0e43ac28fc" providerId="LiveId" clId="{121DE027-8DED-4A9E-BC19-80C17C1A8740}" dt="2019-08-10T08:51:35.565" v="544" actId="207"/>
          <ac:spMkLst>
            <pc:docMk/>
            <pc:sldMk cId="2956540328" sldId="269"/>
            <ac:spMk id="7" creationId="{C65C323A-D530-403A-90B9-C3869CF3D1C4}"/>
          </ac:spMkLst>
        </pc:spChg>
        <pc:spChg chg="add mod">
          <ac:chgData name="희수 이" userId="ae2e3f0e43ac28fc" providerId="LiveId" clId="{121DE027-8DED-4A9E-BC19-80C17C1A8740}" dt="2019-08-10T08:51:40.589" v="545" actId="207"/>
          <ac:spMkLst>
            <pc:docMk/>
            <pc:sldMk cId="2956540328" sldId="269"/>
            <ac:spMk id="12" creationId="{81FB5AEE-6F2D-4822-A040-284EC15EA208}"/>
          </ac:spMkLst>
        </pc:spChg>
        <pc:spChg chg="add mod">
          <ac:chgData name="희수 이" userId="ae2e3f0e43ac28fc" providerId="LiveId" clId="{121DE027-8DED-4A9E-BC19-80C17C1A8740}" dt="2019-08-10T08:51:46.172" v="546" actId="207"/>
          <ac:spMkLst>
            <pc:docMk/>
            <pc:sldMk cId="2956540328" sldId="269"/>
            <ac:spMk id="15" creationId="{21A7CC50-FC56-4F11-BC0A-2CE366174AEA}"/>
          </ac:spMkLst>
        </pc:spChg>
        <pc:spChg chg="add mod">
          <ac:chgData name="희수 이" userId="ae2e3f0e43ac28fc" providerId="LiveId" clId="{121DE027-8DED-4A9E-BC19-80C17C1A8740}" dt="2019-08-10T08:51:46.172" v="546" actId="207"/>
          <ac:spMkLst>
            <pc:docMk/>
            <pc:sldMk cId="2956540328" sldId="269"/>
            <ac:spMk id="18" creationId="{513C0462-AD97-4AB9-91FA-0E358965EE39}"/>
          </ac:spMkLst>
        </pc:spChg>
        <pc:spChg chg="add mod">
          <ac:chgData name="희수 이" userId="ae2e3f0e43ac28fc" providerId="LiveId" clId="{121DE027-8DED-4A9E-BC19-80C17C1A8740}" dt="2019-08-10T08:51:46.172" v="546" actId="207"/>
          <ac:spMkLst>
            <pc:docMk/>
            <pc:sldMk cId="2956540328" sldId="269"/>
            <ac:spMk id="22" creationId="{AB021C7C-0A3E-493C-BF01-84F0F8361E66}"/>
          </ac:spMkLst>
        </pc:spChg>
        <pc:spChg chg="add del mod">
          <ac:chgData name="희수 이" userId="ae2e3f0e43ac28fc" providerId="LiveId" clId="{121DE027-8DED-4A9E-BC19-80C17C1A8740}" dt="2019-08-10T08:52:24.560" v="553" actId="478"/>
          <ac:spMkLst>
            <pc:docMk/>
            <pc:sldMk cId="2956540328" sldId="269"/>
            <ac:spMk id="26" creationId="{7B3C7966-B0F9-44E1-9666-9C76161EA274}"/>
          </ac:spMkLst>
        </pc:spChg>
        <pc:spChg chg="add mod">
          <ac:chgData name="희수 이" userId="ae2e3f0e43ac28fc" providerId="LiveId" clId="{121DE027-8DED-4A9E-BC19-80C17C1A8740}" dt="2019-08-10T08:52:31.086" v="556" actId="1076"/>
          <ac:spMkLst>
            <pc:docMk/>
            <pc:sldMk cId="2956540328" sldId="269"/>
            <ac:spMk id="29" creationId="{9B900F8E-9125-4A60-B491-BBA50E6A0308}"/>
          </ac:spMkLst>
        </pc:spChg>
        <pc:spChg chg="add mod">
          <ac:chgData name="희수 이" userId="ae2e3f0e43ac28fc" providerId="LiveId" clId="{121DE027-8DED-4A9E-BC19-80C17C1A8740}" dt="2019-08-10T08:54:02.589" v="583" actId="20577"/>
          <ac:spMkLst>
            <pc:docMk/>
            <pc:sldMk cId="2956540328" sldId="269"/>
            <ac:spMk id="30" creationId="{8C9AFFF2-6048-4836-9CB3-3F707CFDD8B2}"/>
          </ac:spMkLst>
        </pc:spChg>
        <pc:picChg chg="add">
          <ac:chgData name="희수 이" userId="ae2e3f0e43ac28fc" providerId="LiveId" clId="{121DE027-8DED-4A9E-BC19-80C17C1A8740}" dt="2019-08-10T08:51:30.584" v="543"/>
          <ac:picMkLst>
            <pc:docMk/>
            <pc:sldMk cId="2956540328" sldId="269"/>
            <ac:picMk id="27" creationId="{7806E332-7DA2-4E00-B9D6-780F58C6805E}"/>
          </ac:picMkLst>
        </pc:picChg>
        <pc:picChg chg="add">
          <ac:chgData name="희수 이" userId="ae2e3f0e43ac28fc" providerId="LiveId" clId="{121DE027-8DED-4A9E-BC19-80C17C1A8740}" dt="2019-08-10T08:51:30.584" v="543"/>
          <ac:picMkLst>
            <pc:docMk/>
            <pc:sldMk cId="2956540328" sldId="269"/>
            <ac:picMk id="28" creationId="{1975DCE9-0BC9-4E28-8969-49B9C86887E3}"/>
          </ac:picMkLst>
        </pc:picChg>
        <pc:picChg chg="add mod">
          <ac:chgData name="희수 이" userId="ae2e3f0e43ac28fc" providerId="LiveId" clId="{121DE027-8DED-4A9E-BC19-80C17C1A8740}" dt="2019-08-10T08:55:47.226" v="586" actId="1076"/>
          <ac:picMkLst>
            <pc:docMk/>
            <pc:sldMk cId="2956540328" sldId="269"/>
            <ac:picMk id="32" creationId="{CA7482C3-5F83-46F2-962F-E5BD8323D7D5}"/>
          </ac:picMkLst>
        </pc:picChg>
        <pc:picChg chg="add mod">
          <ac:chgData name="희수 이" userId="ae2e3f0e43ac28fc" providerId="LiveId" clId="{121DE027-8DED-4A9E-BC19-80C17C1A8740}" dt="2019-08-10T08:57:05.314" v="600" actId="1076"/>
          <ac:picMkLst>
            <pc:docMk/>
            <pc:sldMk cId="2956540328" sldId="269"/>
            <ac:picMk id="34" creationId="{AA6C1CF7-8C4F-4AA1-B846-E677490A5040}"/>
          </ac:picMkLst>
        </pc:picChg>
        <pc:picChg chg="add mod">
          <ac:chgData name="희수 이" userId="ae2e3f0e43ac28fc" providerId="LiveId" clId="{121DE027-8DED-4A9E-BC19-80C17C1A8740}" dt="2019-08-10T08:55:51.357" v="588" actId="1076"/>
          <ac:picMkLst>
            <pc:docMk/>
            <pc:sldMk cId="2956540328" sldId="269"/>
            <ac:picMk id="35" creationId="{BC96FCCD-22CA-41DA-BB44-708B3E6499DC}"/>
          </ac:picMkLst>
        </pc:picChg>
        <pc:picChg chg="add mod">
          <ac:chgData name="희수 이" userId="ae2e3f0e43ac28fc" providerId="LiveId" clId="{121DE027-8DED-4A9E-BC19-80C17C1A8740}" dt="2019-08-10T08:57:13.565" v="603" actId="1076"/>
          <ac:picMkLst>
            <pc:docMk/>
            <pc:sldMk cId="2956540328" sldId="269"/>
            <ac:picMk id="37" creationId="{7AC9178D-8C89-401F-8750-3A844CD01A80}"/>
          </ac:picMkLst>
        </pc:picChg>
        <pc:picChg chg="add del mod">
          <ac:chgData name="희수 이" userId="ae2e3f0e43ac28fc" providerId="LiveId" clId="{121DE027-8DED-4A9E-BC19-80C17C1A8740}" dt="2019-08-10T08:57:29.420" v="607" actId="478"/>
          <ac:picMkLst>
            <pc:docMk/>
            <pc:sldMk cId="2956540328" sldId="269"/>
            <ac:picMk id="39" creationId="{A692D71F-0751-461D-AC9D-DC7A0D423DF3}"/>
          </ac:picMkLst>
        </pc:picChg>
        <pc:cxnChg chg="add mod">
          <ac:chgData name="희수 이" userId="ae2e3f0e43ac28fc" providerId="LiveId" clId="{121DE027-8DED-4A9E-BC19-80C17C1A8740}" dt="2019-08-10T07:59:13.463" v="250" actId="1076"/>
          <ac:cxnSpMkLst>
            <pc:docMk/>
            <pc:sldMk cId="2956540328" sldId="269"/>
            <ac:cxnSpMk id="6" creationId="{E1DF62DF-0E8F-43E1-8E29-7C123CA273A9}"/>
          </ac:cxnSpMkLst>
        </pc:cxnChg>
        <pc:cxnChg chg="add mod">
          <ac:chgData name="희수 이" userId="ae2e3f0e43ac28fc" providerId="LiveId" clId="{121DE027-8DED-4A9E-BC19-80C17C1A8740}" dt="2019-08-10T07:59:13.463" v="250" actId="1076"/>
          <ac:cxnSpMkLst>
            <pc:docMk/>
            <pc:sldMk cId="2956540328" sldId="269"/>
            <ac:cxnSpMk id="8" creationId="{1B4BA381-FC7C-48A3-91CA-BCC5D783690C}"/>
          </ac:cxnSpMkLst>
        </pc:cxnChg>
        <pc:cxnChg chg="add mod">
          <ac:chgData name="희수 이" userId="ae2e3f0e43ac28fc" providerId="LiveId" clId="{121DE027-8DED-4A9E-BC19-80C17C1A8740}" dt="2019-08-10T07:59:36.782" v="261" actId="1076"/>
          <ac:cxnSpMkLst>
            <pc:docMk/>
            <pc:sldMk cId="2956540328" sldId="269"/>
            <ac:cxnSpMk id="9" creationId="{1F30BD69-0C2A-4FD3-9306-C4B6B2684059}"/>
          </ac:cxnSpMkLst>
        </pc:cxnChg>
        <pc:cxnChg chg="add mod">
          <ac:chgData name="희수 이" userId="ae2e3f0e43ac28fc" providerId="LiveId" clId="{121DE027-8DED-4A9E-BC19-80C17C1A8740}" dt="2019-08-10T07:59:58.587" v="264" actId="11529"/>
          <ac:cxnSpMkLst>
            <pc:docMk/>
            <pc:sldMk cId="2956540328" sldId="269"/>
            <ac:cxnSpMk id="17" creationId="{E5A95531-C615-4C75-B28D-A625B4B65D26}"/>
          </ac:cxnSpMkLst>
        </pc:cxnChg>
        <pc:cxnChg chg="add mod">
          <ac:chgData name="희수 이" userId="ae2e3f0e43ac28fc" providerId="LiveId" clId="{121DE027-8DED-4A9E-BC19-80C17C1A8740}" dt="2019-08-10T08:00:13.871" v="268" actId="1076"/>
          <ac:cxnSpMkLst>
            <pc:docMk/>
            <pc:sldMk cId="2956540328" sldId="269"/>
            <ac:cxnSpMk id="20" creationId="{CDB6E9ED-DCB0-4830-A461-F189257D1F88}"/>
          </ac:cxnSpMkLst>
        </pc:cxnChg>
        <pc:cxnChg chg="add mod">
          <ac:chgData name="희수 이" userId="ae2e3f0e43ac28fc" providerId="LiveId" clId="{121DE027-8DED-4A9E-BC19-80C17C1A8740}" dt="2019-08-10T08:00:24.749" v="273" actId="14100"/>
          <ac:cxnSpMkLst>
            <pc:docMk/>
            <pc:sldMk cId="2956540328" sldId="269"/>
            <ac:cxnSpMk id="23" creationId="{D59184B2-5D46-4700-8D5E-77DB83C58C8C}"/>
          </ac:cxnSpMkLst>
        </pc:cxnChg>
      </pc:sldChg>
      <pc:sldChg chg="addSp delSp modSp add">
        <pc:chgData name="희수 이" userId="ae2e3f0e43ac28fc" providerId="LiveId" clId="{121DE027-8DED-4A9E-BC19-80C17C1A8740}" dt="2019-08-10T09:09:19.374" v="747"/>
        <pc:sldMkLst>
          <pc:docMk/>
          <pc:sldMk cId="3553219841" sldId="270"/>
        </pc:sldMkLst>
        <pc:spChg chg="mod">
          <ac:chgData name="희수 이" userId="ae2e3f0e43ac28fc" providerId="LiveId" clId="{121DE027-8DED-4A9E-BC19-80C17C1A8740}" dt="2019-08-10T08:24:36.811" v="288" actId="20577"/>
          <ac:spMkLst>
            <pc:docMk/>
            <pc:sldMk cId="3553219841" sldId="270"/>
            <ac:spMk id="2" creationId="{11096559-0C60-43CA-B540-121E86134243}"/>
          </ac:spMkLst>
        </pc:spChg>
        <pc:spChg chg="del">
          <ac:chgData name="희수 이" userId="ae2e3f0e43ac28fc" providerId="LiveId" clId="{121DE027-8DED-4A9E-BC19-80C17C1A8740}" dt="2019-08-10T08:24:50.733" v="289" actId="3680"/>
          <ac:spMkLst>
            <pc:docMk/>
            <pc:sldMk cId="3553219841" sldId="270"/>
            <ac:spMk id="3" creationId="{5D1FD642-F771-4A69-870D-6C5A6D791572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5" creationId="{A84712D9-4A55-4CF9-A8E8-C1EC7961400C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6" creationId="{4ED7A9CE-5133-45A4-8EF9-84F5507F3ECE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8" creationId="{15208039-FF44-46E3-B642-775F6C158D7C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11" creationId="{539B7A39-4C38-48BB-9E40-040485F54B38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12" creationId="{5B7F41F4-248E-4D11-9B67-85853400F2A1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14" creationId="{B2C4CFBE-A826-4E8D-82D5-9BA9CFDD5AFB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16" creationId="{118059DA-FAC1-4E86-B1BD-0C97305310A1}"/>
          </ac:spMkLst>
        </pc:spChg>
        <pc:spChg chg="add mod">
          <ac:chgData name="희수 이" userId="ae2e3f0e43ac28fc" providerId="LiveId" clId="{121DE027-8DED-4A9E-BC19-80C17C1A8740}" dt="2019-08-10T08:32:53.295" v="357" actId="1076"/>
          <ac:spMkLst>
            <pc:docMk/>
            <pc:sldMk cId="3553219841" sldId="270"/>
            <ac:spMk id="18" creationId="{6F62363D-EBF7-4C90-A012-E035372C018A}"/>
          </ac:spMkLst>
        </pc:spChg>
        <pc:graphicFrameChg chg="add mod modGraphic">
          <ac:chgData name="희수 이" userId="ae2e3f0e43ac28fc" providerId="LiveId" clId="{121DE027-8DED-4A9E-BC19-80C17C1A8740}" dt="2019-08-10T08:30:47.775" v="345" actId="20577"/>
          <ac:graphicFrameMkLst>
            <pc:docMk/>
            <pc:sldMk cId="3553219841" sldId="270"/>
            <ac:graphicFrameMk id="4" creationId="{0E07FB66-D672-475E-822D-119FF3B65F59}"/>
          </ac:graphicFrameMkLst>
        </pc:graphicFrameChg>
        <pc:cxnChg chg="add mod">
          <ac:chgData name="희수 이" userId="ae2e3f0e43ac28fc" providerId="LiveId" clId="{121DE027-8DED-4A9E-BC19-80C17C1A8740}" dt="2019-08-10T08:31:12.003" v="349" actId="1076"/>
          <ac:cxnSpMkLst>
            <pc:docMk/>
            <pc:sldMk cId="3553219841" sldId="270"/>
            <ac:cxnSpMk id="7" creationId="{28BCD6BF-0627-4D5B-BF64-98DF292CD63B}"/>
          </ac:cxnSpMkLst>
        </pc:cxnChg>
        <pc:cxnChg chg="add mod">
          <ac:chgData name="희수 이" userId="ae2e3f0e43ac28fc" providerId="LiveId" clId="{121DE027-8DED-4A9E-BC19-80C17C1A8740}" dt="2019-08-10T08:31:12.003" v="349" actId="1076"/>
          <ac:cxnSpMkLst>
            <pc:docMk/>
            <pc:sldMk cId="3553219841" sldId="270"/>
            <ac:cxnSpMk id="9" creationId="{E2D951A1-FE0B-4D8F-940E-2FA1177CE2B8}"/>
          </ac:cxnSpMkLst>
        </pc:cxnChg>
        <pc:cxnChg chg="add mod">
          <ac:chgData name="희수 이" userId="ae2e3f0e43ac28fc" providerId="LiveId" clId="{121DE027-8DED-4A9E-BC19-80C17C1A8740}" dt="2019-08-10T08:31:12.003" v="349" actId="1076"/>
          <ac:cxnSpMkLst>
            <pc:docMk/>
            <pc:sldMk cId="3553219841" sldId="270"/>
            <ac:cxnSpMk id="10" creationId="{0E04C043-BC6A-4F08-BA5B-5C21D882DB3E}"/>
          </ac:cxnSpMkLst>
        </pc:cxnChg>
        <pc:cxnChg chg="add mod">
          <ac:chgData name="희수 이" userId="ae2e3f0e43ac28fc" providerId="LiveId" clId="{121DE027-8DED-4A9E-BC19-80C17C1A8740}" dt="2019-08-10T08:31:12.003" v="349" actId="1076"/>
          <ac:cxnSpMkLst>
            <pc:docMk/>
            <pc:sldMk cId="3553219841" sldId="270"/>
            <ac:cxnSpMk id="13" creationId="{7A64DCF5-BE51-43B3-8C0D-45FB30938A15}"/>
          </ac:cxnSpMkLst>
        </pc:cxnChg>
        <pc:cxnChg chg="add mod">
          <ac:chgData name="희수 이" userId="ae2e3f0e43ac28fc" providerId="LiveId" clId="{121DE027-8DED-4A9E-BC19-80C17C1A8740}" dt="2019-08-10T08:31:12.003" v="349" actId="1076"/>
          <ac:cxnSpMkLst>
            <pc:docMk/>
            <pc:sldMk cId="3553219841" sldId="270"/>
            <ac:cxnSpMk id="15" creationId="{3151179C-BF05-497B-9DFD-7EF757513E33}"/>
          </ac:cxnSpMkLst>
        </pc:cxnChg>
        <pc:cxnChg chg="add mod">
          <ac:chgData name="희수 이" userId="ae2e3f0e43ac28fc" providerId="LiveId" clId="{121DE027-8DED-4A9E-BC19-80C17C1A8740}" dt="2019-08-10T08:31:12.003" v="349" actId="1076"/>
          <ac:cxnSpMkLst>
            <pc:docMk/>
            <pc:sldMk cId="3553219841" sldId="270"/>
            <ac:cxnSpMk id="17" creationId="{080F2CA1-DA05-4EAA-A07A-F694D424883C}"/>
          </ac:cxnSpMkLst>
        </pc:cxnChg>
        <pc:cxnChg chg="add mod">
          <ac:chgData name="희수 이" userId="ae2e3f0e43ac28fc" providerId="LiveId" clId="{121DE027-8DED-4A9E-BC19-80C17C1A8740}" dt="2019-08-10T08:36:04.895" v="396" actId="14100"/>
          <ac:cxnSpMkLst>
            <pc:docMk/>
            <pc:sldMk cId="3553219841" sldId="270"/>
            <ac:cxnSpMk id="20" creationId="{7EF47487-188C-4375-8274-B99394DA862C}"/>
          </ac:cxnSpMkLst>
        </pc:cxnChg>
        <pc:cxnChg chg="add mod">
          <ac:chgData name="희수 이" userId="ae2e3f0e43ac28fc" providerId="LiveId" clId="{121DE027-8DED-4A9E-BC19-80C17C1A8740}" dt="2019-08-10T08:36:24.186" v="399" actId="14100"/>
          <ac:cxnSpMkLst>
            <pc:docMk/>
            <pc:sldMk cId="3553219841" sldId="270"/>
            <ac:cxnSpMk id="21" creationId="{A7EBA681-5089-47C6-8A27-7D66FFC65CCE}"/>
          </ac:cxnSpMkLst>
        </pc:cxnChg>
        <pc:cxnChg chg="add mod">
          <ac:chgData name="희수 이" userId="ae2e3f0e43ac28fc" providerId="LiveId" clId="{121DE027-8DED-4A9E-BC19-80C17C1A8740}" dt="2019-08-10T08:35:52.079" v="394" actId="14100"/>
          <ac:cxnSpMkLst>
            <pc:docMk/>
            <pc:sldMk cId="3553219841" sldId="270"/>
            <ac:cxnSpMk id="28" creationId="{04B39D67-3816-4ED1-AA29-D4953027EA3E}"/>
          </ac:cxnSpMkLst>
        </pc:cxnChg>
        <pc:cxnChg chg="add mod">
          <ac:chgData name="희수 이" userId="ae2e3f0e43ac28fc" providerId="LiveId" clId="{121DE027-8DED-4A9E-BC19-80C17C1A8740}" dt="2019-08-10T08:35:57.654" v="395" actId="14100"/>
          <ac:cxnSpMkLst>
            <pc:docMk/>
            <pc:sldMk cId="3553219841" sldId="270"/>
            <ac:cxnSpMk id="36" creationId="{F83D194F-42B7-4EDB-9502-3513CC65AC0C}"/>
          </ac:cxnSpMkLst>
        </pc:cxnChg>
        <pc:cxnChg chg="add mod">
          <ac:chgData name="희수 이" userId="ae2e3f0e43ac28fc" providerId="LiveId" clId="{121DE027-8DED-4A9E-BC19-80C17C1A8740}" dt="2019-08-10T08:36:10.847" v="397" actId="14100"/>
          <ac:cxnSpMkLst>
            <pc:docMk/>
            <pc:sldMk cId="3553219841" sldId="270"/>
            <ac:cxnSpMk id="39" creationId="{C049169F-75A4-4E89-922B-6255032BFE88}"/>
          </ac:cxnSpMkLst>
        </pc:cxnChg>
        <pc:cxnChg chg="add mod">
          <ac:chgData name="희수 이" userId="ae2e3f0e43ac28fc" providerId="LiveId" clId="{121DE027-8DED-4A9E-BC19-80C17C1A8740}" dt="2019-08-10T08:36:13.320" v="398" actId="14100"/>
          <ac:cxnSpMkLst>
            <pc:docMk/>
            <pc:sldMk cId="3553219841" sldId="270"/>
            <ac:cxnSpMk id="42" creationId="{27DE5945-1AD5-4A02-8142-EAC777714A77}"/>
          </ac:cxnSpMkLst>
        </pc:cxnChg>
        <pc:cxnChg chg="add del">
          <ac:chgData name="희수 이" userId="ae2e3f0e43ac28fc" providerId="LiveId" clId="{121DE027-8DED-4A9E-BC19-80C17C1A8740}" dt="2019-08-10T09:09:19.374" v="747"/>
          <ac:cxnSpMkLst>
            <pc:docMk/>
            <pc:sldMk cId="3553219841" sldId="270"/>
            <ac:cxnSpMk id="53" creationId="{3D638BE8-62FF-496F-81E5-0C801743E3C9}"/>
          </ac:cxnSpMkLst>
        </pc:cxnChg>
      </pc:sldChg>
      <pc:sldChg chg="addSp delSp modSp add">
        <pc:chgData name="희수 이" userId="ae2e3f0e43ac28fc" providerId="LiveId" clId="{121DE027-8DED-4A9E-BC19-80C17C1A8740}" dt="2019-08-10T09:11:35.184" v="813" actId="20577"/>
        <pc:sldMkLst>
          <pc:docMk/>
          <pc:sldMk cId="3937344390" sldId="271"/>
        </pc:sldMkLst>
        <pc:spChg chg="mod">
          <ac:chgData name="희수 이" userId="ae2e3f0e43ac28fc" providerId="LiveId" clId="{121DE027-8DED-4A9E-BC19-80C17C1A8740}" dt="2019-08-10T09:06:32.626" v="705" actId="20577"/>
          <ac:spMkLst>
            <pc:docMk/>
            <pc:sldMk cId="3937344390" sldId="271"/>
            <ac:spMk id="2" creationId="{8A1967BA-DF33-4BEB-B61E-C3548B523A14}"/>
          </ac:spMkLst>
        </pc:spChg>
        <pc:spChg chg="del mod">
          <ac:chgData name="희수 이" userId="ae2e3f0e43ac28fc" providerId="LiveId" clId="{121DE027-8DED-4A9E-BC19-80C17C1A8740}" dt="2019-08-10T09:05:57.774" v="696" actId="478"/>
          <ac:spMkLst>
            <pc:docMk/>
            <pc:sldMk cId="3937344390" sldId="271"/>
            <ac:spMk id="3" creationId="{B292E240-D2E4-4359-983F-19DDC37AF698}"/>
          </ac:spMkLst>
        </pc:spChg>
        <pc:spChg chg="add mod">
          <ac:chgData name="희수 이" userId="ae2e3f0e43ac28fc" providerId="LiveId" clId="{121DE027-8DED-4A9E-BC19-80C17C1A8740}" dt="2019-08-10T09:06:01.151" v="697" actId="1076"/>
          <ac:spMkLst>
            <pc:docMk/>
            <pc:sldMk cId="3937344390" sldId="271"/>
            <ac:spMk id="4" creationId="{ED69D071-B9AF-4735-809B-A906744178A3}"/>
          </ac:spMkLst>
        </pc:spChg>
        <pc:spChg chg="add mod">
          <ac:chgData name="희수 이" userId="ae2e3f0e43ac28fc" providerId="LiveId" clId="{121DE027-8DED-4A9E-BC19-80C17C1A8740}" dt="2019-08-10T09:11:29.569" v="802" actId="20577"/>
          <ac:spMkLst>
            <pc:docMk/>
            <pc:sldMk cId="3937344390" sldId="271"/>
            <ac:spMk id="7" creationId="{E43CF7C3-E840-4C1A-B4B5-40283469E0FE}"/>
          </ac:spMkLst>
        </pc:spChg>
        <pc:spChg chg="add mod">
          <ac:chgData name="희수 이" userId="ae2e3f0e43ac28fc" providerId="LiveId" clId="{121DE027-8DED-4A9E-BC19-80C17C1A8740}" dt="2019-08-10T09:11:35.184" v="813" actId="20577"/>
          <ac:spMkLst>
            <pc:docMk/>
            <pc:sldMk cId="3937344390" sldId="271"/>
            <ac:spMk id="8" creationId="{C203945C-4FE6-4BE9-B33B-058E846771AF}"/>
          </ac:spMkLst>
        </pc:spChg>
        <pc:picChg chg="add mod">
          <ac:chgData name="희수 이" userId="ae2e3f0e43ac28fc" providerId="LiveId" clId="{121DE027-8DED-4A9E-BC19-80C17C1A8740}" dt="2019-08-10T09:06:42.594" v="707" actId="1076"/>
          <ac:picMkLst>
            <pc:docMk/>
            <pc:sldMk cId="3937344390" sldId="271"/>
            <ac:picMk id="5" creationId="{A739B1CF-F7BE-4F06-8F76-72643229E2E9}"/>
          </ac:picMkLst>
        </pc:picChg>
        <pc:picChg chg="add mod">
          <ac:chgData name="희수 이" userId="ae2e3f0e43ac28fc" providerId="LiveId" clId="{121DE027-8DED-4A9E-BC19-80C17C1A8740}" dt="2019-08-10T09:06:42.594" v="707" actId="1076"/>
          <ac:picMkLst>
            <pc:docMk/>
            <pc:sldMk cId="3937344390" sldId="271"/>
            <ac:picMk id="6" creationId="{825F86E4-CBDA-423D-8757-9E6BD64B8F75}"/>
          </ac:picMkLst>
        </pc:picChg>
      </pc:sldChg>
      <pc:sldChg chg="addSp delSp modSp add">
        <pc:chgData name="희수 이" userId="ae2e3f0e43ac28fc" providerId="LiveId" clId="{121DE027-8DED-4A9E-BC19-80C17C1A8740}" dt="2019-08-10T09:00:12.403" v="618" actId="478"/>
        <pc:sldMkLst>
          <pc:docMk/>
          <pc:sldMk cId="1027841190" sldId="272"/>
        </pc:sldMkLst>
        <pc:spChg chg="mod">
          <ac:chgData name="희수 이" userId="ae2e3f0e43ac28fc" providerId="LiveId" clId="{121DE027-8DED-4A9E-BC19-80C17C1A8740}" dt="2019-08-10T08:51:05.429" v="541" actId="207"/>
          <ac:spMkLst>
            <pc:docMk/>
            <pc:sldMk cId="1027841190" sldId="272"/>
            <ac:spMk id="5" creationId="{4CA548E0-36E8-419C-9F2B-EA769DD046EF}"/>
          </ac:spMkLst>
        </pc:spChg>
        <pc:spChg chg="add del mod">
          <ac:chgData name="희수 이" userId="ae2e3f0e43ac28fc" providerId="LiveId" clId="{121DE027-8DED-4A9E-BC19-80C17C1A8740}" dt="2019-08-10T09:00:12.403" v="618" actId="478"/>
          <ac:spMkLst>
            <pc:docMk/>
            <pc:sldMk cId="1027841190" sldId="272"/>
            <ac:spMk id="11" creationId="{78C56C62-6BFD-4FEB-A9D3-46B68FA0E3E0}"/>
          </ac:spMkLst>
        </pc:spChg>
        <pc:picChg chg="add mod">
          <ac:chgData name="희수 이" userId="ae2e3f0e43ac28fc" providerId="LiveId" clId="{121DE027-8DED-4A9E-BC19-80C17C1A8740}" dt="2019-08-10T08:50:58.624" v="538" actId="1076"/>
          <ac:picMkLst>
            <pc:docMk/>
            <pc:sldMk cId="1027841190" sldId="272"/>
            <ac:picMk id="10" creationId="{9B8CF98C-0ADE-4492-A57B-0D81F76E4D5E}"/>
          </ac:picMkLst>
        </pc:picChg>
        <pc:picChg chg="add mod">
          <ac:chgData name="희수 이" userId="ae2e3f0e43ac28fc" providerId="LiveId" clId="{121DE027-8DED-4A9E-BC19-80C17C1A8740}" dt="2019-08-10T08:50:04.698" v="534" actId="1076"/>
          <ac:picMkLst>
            <pc:docMk/>
            <pc:sldMk cId="1027841190" sldId="272"/>
            <ac:picMk id="19" creationId="{71B116EC-11BA-48AD-BB6C-14B02684702A}"/>
          </ac:picMkLst>
        </pc:picChg>
        <pc:picChg chg="add mod">
          <ac:chgData name="희수 이" userId="ae2e3f0e43ac28fc" providerId="LiveId" clId="{121DE027-8DED-4A9E-BC19-80C17C1A8740}" dt="2019-08-10T08:50:08.620" v="536" actId="1076"/>
          <ac:picMkLst>
            <pc:docMk/>
            <pc:sldMk cId="1027841190" sldId="272"/>
            <ac:picMk id="21" creationId="{B31F9B6B-BEDC-4A7A-8FF6-88859FD8A0C4}"/>
          </ac:picMkLst>
        </pc:picChg>
        <pc:picChg chg="add mod">
          <ac:chgData name="희수 이" userId="ae2e3f0e43ac28fc" providerId="LiveId" clId="{121DE027-8DED-4A9E-BC19-80C17C1A8740}" dt="2019-08-10T08:51:01.360" v="540" actId="1076"/>
          <ac:picMkLst>
            <pc:docMk/>
            <pc:sldMk cId="1027841190" sldId="272"/>
            <ac:picMk id="24" creationId="{D7955310-5F08-4869-B40B-BCE6BCF1DFB0}"/>
          </ac:picMkLst>
        </pc:picChg>
        <pc:picChg chg="add mod">
          <ac:chgData name="희수 이" userId="ae2e3f0e43ac28fc" providerId="LiveId" clId="{121DE027-8DED-4A9E-BC19-80C17C1A8740}" dt="2019-08-10T08:51:28.437" v="542" actId="571"/>
          <ac:picMkLst>
            <pc:docMk/>
            <pc:sldMk cId="1027841190" sldId="272"/>
            <ac:picMk id="25" creationId="{AA5466AA-0D54-4901-84A1-FC2C9D0926A8}"/>
          </ac:picMkLst>
        </pc:picChg>
        <pc:picChg chg="add mod">
          <ac:chgData name="희수 이" userId="ae2e3f0e43ac28fc" providerId="LiveId" clId="{121DE027-8DED-4A9E-BC19-80C17C1A8740}" dt="2019-08-10T08:51:28.437" v="542" actId="571"/>
          <ac:picMkLst>
            <pc:docMk/>
            <pc:sldMk cId="1027841190" sldId="272"/>
            <ac:picMk id="27" creationId="{5501D5C5-80B6-40B7-8975-B217CCCB8837}"/>
          </ac:picMkLst>
        </pc:picChg>
        <pc:picChg chg="add del mod">
          <ac:chgData name="희수 이" userId="ae2e3f0e43ac28fc" providerId="LiveId" clId="{121DE027-8DED-4A9E-BC19-80C17C1A8740}" dt="2019-08-10T08:57:23.760" v="605" actId="478"/>
          <ac:picMkLst>
            <pc:docMk/>
            <pc:sldMk cId="1027841190" sldId="272"/>
            <ac:picMk id="28" creationId="{42E720EC-EF2D-44E8-B7F9-7311FED99BCF}"/>
          </ac:picMkLst>
        </pc:picChg>
        <pc:picChg chg="add mod">
          <ac:chgData name="희수 이" userId="ae2e3f0e43ac28fc" providerId="LiveId" clId="{121DE027-8DED-4A9E-BC19-80C17C1A8740}" dt="2019-08-10T08:57:26.381" v="606" actId="1076"/>
          <ac:picMkLst>
            <pc:docMk/>
            <pc:sldMk cId="1027841190" sldId="272"/>
            <ac:picMk id="29" creationId="{46FA11C9-22CB-4523-9EC7-4F9060F33F91}"/>
          </ac:picMkLst>
        </pc:picChg>
        <pc:picChg chg="add mod">
          <ac:chgData name="희수 이" userId="ae2e3f0e43ac28fc" providerId="LiveId" clId="{121DE027-8DED-4A9E-BC19-80C17C1A8740}" dt="2019-08-10T08:57:35.821" v="611" actId="1076"/>
          <ac:picMkLst>
            <pc:docMk/>
            <pc:sldMk cId="1027841190" sldId="272"/>
            <ac:picMk id="30" creationId="{18AA3CB1-D1D9-4A31-A1D4-16E6F530C5EC}"/>
          </ac:picMkLst>
        </pc:picChg>
      </pc:sldChg>
      <pc:sldChg chg="addSp delSp modSp add">
        <pc:chgData name="희수 이" userId="ae2e3f0e43ac28fc" providerId="LiveId" clId="{121DE027-8DED-4A9E-BC19-80C17C1A8740}" dt="2019-08-10T09:35:48.889" v="1120" actId="478"/>
        <pc:sldMkLst>
          <pc:docMk/>
          <pc:sldMk cId="2702529101" sldId="273"/>
        </pc:sldMkLst>
        <pc:spChg chg="add mod">
          <ac:chgData name="희수 이" userId="ae2e3f0e43ac28fc" providerId="LiveId" clId="{121DE027-8DED-4A9E-BC19-80C17C1A8740}" dt="2019-08-10T09:08:06.972" v="725" actId="1076"/>
          <ac:spMkLst>
            <pc:docMk/>
            <pc:sldMk cId="2702529101" sldId="273"/>
            <ac:spMk id="3" creationId="{38E73E27-629A-4597-94A4-377A892E0AF7}"/>
          </ac:spMkLst>
        </pc:spChg>
        <pc:spChg chg="add del mod">
          <ac:chgData name="희수 이" userId="ae2e3f0e43ac28fc" providerId="LiveId" clId="{121DE027-8DED-4A9E-BC19-80C17C1A8740}" dt="2019-08-10T09:35:48.889" v="1120" actId="478"/>
          <ac:spMkLst>
            <pc:docMk/>
            <pc:sldMk cId="2702529101" sldId="273"/>
            <ac:spMk id="7" creationId="{729008F0-E7C0-46BB-BC65-A7C8C55CB0AA}"/>
          </ac:spMkLst>
        </pc:spChg>
        <pc:spChg chg="add mod">
          <ac:chgData name="희수 이" userId="ae2e3f0e43ac28fc" providerId="LiveId" clId="{121DE027-8DED-4A9E-BC19-80C17C1A8740}" dt="2019-08-10T09:07:23.195" v="711" actId="1076"/>
          <ac:spMkLst>
            <pc:docMk/>
            <pc:sldMk cId="2702529101" sldId="273"/>
            <ac:spMk id="8" creationId="{93732D27-3E0E-4D24-B5E7-59A1B473991F}"/>
          </ac:spMkLst>
        </pc:spChg>
        <pc:spChg chg="add mod">
          <ac:chgData name="희수 이" userId="ae2e3f0e43ac28fc" providerId="LiveId" clId="{121DE027-8DED-4A9E-BC19-80C17C1A8740}" dt="2019-08-10T09:07:25.331" v="713" actId="1076"/>
          <ac:spMkLst>
            <pc:docMk/>
            <pc:sldMk cId="2702529101" sldId="273"/>
            <ac:spMk id="9" creationId="{96EE5CBF-56E0-4792-B261-FDE9D0F61F4D}"/>
          </ac:spMkLst>
        </pc:spChg>
        <pc:spChg chg="add mod">
          <ac:chgData name="희수 이" userId="ae2e3f0e43ac28fc" providerId="LiveId" clId="{121DE027-8DED-4A9E-BC19-80C17C1A8740}" dt="2019-08-10T09:07:32.788" v="715" actId="1076"/>
          <ac:spMkLst>
            <pc:docMk/>
            <pc:sldMk cId="2702529101" sldId="273"/>
            <ac:spMk id="10" creationId="{6D0058CE-19E9-48A7-9B7F-7191DAF41BA8}"/>
          </ac:spMkLst>
        </pc:spChg>
        <pc:spChg chg="add mod">
          <ac:chgData name="희수 이" userId="ae2e3f0e43ac28fc" providerId="LiveId" clId="{121DE027-8DED-4A9E-BC19-80C17C1A8740}" dt="2019-08-10T09:08:09.809" v="727" actId="1076"/>
          <ac:spMkLst>
            <pc:docMk/>
            <pc:sldMk cId="2702529101" sldId="273"/>
            <ac:spMk id="11" creationId="{18AC99B3-21BF-4E3D-983A-3415D2833D59}"/>
          </ac:spMkLst>
        </pc:spChg>
        <pc:picChg chg="mod">
          <ac:chgData name="희수 이" userId="ae2e3f0e43ac28fc" providerId="LiveId" clId="{121DE027-8DED-4A9E-BC19-80C17C1A8740}" dt="2019-08-10T09:07:34.508" v="716" actId="1076"/>
          <ac:picMkLst>
            <pc:docMk/>
            <pc:sldMk cId="2702529101" sldId="273"/>
            <ac:picMk id="6" creationId="{825F86E4-CBDA-423D-8757-9E6BD64B8F75}"/>
          </ac:picMkLst>
        </pc:picChg>
      </pc:sldChg>
      <pc:sldChg chg="addSp delSp modSp add">
        <pc:chgData name="희수 이" userId="ae2e3f0e43ac28fc" providerId="LiveId" clId="{121DE027-8DED-4A9E-BC19-80C17C1A8740}" dt="2019-08-10T09:19:02.033" v="845" actId="1076"/>
        <pc:sldMkLst>
          <pc:docMk/>
          <pc:sldMk cId="813423688" sldId="274"/>
        </pc:sldMkLst>
        <pc:spChg chg="mod">
          <ac:chgData name="희수 이" userId="ae2e3f0e43ac28fc" providerId="LiveId" clId="{121DE027-8DED-4A9E-BC19-80C17C1A8740}" dt="2019-08-10T09:08:32.131" v="730" actId="1076"/>
          <ac:spMkLst>
            <pc:docMk/>
            <pc:sldMk cId="813423688" sldId="274"/>
            <ac:spMk id="2" creationId="{8A1967BA-DF33-4BEB-B61E-C3548B523A14}"/>
          </ac:spMkLst>
        </pc:spChg>
        <pc:spChg chg="del">
          <ac:chgData name="희수 이" userId="ae2e3f0e43ac28fc" providerId="LiveId" clId="{121DE027-8DED-4A9E-BC19-80C17C1A8740}" dt="2019-08-10T09:08:34.553" v="731" actId="478"/>
          <ac:spMkLst>
            <pc:docMk/>
            <pc:sldMk cId="813423688" sldId="274"/>
            <ac:spMk id="3" creationId="{38E73E27-629A-4597-94A4-377A892E0AF7}"/>
          </ac:spMkLst>
        </pc:spChg>
        <pc:spChg chg="mod">
          <ac:chgData name="희수 이" userId="ae2e3f0e43ac28fc" providerId="LiveId" clId="{121DE027-8DED-4A9E-BC19-80C17C1A8740}" dt="2019-08-10T09:08:56.398" v="736" actId="1076"/>
          <ac:spMkLst>
            <pc:docMk/>
            <pc:sldMk cId="813423688" sldId="274"/>
            <ac:spMk id="4" creationId="{ED69D071-B9AF-4735-809B-A906744178A3}"/>
          </ac:spMkLst>
        </pc:spChg>
        <pc:spChg chg="del mod">
          <ac:chgData name="희수 이" userId="ae2e3f0e43ac28fc" providerId="LiveId" clId="{121DE027-8DED-4A9E-BC19-80C17C1A8740}" dt="2019-08-10T09:08:54.161" v="734" actId="478"/>
          <ac:spMkLst>
            <pc:docMk/>
            <pc:sldMk cId="813423688" sldId="274"/>
            <ac:spMk id="7" creationId="{729008F0-E7C0-46BB-BC65-A7C8C55CB0AA}"/>
          </ac:spMkLst>
        </pc:spChg>
        <pc:spChg chg="mod">
          <ac:chgData name="희수 이" userId="ae2e3f0e43ac28fc" providerId="LiveId" clId="{121DE027-8DED-4A9E-BC19-80C17C1A8740}" dt="2019-08-10T09:18:55.950" v="844" actId="1076"/>
          <ac:spMkLst>
            <pc:docMk/>
            <pc:sldMk cId="813423688" sldId="274"/>
            <ac:spMk id="10" creationId="{6D0058CE-19E9-48A7-9B7F-7191DAF41BA8}"/>
          </ac:spMkLst>
        </pc:spChg>
        <pc:spChg chg="del">
          <ac:chgData name="희수 이" userId="ae2e3f0e43ac28fc" providerId="LiveId" clId="{121DE027-8DED-4A9E-BC19-80C17C1A8740}" dt="2019-08-10T09:08:34.553" v="731" actId="478"/>
          <ac:spMkLst>
            <pc:docMk/>
            <pc:sldMk cId="813423688" sldId="274"/>
            <ac:spMk id="11" creationId="{18AC99B3-21BF-4E3D-983A-3415D2833D59}"/>
          </ac:spMkLst>
        </pc:spChg>
        <pc:picChg chg="add mod">
          <ac:chgData name="희수 이" userId="ae2e3f0e43ac28fc" providerId="LiveId" clId="{121DE027-8DED-4A9E-BC19-80C17C1A8740}" dt="2019-08-10T09:19:02.033" v="845" actId="1076"/>
          <ac:picMkLst>
            <pc:docMk/>
            <pc:sldMk cId="813423688" sldId="274"/>
            <ac:picMk id="25" creationId="{58DFFE55-7996-4CBB-83F9-98437499F090}"/>
          </ac:picMkLst>
        </pc:picChg>
        <pc:cxnChg chg="add mod">
          <ac:chgData name="희수 이" userId="ae2e3f0e43ac28fc" providerId="LiveId" clId="{121DE027-8DED-4A9E-BC19-80C17C1A8740}" dt="2019-08-10T09:09:01.642" v="738" actId="14100"/>
          <ac:cxnSpMkLst>
            <pc:docMk/>
            <pc:sldMk cId="813423688" sldId="274"/>
            <ac:cxnSpMk id="13" creationId="{BF78C10E-3235-4661-BF17-0D439291A1E1}"/>
          </ac:cxnSpMkLst>
        </pc:cxnChg>
        <pc:cxnChg chg="add mod">
          <ac:chgData name="희수 이" userId="ae2e3f0e43ac28fc" providerId="LiveId" clId="{121DE027-8DED-4A9E-BC19-80C17C1A8740}" dt="2019-08-10T09:09:07.634" v="741" actId="14100"/>
          <ac:cxnSpMkLst>
            <pc:docMk/>
            <pc:sldMk cId="813423688" sldId="274"/>
            <ac:cxnSpMk id="16" creationId="{86CE75E1-E9D5-4522-BA83-CCCF85307814}"/>
          </ac:cxnSpMkLst>
        </pc:cxnChg>
        <pc:cxnChg chg="add mod">
          <ac:chgData name="희수 이" userId="ae2e3f0e43ac28fc" providerId="LiveId" clId="{121DE027-8DED-4A9E-BC19-80C17C1A8740}" dt="2019-08-10T09:18:55.950" v="844" actId="1076"/>
          <ac:cxnSpMkLst>
            <pc:docMk/>
            <pc:sldMk cId="813423688" sldId="274"/>
            <ac:cxnSpMk id="19" creationId="{B5F20C94-AB9C-4625-BF20-85934E8C5D3D}"/>
          </ac:cxnSpMkLst>
        </pc:cxnChg>
        <pc:cxnChg chg="add mod">
          <ac:chgData name="희수 이" userId="ae2e3f0e43ac28fc" providerId="LiveId" clId="{121DE027-8DED-4A9E-BC19-80C17C1A8740}" dt="2019-08-10T09:18:55.950" v="844" actId="1076"/>
          <ac:cxnSpMkLst>
            <pc:docMk/>
            <pc:sldMk cId="813423688" sldId="274"/>
            <ac:cxnSpMk id="22" creationId="{641FD50D-781C-41FA-85D9-DACB1B07271E}"/>
          </ac:cxnSpMkLst>
        </pc:cxnChg>
        <pc:cxnChg chg="add mod">
          <ac:chgData name="희수 이" userId="ae2e3f0e43ac28fc" providerId="LiveId" clId="{121DE027-8DED-4A9E-BC19-80C17C1A8740}" dt="2019-08-10T09:18:40.782" v="840" actId="14100"/>
          <ac:cxnSpMkLst>
            <pc:docMk/>
            <pc:sldMk cId="813423688" sldId="274"/>
            <ac:cxnSpMk id="28" creationId="{353E94B9-F3B1-4D33-9F0F-3BA360A6DE34}"/>
          </ac:cxnSpMkLst>
        </pc:cxnChg>
      </pc:sldChg>
      <pc:sldChg chg="addSp delSp modSp add">
        <pc:chgData name="희수 이" userId="ae2e3f0e43ac28fc" providerId="LiveId" clId="{121DE027-8DED-4A9E-BC19-80C17C1A8740}" dt="2019-08-10T09:25:58.170" v="1000" actId="478"/>
        <pc:sldMkLst>
          <pc:docMk/>
          <pc:sldMk cId="2216037968" sldId="275"/>
        </pc:sldMkLst>
        <pc:spChg chg="mod">
          <ac:chgData name="희수 이" userId="ae2e3f0e43ac28fc" providerId="LiveId" clId="{121DE027-8DED-4A9E-BC19-80C17C1A8740}" dt="2019-08-10T09:17:37.339" v="816" actId="1076"/>
          <ac:spMkLst>
            <pc:docMk/>
            <pc:sldMk cId="2216037968" sldId="275"/>
            <ac:spMk id="4" creationId="{ED69D071-B9AF-4735-809B-A906744178A3}"/>
          </ac:spMkLst>
        </pc:spChg>
        <pc:spChg chg="add mod">
          <ac:chgData name="희수 이" userId="ae2e3f0e43ac28fc" providerId="LiveId" clId="{121DE027-8DED-4A9E-BC19-80C17C1A8740}" dt="2019-08-10T09:17:43.988" v="826" actId="20577"/>
          <ac:spMkLst>
            <pc:docMk/>
            <pc:sldMk cId="2216037968" sldId="275"/>
            <ac:spMk id="9" creationId="{BA133E95-12CD-4293-8FE3-226D00D543CB}"/>
          </ac:spMkLst>
        </pc:spChg>
        <pc:spChg chg="add mod">
          <ac:chgData name="희수 이" userId="ae2e3f0e43ac28fc" providerId="LiveId" clId="{121DE027-8DED-4A9E-BC19-80C17C1A8740}" dt="2019-08-10T09:17:55.253" v="831" actId="20577"/>
          <ac:spMkLst>
            <pc:docMk/>
            <pc:sldMk cId="2216037968" sldId="275"/>
            <ac:spMk id="10" creationId="{77A85231-B904-4ADD-AF1E-28CE88C4711D}"/>
          </ac:spMkLst>
        </pc:spChg>
        <pc:spChg chg="add mod">
          <ac:chgData name="희수 이" userId="ae2e3f0e43ac28fc" providerId="LiveId" clId="{121DE027-8DED-4A9E-BC19-80C17C1A8740}" dt="2019-08-10T09:23:17.096" v="864" actId="1076"/>
          <ac:spMkLst>
            <pc:docMk/>
            <pc:sldMk cId="2216037968" sldId="275"/>
            <ac:spMk id="15" creationId="{0AF4167F-67CB-442C-A28C-C19CAEEE87D0}"/>
          </ac:spMkLst>
        </pc:spChg>
        <pc:spChg chg="add mod">
          <ac:chgData name="희수 이" userId="ae2e3f0e43ac28fc" providerId="LiveId" clId="{121DE027-8DED-4A9E-BC19-80C17C1A8740}" dt="2019-08-10T09:23:21.557" v="866" actId="1076"/>
          <ac:spMkLst>
            <pc:docMk/>
            <pc:sldMk cId="2216037968" sldId="275"/>
            <ac:spMk id="16" creationId="{ED950B26-93B3-43B5-8356-E656CCDA5C2E}"/>
          </ac:spMkLst>
        </pc:spChg>
        <pc:cxnChg chg="add del mod">
          <ac:chgData name="희수 이" userId="ae2e3f0e43ac28fc" providerId="LiveId" clId="{121DE027-8DED-4A9E-BC19-80C17C1A8740}" dt="2019-08-10T09:25:56.689" v="999" actId="478"/>
          <ac:cxnSpMkLst>
            <pc:docMk/>
            <pc:sldMk cId="2216037968" sldId="275"/>
            <ac:cxnSpMk id="11" creationId="{8F157068-2A51-4419-9F1D-202A80A68430}"/>
          </ac:cxnSpMkLst>
        </pc:cxnChg>
        <pc:cxnChg chg="add del mod">
          <ac:chgData name="희수 이" userId="ae2e3f0e43ac28fc" providerId="LiveId" clId="{121DE027-8DED-4A9E-BC19-80C17C1A8740}" dt="2019-08-10T09:25:58.170" v="1000" actId="478"/>
          <ac:cxnSpMkLst>
            <pc:docMk/>
            <pc:sldMk cId="2216037968" sldId="275"/>
            <ac:cxnSpMk id="12" creationId="{C3E71C05-0207-4CC9-9D1B-4F915FB99CF7}"/>
          </ac:cxnSpMkLst>
        </pc:cxnChg>
      </pc:sldChg>
      <pc:sldChg chg="modSp add ord">
        <pc:chgData name="희수 이" userId="ae2e3f0e43ac28fc" providerId="LiveId" clId="{121DE027-8DED-4A9E-BC19-80C17C1A8740}" dt="2019-08-10T09:44:05.964" v="1522" actId="5793"/>
        <pc:sldMkLst>
          <pc:docMk/>
          <pc:sldMk cId="1923869899" sldId="276"/>
        </pc:sldMkLst>
        <pc:spChg chg="mod">
          <ac:chgData name="희수 이" userId="ae2e3f0e43ac28fc" providerId="LiveId" clId="{121DE027-8DED-4A9E-BC19-80C17C1A8740}" dt="2019-08-10T09:40:39.384" v="1260" actId="20577"/>
          <ac:spMkLst>
            <pc:docMk/>
            <pc:sldMk cId="1923869899" sldId="276"/>
            <ac:spMk id="2" creationId="{32C6480E-0C81-4D3E-861E-16372300F80D}"/>
          </ac:spMkLst>
        </pc:spChg>
        <pc:spChg chg="mod">
          <ac:chgData name="희수 이" userId="ae2e3f0e43ac28fc" providerId="LiveId" clId="{121DE027-8DED-4A9E-BC19-80C17C1A8740}" dt="2019-08-10T09:44:05.964" v="1522" actId="5793"/>
          <ac:spMkLst>
            <pc:docMk/>
            <pc:sldMk cId="1923869899" sldId="276"/>
            <ac:spMk id="3" creationId="{9047A962-F0CE-408A-AF9C-656E31554EEC}"/>
          </ac:spMkLst>
        </pc:spChg>
      </pc:sldChg>
      <pc:sldChg chg="addSp delSp modSp add">
        <pc:chgData name="희수 이" userId="ae2e3f0e43ac28fc" providerId="LiveId" clId="{121DE027-8DED-4A9E-BC19-80C17C1A8740}" dt="2019-08-10T09:39:03.153" v="1219" actId="20577"/>
        <pc:sldMkLst>
          <pc:docMk/>
          <pc:sldMk cId="1548975728" sldId="277"/>
        </pc:sldMkLst>
        <pc:spChg chg="mod">
          <ac:chgData name="희수 이" userId="ae2e3f0e43ac28fc" providerId="LiveId" clId="{121DE027-8DED-4A9E-BC19-80C17C1A8740}" dt="2019-08-10T09:38:54.765" v="1201" actId="20577"/>
          <ac:spMkLst>
            <pc:docMk/>
            <pc:sldMk cId="1548975728" sldId="277"/>
            <ac:spMk id="3" creationId="{38E73E27-629A-4597-94A4-377A892E0AF7}"/>
          </ac:spMkLst>
        </pc:spChg>
        <pc:spChg chg="del">
          <ac:chgData name="희수 이" userId="ae2e3f0e43ac28fc" providerId="LiveId" clId="{121DE027-8DED-4A9E-BC19-80C17C1A8740}" dt="2019-08-10T09:29:21.834" v="1026" actId="478"/>
          <ac:spMkLst>
            <pc:docMk/>
            <pc:sldMk cId="1548975728" sldId="277"/>
            <ac:spMk id="7" creationId="{729008F0-E7C0-46BB-BC65-A7C8C55CB0AA}"/>
          </ac:spMkLst>
        </pc:spChg>
        <pc:spChg chg="mod">
          <ac:chgData name="희수 이" userId="ae2e3f0e43ac28fc" providerId="LiveId" clId="{121DE027-8DED-4A9E-BC19-80C17C1A8740}" dt="2019-08-10T09:39:03.153" v="1219" actId="20577"/>
          <ac:spMkLst>
            <pc:docMk/>
            <pc:sldMk cId="1548975728" sldId="277"/>
            <ac:spMk id="11" creationId="{18AC99B3-21BF-4E3D-983A-3415D2833D59}"/>
          </ac:spMkLst>
        </pc:spChg>
        <pc:cxnChg chg="add mod">
          <ac:chgData name="희수 이" userId="ae2e3f0e43ac28fc" providerId="LiveId" clId="{121DE027-8DED-4A9E-BC19-80C17C1A8740}" dt="2019-08-10T09:29:26.072" v="1028" actId="14100"/>
          <ac:cxnSpMkLst>
            <pc:docMk/>
            <pc:sldMk cId="1548975728" sldId="277"/>
            <ac:cxnSpMk id="12" creationId="{11479F26-4A4C-4D16-B8FD-6C0DB868CDC3}"/>
          </ac:cxnSpMkLst>
        </pc:cxnChg>
        <pc:cxnChg chg="add mod">
          <ac:chgData name="희수 이" userId="ae2e3f0e43ac28fc" providerId="LiveId" clId="{121DE027-8DED-4A9E-BC19-80C17C1A8740}" dt="2019-08-10T09:29:31.584" v="1031" actId="14100"/>
          <ac:cxnSpMkLst>
            <pc:docMk/>
            <pc:sldMk cId="1548975728" sldId="277"/>
            <ac:cxnSpMk id="16" creationId="{48A28803-813F-423F-8BB3-9515615D0798}"/>
          </ac:cxnSpMkLst>
        </pc:cxnChg>
        <pc:cxnChg chg="add mod">
          <ac:chgData name="희수 이" userId="ae2e3f0e43ac28fc" providerId="LiveId" clId="{121DE027-8DED-4A9E-BC19-80C17C1A8740}" dt="2019-08-10T09:29:55.814" v="1034" actId="14100"/>
          <ac:cxnSpMkLst>
            <pc:docMk/>
            <pc:sldMk cId="1548975728" sldId="277"/>
            <ac:cxnSpMk id="19" creationId="{80FF1531-6DDE-4893-8528-F62EDE40E55C}"/>
          </ac:cxnSpMkLst>
        </pc:cxnChg>
      </pc:sldChg>
      <pc:sldChg chg="modSp add">
        <pc:chgData name="희수 이" userId="ae2e3f0e43ac28fc" providerId="LiveId" clId="{121DE027-8DED-4A9E-BC19-80C17C1A8740}" dt="2019-08-10T09:31:27.951" v="1101" actId="20577"/>
        <pc:sldMkLst>
          <pc:docMk/>
          <pc:sldMk cId="2536923688" sldId="278"/>
        </pc:sldMkLst>
        <pc:spChg chg="mod">
          <ac:chgData name="희수 이" userId="ae2e3f0e43ac28fc" providerId="LiveId" clId="{121DE027-8DED-4A9E-BC19-80C17C1A8740}" dt="2019-08-10T09:31:14.182" v="1065" actId="20577"/>
          <ac:spMkLst>
            <pc:docMk/>
            <pc:sldMk cId="2536923688" sldId="278"/>
            <ac:spMk id="3" creationId="{38E73E27-629A-4597-94A4-377A892E0AF7}"/>
          </ac:spMkLst>
        </pc:spChg>
        <pc:spChg chg="mod">
          <ac:chgData name="희수 이" userId="ae2e3f0e43ac28fc" providerId="LiveId" clId="{121DE027-8DED-4A9E-BC19-80C17C1A8740}" dt="2019-08-10T09:31:27.951" v="1101" actId="20577"/>
          <ac:spMkLst>
            <pc:docMk/>
            <pc:sldMk cId="2536923688" sldId="278"/>
            <ac:spMk id="11" creationId="{18AC99B3-21BF-4E3D-983A-3415D2833D59}"/>
          </ac:spMkLst>
        </pc:spChg>
      </pc:sldChg>
      <pc:sldChg chg="addSp modSp add">
        <pc:chgData name="희수 이" userId="ae2e3f0e43ac28fc" providerId="LiveId" clId="{121DE027-8DED-4A9E-BC19-80C17C1A8740}" dt="2019-08-10T09:47:14.698" v="1565" actId="20577"/>
        <pc:sldMkLst>
          <pc:docMk/>
          <pc:sldMk cId="1892310496" sldId="279"/>
        </pc:sldMkLst>
        <pc:spChg chg="mod">
          <ac:chgData name="희수 이" userId="ae2e3f0e43ac28fc" providerId="LiveId" clId="{121DE027-8DED-4A9E-BC19-80C17C1A8740}" dt="2019-08-10T09:32:07.213" v="1109" actId="20577"/>
          <ac:spMkLst>
            <pc:docMk/>
            <pc:sldMk cId="1892310496" sldId="279"/>
            <ac:spMk id="3" creationId="{38E73E27-629A-4597-94A4-377A892E0AF7}"/>
          </ac:spMkLst>
        </pc:spChg>
        <pc:spChg chg="mod">
          <ac:chgData name="희수 이" userId="ae2e3f0e43ac28fc" providerId="LiveId" clId="{121DE027-8DED-4A9E-BC19-80C17C1A8740}" dt="2019-08-10T09:40:06.746" v="1251" actId="1076"/>
          <ac:spMkLst>
            <pc:docMk/>
            <pc:sldMk cId="1892310496" sldId="279"/>
            <ac:spMk id="10" creationId="{6D0058CE-19E9-48A7-9B7F-7191DAF41BA8}"/>
          </ac:spMkLst>
        </pc:spChg>
        <pc:spChg chg="mod">
          <ac:chgData name="희수 이" userId="ae2e3f0e43ac28fc" providerId="LiveId" clId="{121DE027-8DED-4A9E-BC19-80C17C1A8740}" dt="2019-08-10T09:39:32.214" v="1243" actId="20577"/>
          <ac:spMkLst>
            <pc:docMk/>
            <pc:sldMk cId="1892310496" sldId="279"/>
            <ac:spMk id="11" creationId="{18AC99B3-21BF-4E3D-983A-3415D2833D59}"/>
          </ac:spMkLst>
        </pc:spChg>
        <pc:spChg chg="add mod">
          <ac:chgData name="희수 이" userId="ae2e3f0e43ac28fc" providerId="LiveId" clId="{121DE027-8DED-4A9E-BC19-80C17C1A8740}" dt="2019-08-10T09:47:14.698" v="1565" actId="20577"/>
          <ac:spMkLst>
            <pc:docMk/>
            <pc:sldMk cId="1892310496" sldId="279"/>
            <ac:spMk id="25" creationId="{626D2C4D-8800-404F-846E-8A7C287A0444}"/>
          </ac:spMkLst>
        </pc:spChg>
        <pc:cxnChg chg="add mod">
          <ac:chgData name="희수 이" userId="ae2e3f0e43ac28fc" providerId="LiveId" clId="{121DE027-8DED-4A9E-BC19-80C17C1A8740}" dt="2019-08-10T09:32:01.970" v="1105" actId="14100"/>
          <ac:cxnSpMkLst>
            <pc:docMk/>
            <pc:sldMk cId="1892310496" sldId="279"/>
            <ac:cxnSpMk id="14" creationId="{18DD10F9-4E00-4F5E-90EE-56EC593ED633}"/>
          </ac:cxnSpMkLst>
        </pc:cxnChg>
        <pc:cxnChg chg="add mod">
          <ac:chgData name="희수 이" userId="ae2e3f0e43ac28fc" providerId="LiveId" clId="{121DE027-8DED-4A9E-BC19-80C17C1A8740}" dt="2019-08-10T09:39:43.053" v="1246" actId="14100"/>
          <ac:cxnSpMkLst>
            <pc:docMk/>
            <pc:sldMk cId="1892310496" sldId="279"/>
            <ac:cxnSpMk id="15" creationId="{FE3CF3E6-19E8-414F-8B19-62E38460C932}"/>
          </ac:cxnSpMkLst>
        </pc:cxnChg>
        <pc:cxnChg chg="add mod">
          <ac:chgData name="희수 이" userId="ae2e3f0e43ac28fc" providerId="LiveId" clId="{121DE027-8DED-4A9E-BC19-80C17C1A8740}" dt="2019-08-10T09:40:06.746" v="1251" actId="1076"/>
          <ac:cxnSpMkLst>
            <pc:docMk/>
            <pc:sldMk cId="1892310496" sldId="279"/>
            <ac:cxnSpMk id="18" creationId="{B19B89EC-2CDB-4736-A42C-581633BFF2F4}"/>
          </ac:cxnSpMkLst>
        </pc:cxnChg>
        <pc:cxnChg chg="mod">
          <ac:chgData name="희수 이" userId="ae2e3f0e43ac28fc" providerId="LiveId" clId="{121DE027-8DED-4A9E-BC19-80C17C1A8740}" dt="2019-08-10T09:40:06.746" v="1251" actId="1076"/>
          <ac:cxnSpMkLst>
            <pc:docMk/>
            <pc:sldMk cId="1892310496" sldId="279"/>
            <ac:cxnSpMk id="19" creationId="{80FF1531-6DDE-4893-8528-F62EDE40E55C}"/>
          </ac:cxnSpMkLst>
        </pc:cxnChg>
      </pc:sldChg>
      <pc:sldChg chg="modSp add">
        <pc:chgData name="희수 이" userId="ae2e3f0e43ac28fc" providerId="LiveId" clId="{121DE027-8DED-4A9E-BC19-80C17C1A8740}" dt="2019-08-10T09:52:51.988" v="1650" actId="20577"/>
        <pc:sldMkLst>
          <pc:docMk/>
          <pc:sldMk cId="1442808930" sldId="280"/>
        </pc:sldMkLst>
        <pc:spChg chg="mod">
          <ac:chgData name="희수 이" userId="ae2e3f0e43ac28fc" providerId="LiveId" clId="{121DE027-8DED-4A9E-BC19-80C17C1A8740}" dt="2019-08-10T09:51:11.883" v="1578" actId="20577"/>
          <ac:spMkLst>
            <pc:docMk/>
            <pc:sldMk cId="1442808930" sldId="280"/>
            <ac:spMk id="2" creationId="{46869AA4-34D0-41D7-A354-9A4CED59AE7A}"/>
          </ac:spMkLst>
        </pc:spChg>
        <pc:spChg chg="mod">
          <ac:chgData name="희수 이" userId="ae2e3f0e43ac28fc" providerId="LiveId" clId="{121DE027-8DED-4A9E-BC19-80C17C1A8740}" dt="2019-08-10T09:52:51.988" v="1650" actId="20577"/>
          <ac:spMkLst>
            <pc:docMk/>
            <pc:sldMk cId="1442808930" sldId="280"/>
            <ac:spMk id="3" creationId="{176AA87E-AFBF-4851-8CFA-34BD362F9047}"/>
          </ac:spMkLst>
        </pc:spChg>
      </pc:sldChg>
      <pc:sldChg chg="modSp add">
        <pc:chgData name="희수 이" userId="ae2e3f0e43ac28fc" providerId="LiveId" clId="{121DE027-8DED-4A9E-BC19-80C17C1A8740}" dt="2019-08-10T09:54:04.037" v="1721" actId="313"/>
        <pc:sldMkLst>
          <pc:docMk/>
          <pc:sldMk cId="3373768240" sldId="281"/>
        </pc:sldMkLst>
        <pc:spChg chg="mod">
          <ac:chgData name="희수 이" userId="ae2e3f0e43ac28fc" providerId="LiveId" clId="{121DE027-8DED-4A9E-BC19-80C17C1A8740}" dt="2019-08-10T09:53:05.741" v="1665" actId="20577"/>
          <ac:spMkLst>
            <pc:docMk/>
            <pc:sldMk cId="3373768240" sldId="281"/>
            <ac:spMk id="2" creationId="{9D69F3B2-7B7F-4BA0-A4D6-AD24D5F300CD}"/>
          </ac:spMkLst>
        </pc:spChg>
        <pc:spChg chg="mod">
          <ac:chgData name="희수 이" userId="ae2e3f0e43ac28fc" providerId="LiveId" clId="{121DE027-8DED-4A9E-BC19-80C17C1A8740}" dt="2019-08-10T09:54:04.037" v="1721" actId="313"/>
          <ac:spMkLst>
            <pc:docMk/>
            <pc:sldMk cId="3373768240" sldId="281"/>
            <ac:spMk id="3" creationId="{BB4072BE-0887-4297-B1B0-2F64245B6C0B}"/>
          </ac:spMkLst>
        </pc:spChg>
      </pc:sldChg>
      <pc:sldChg chg="modSp add">
        <pc:chgData name="희수 이" userId="ae2e3f0e43ac28fc" providerId="LiveId" clId="{121DE027-8DED-4A9E-BC19-80C17C1A8740}" dt="2019-08-10T09:55:34.664" v="1797" actId="20577"/>
        <pc:sldMkLst>
          <pc:docMk/>
          <pc:sldMk cId="327535972" sldId="282"/>
        </pc:sldMkLst>
        <pc:spChg chg="mod">
          <ac:chgData name="희수 이" userId="ae2e3f0e43ac28fc" providerId="LiveId" clId="{121DE027-8DED-4A9E-BC19-80C17C1A8740}" dt="2019-08-10T09:55:07.848" v="1748" actId="20577"/>
          <ac:spMkLst>
            <pc:docMk/>
            <pc:sldMk cId="327535972" sldId="282"/>
            <ac:spMk id="2" creationId="{D257884C-F4FD-48FB-9527-0B37DF9A33E4}"/>
          </ac:spMkLst>
        </pc:spChg>
        <pc:spChg chg="mod">
          <ac:chgData name="희수 이" userId="ae2e3f0e43ac28fc" providerId="LiveId" clId="{121DE027-8DED-4A9E-BC19-80C17C1A8740}" dt="2019-08-10T09:55:34.664" v="1797" actId="20577"/>
          <ac:spMkLst>
            <pc:docMk/>
            <pc:sldMk cId="327535972" sldId="282"/>
            <ac:spMk id="3" creationId="{CEFA2EF2-A83E-4F32-84EC-2536A599BB7D}"/>
          </ac:spMkLst>
        </pc:spChg>
      </pc:sldChg>
      <pc:sldChg chg="addSp add">
        <pc:chgData name="희수 이" userId="ae2e3f0e43ac28fc" providerId="LiveId" clId="{121DE027-8DED-4A9E-BC19-80C17C1A8740}" dt="2019-08-10T10:12:22.268" v="1799"/>
        <pc:sldMkLst>
          <pc:docMk/>
          <pc:sldMk cId="1656881911" sldId="283"/>
        </pc:sldMkLst>
        <pc:picChg chg="add">
          <ac:chgData name="희수 이" userId="ae2e3f0e43ac28fc" providerId="LiveId" clId="{121DE027-8DED-4A9E-BC19-80C17C1A8740}" dt="2019-08-10T10:12:22.268" v="1799"/>
          <ac:picMkLst>
            <pc:docMk/>
            <pc:sldMk cId="1656881911" sldId="283"/>
            <ac:picMk id="4" creationId="{09EB40AE-976D-4FA6-A3E5-EC293F5F4C5D}"/>
          </ac:picMkLst>
        </pc:picChg>
      </pc:sldChg>
      <pc:sldChg chg="addSp delSp modSp add">
        <pc:chgData name="희수 이" userId="ae2e3f0e43ac28fc" providerId="LiveId" clId="{121DE027-8DED-4A9E-BC19-80C17C1A8740}" dt="2019-08-10T10:56:39.233" v="2616" actId="1076"/>
        <pc:sldMkLst>
          <pc:docMk/>
          <pc:sldMk cId="1452614674" sldId="284"/>
        </pc:sldMkLst>
        <pc:spChg chg="mod">
          <ac:chgData name="희수 이" userId="ae2e3f0e43ac28fc" providerId="LiveId" clId="{121DE027-8DED-4A9E-BC19-80C17C1A8740}" dt="2019-08-10T10:21:02.183" v="1809" actId="20577"/>
          <ac:spMkLst>
            <pc:docMk/>
            <pc:sldMk cId="1452614674" sldId="284"/>
            <ac:spMk id="2" creationId="{428797BF-1970-4219-B92D-95A3B1FED087}"/>
          </ac:spMkLst>
        </pc:spChg>
        <pc:spChg chg="del">
          <ac:chgData name="희수 이" userId="ae2e3f0e43ac28fc" providerId="LiveId" clId="{121DE027-8DED-4A9E-BC19-80C17C1A8740}" dt="2019-08-10T10:21:10.009" v="1810" actId="478"/>
          <ac:spMkLst>
            <pc:docMk/>
            <pc:sldMk cId="1452614674" sldId="284"/>
            <ac:spMk id="3" creationId="{757CA97D-9D86-45F1-9CD2-ABBCC44DBB6D}"/>
          </ac:spMkLst>
        </pc:spChg>
        <pc:spChg chg="add mod">
          <ac:chgData name="희수 이" userId="ae2e3f0e43ac28fc" providerId="LiveId" clId="{121DE027-8DED-4A9E-BC19-80C17C1A8740}" dt="2019-08-10T10:32:03.687" v="2187" actId="1076"/>
          <ac:spMkLst>
            <pc:docMk/>
            <pc:sldMk cId="1452614674" sldId="284"/>
            <ac:spMk id="4" creationId="{F4BF8D86-0FF0-42A0-B4D7-6CA68779E920}"/>
          </ac:spMkLst>
        </pc:spChg>
        <pc:spChg chg="add mod">
          <ac:chgData name="희수 이" userId="ae2e3f0e43ac28fc" providerId="LiveId" clId="{121DE027-8DED-4A9E-BC19-80C17C1A8740}" dt="2019-08-10T10:32:03.687" v="2187" actId="1076"/>
          <ac:spMkLst>
            <pc:docMk/>
            <pc:sldMk cId="1452614674" sldId="284"/>
            <ac:spMk id="5" creationId="{72117539-2F76-4BD1-A905-3D8138556E35}"/>
          </ac:spMkLst>
        </pc:spChg>
        <pc:spChg chg="add del">
          <ac:chgData name="희수 이" userId="ae2e3f0e43ac28fc" providerId="LiveId" clId="{121DE027-8DED-4A9E-BC19-80C17C1A8740}" dt="2019-08-10T10:23:31.535" v="1918"/>
          <ac:spMkLst>
            <pc:docMk/>
            <pc:sldMk cId="1452614674" sldId="284"/>
            <ac:spMk id="6" creationId="{6ABA90E4-DAEB-4908-BFCA-3448261DCF74}"/>
          </ac:spMkLst>
        </pc:spChg>
        <pc:spChg chg="add del">
          <ac:chgData name="희수 이" userId="ae2e3f0e43ac28fc" providerId="LiveId" clId="{121DE027-8DED-4A9E-BC19-80C17C1A8740}" dt="2019-08-10T10:23:33.500" v="1920"/>
          <ac:spMkLst>
            <pc:docMk/>
            <pc:sldMk cId="1452614674" sldId="284"/>
            <ac:spMk id="7" creationId="{F3A699EB-2697-470E-BF94-70BFDC4770A7}"/>
          </ac:spMkLst>
        </pc:spChg>
        <pc:spChg chg="add mod">
          <ac:chgData name="희수 이" userId="ae2e3f0e43ac28fc" providerId="LiveId" clId="{121DE027-8DED-4A9E-BC19-80C17C1A8740}" dt="2019-08-10T10:32:03.687" v="2187" actId="1076"/>
          <ac:spMkLst>
            <pc:docMk/>
            <pc:sldMk cId="1452614674" sldId="284"/>
            <ac:spMk id="8" creationId="{B4F02979-26C9-48C1-9D69-A64D990831E2}"/>
          </ac:spMkLst>
        </pc:spChg>
        <pc:spChg chg="add mod">
          <ac:chgData name="희수 이" userId="ae2e3f0e43ac28fc" providerId="LiveId" clId="{121DE027-8DED-4A9E-BC19-80C17C1A8740}" dt="2019-08-10T10:32:03.687" v="2187" actId="1076"/>
          <ac:spMkLst>
            <pc:docMk/>
            <pc:sldMk cId="1452614674" sldId="284"/>
            <ac:spMk id="9" creationId="{D20CFCD2-3AD5-4756-BAEE-FFF124745552}"/>
          </ac:spMkLst>
        </pc:spChg>
        <pc:spChg chg="add mod">
          <ac:chgData name="희수 이" userId="ae2e3f0e43ac28fc" providerId="LiveId" clId="{121DE027-8DED-4A9E-BC19-80C17C1A8740}" dt="2019-08-10T10:44:30.506" v="2501" actId="20577"/>
          <ac:spMkLst>
            <pc:docMk/>
            <pc:sldMk cId="1452614674" sldId="284"/>
            <ac:spMk id="10" creationId="{69EB8DD8-BC1D-49A9-B6E9-7BAEC828CA56}"/>
          </ac:spMkLst>
        </pc:spChg>
        <pc:spChg chg="add del mod">
          <ac:chgData name="희수 이" userId="ae2e3f0e43ac28fc" providerId="LiveId" clId="{121DE027-8DED-4A9E-BC19-80C17C1A8740}" dt="2019-08-10T10:32:38.488" v="2207" actId="478"/>
          <ac:spMkLst>
            <pc:docMk/>
            <pc:sldMk cId="1452614674" sldId="284"/>
            <ac:spMk id="11" creationId="{4664F885-A8C2-4F48-9852-9AEC94C2DE92}"/>
          </ac:spMkLst>
        </pc:spChg>
        <pc:spChg chg="add mod">
          <ac:chgData name="희수 이" userId="ae2e3f0e43ac28fc" providerId="LiveId" clId="{121DE027-8DED-4A9E-BC19-80C17C1A8740}" dt="2019-08-10T10:46:33.403" v="2563" actId="20577"/>
          <ac:spMkLst>
            <pc:docMk/>
            <pc:sldMk cId="1452614674" sldId="284"/>
            <ac:spMk id="12" creationId="{AC35ADAA-7820-496A-B70F-EDAE79E5935D}"/>
          </ac:spMkLst>
        </pc:spChg>
        <pc:spChg chg="add mod">
          <ac:chgData name="희수 이" userId="ae2e3f0e43ac28fc" providerId="LiveId" clId="{121DE027-8DED-4A9E-BC19-80C17C1A8740}" dt="2019-08-10T10:37:38.318" v="2299" actId="20577"/>
          <ac:spMkLst>
            <pc:docMk/>
            <pc:sldMk cId="1452614674" sldId="284"/>
            <ac:spMk id="13" creationId="{D297316F-F9C1-4491-8474-7EBB77F2CAA7}"/>
          </ac:spMkLst>
        </pc:spChg>
        <pc:spChg chg="add mod">
          <ac:chgData name="희수 이" userId="ae2e3f0e43ac28fc" providerId="LiveId" clId="{121DE027-8DED-4A9E-BC19-80C17C1A8740}" dt="2019-08-10T10:41:47.654" v="2401" actId="1076"/>
          <ac:spMkLst>
            <pc:docMk/>
            <pc:sldMk cId="1452614674" sldId="284"/>
            <ac:spMk id="14" creationId="{09E53556-415A-4BC7-8550-A83CF6514F2E}"/>
          </ac:spMkLst>
        </pc:spChg>
        <pc:spChg chg="add mod">
          <ac:chgData name="희수 이" userId="ae2e3f0e43ac28fc" providerId="LiveId" clId="{121DE027-8DED-4A9E-BC19-80C17C1A8740}" dt="2019-08-10T10:39:09.019" v="2349" actId="1076"/>
          <ac:spMkLst>
            <pc:docMk/>
            <pc:sldMk cId="1452614674" sldId="284"/>
            <ac:spMk id="15" creationId="{CA426302-D720-4307-BBE4-D4BE3A6EEE40}"/>
          </ac:spMkLst>
        </pc:spChg>
        <pc:spChg chg="add mod">
          <ac:chgData name="희수 이" userId="ae2e3f0e43ac28fc" providerId="LiveId" clId="{121DE027-8DED-4A9E-BC19-80C17C1A8740}" dt="2019-08-10T10:41:20.147" v="2393" actId="1076"/>
          <ac:spMkLst>
            <pc:docMk/>
            <pc:sldMk cId="1452614674" sldId="284"/>
            <ac:spMk id="16" creationId="{A4C1C13E-481D-4787-B734-A34075ABD0F6}"/>
          </ac:spMkLst>
        </pc:spChg>
        <pc:spChg chg="add mod">
          <ac:chgData name="희수 이" userId="ae2e3f0e43ac28fc" providerId="LiveId" clId="{121DE027-8DED-4A9E-BC19-80C17C1A8740}" dt="2019-08-10T10:45:32.387" v="2532" actId="14100"/>
          <ac:spMkLst>
            <pc:docMk/>
            <pc:sldMk cId="1452614674" sldId="284"/>
            <ac:spMk id="17" creationId="{4B7D6303-D0D7-4C67-AF4B-86E49E05B9BB}"/>
          </ac:spMkLst>
        </pc:spChg>
        <pc:spChg chg="add mod">
          <ac:chgData name="희수 이" userId="ae2e3f0e43ac28fc" providerId="LiveId" clId="{121DE027-8DED-4A9E-BC19-80C17C1A8740}" dt="2019-08-10T10:56:07.258" v="2609" actId="1076"/>
          <ac:spMkLst>
            <pc:docMk/>
            <pc:sldMk cId="1452614674" sldId="284"/>
            <ac:spMk id="18" creationId="{C37F2368-0644-4ABB-979C-DF1F776720E5}"/>
          </ac:spMkLst>
        </pc:spChg>
        <pc:spChg chg="add mod">
          <ac:chgData name="희수 이" userId="ae2e3f0e43ac28fc" providerId="LiveId" clId="{121DE027-8DED-4A9E-BC19-80C17C1A8740}" dt="2019-08-10T10:56:03.231" v="2608" actId="1076"/>
          <ac:spMkLst>
            <pc:docMk/>
            <pc:sldMk cId="1452614674" sldId="284"/>
            <ac:spMk id="19" creationId="{46B039D2-7FE2-427A-A141-9DD5B61E2946}"/>
          </ac:spMkLst>
        </pc:spChg>
        <pc:spChg chg="add mod">
          <ac:chgData name="희수 이" userId="ae2e3f0e43ac28fc" providerId="LiveId" clId="{121DE027-8DED-4A9E-BC19-80C17C1A8740}" dt="2019-08-10T10:56:03.231" v="2608" actId="1076"/>
          <ac:spMkLst>
            <pc:docMk/>
            <pc:sldMk cId="1452614674" sldId="284"/>
            <ac:spMk id="20" creationId="{4358FDF9-A617-414A-8795-44CD7C509BCE}"/>
          </ac:spMkLst>
        </pc:spChg>
        <pc:spChg chg="add mod">
          <ac:chgData name="희수 이" userId="ae2e3f0e43ac28fc" providerId="LiveId" clId="{121DE027-8DED-4A9E-BC19-80C17C1A8740}" dt="2019-08-10T10:56:39.233" v="2616" actId="1076"/>
          <ac:spMkLst>
            <pc:docMk/>
            <pc:sldMk cId="1452614674" sldId="284"/>
            <ac:spMk id="21" creationId="{80A91079-8CF5-4CE6-AF63-2134A4337137}"/>
          </ac:spMkLst>
        </pc:spChg>
        <pc:cxnChg chg="add mod">
          <ac:chgData name="희수 이" userId="ae2e3f0e43ac28fc" providerId="LiveId" clId="{121DE027-8DED-4A9E-BC19-80C17C1A8740}" dt="2019-08-10T10:53:59.445" v="2564" actId="11529"/>
          <ac:cxnSpMkLst>
            <pc:docMk/>
            <pc:sldMk cId="1452614674" sldId="284"/>
            <ac:cxnSpMk id="23" creationId="{180E5E70-036C-4131-B5A0-DBA3A5DD2736}"/>
          </ac:cxnSpMkLst>
        </pc:cxnChg>
        <pc:cxnChg chg="add mod">
          <ac:chgData name="희수 이" userId="ae2e3f0e43ac28fc" providerId="LiveId" clId="{121DE027-8DED-4A9E-BC19-80C17C1A8740}" dt="2019-08-10T10:54:04.338" v="2567" actId="14100"/>
          <ac:cxnSpMkLst>
            <pc:docMk/>
            <pc:sldMk cId="1452614674" sldId="284"/>
            <ac:cxnSpMk id="24" creationId="{95C4394D-654C-432B-A4B2-0313D5A53CAD}"/>
          </ac:cxnSpMkLst>
        </pc:cxnChg>
        <pc:cxnChg chg="add mod">
          <ac:chgData name="희수 이" userId="ae2e3f0e43ac28fc" providerId="LiveId" clId="{121DE027-8DED-4A9E-BC19-80C17C1A8740}" dt="2019-08-10T10:54:09.107" v="2570" actId="14100"/>
          <ac:cxnSpMkLst>
            <pc:docMk/>
            <pc:sldMk cId="1452614674" sldId="284"/>
            <ac:cxnSpMk id="27" creationId="{3E226EA0-443C-4C03-ADA1-D043C5F49E8E}"/>
          </ac:cxnSpMkLst>
        </pc:cxnChg>
        <pc:cxnChg chg="add mod">
          <ac:chgData name="희수 이" userId="ae2e3f0e43ac28fc" providerId="LiveId" clId="{121DE027-8DED-4A9E-BC19-80C17C1A8740}" dt="2019-08-10T10:54:12.933" v="2573" actId="14100"/>
          <ac:cxnSpMkLst>
            <pc:docMk/>
            <pc:sldMk cId="1452614674" sldId="284"/>
            <ac:cxnSpMk id="30" creationId="{A20C4D18-B00A-4F6B-91DA-39EAD82E44B2}"/>
          </ac:cxnSpMkLst>
        </pc:cxnChg>
        <pc:cxnChg chg="add mod">
          <ac:chgData name="희수 이" userId="ae2e3f0e43ac28fc" providerId="LiveId" clId="{121DE027-8DED-4A9E-BC19-80C17C1A8740}" dt="2019-08-10T10:54:28.659" v="2574" actId="11529"/>
          <ac:cxnSpMkLst>
            <pc:docMk/>
            <pc:sldMk cId="1452614674" sldId="284"/>
            <ac:cxnSpMk id="34" creationId="{575ABB54-9A49-4A10-9E3D-42E5192E45E3}"/>
          </ac:cxnSpMkLst>
        </pc:cxnChg>
        <pc:cxnChg chg="add mod">
          <ac:chgData name="희수 이" userId="ae2e3f0e43ac28fc" providerId="LiveId" clId="{121DE027-8DED-4A9E-BC19-80C17C1A8740}" dt="2019-08-10T10:54:37.284" v="2577" actId="14100"/>
          <ac:cxnSpMkLst>
            <pc:docMk/>
            <pc:sldMk cId="1452614674" sldId="284"/>
            <ac:cxnSpMk id="35" creationId="{0CD4C17B-99E8-46C0-A5B3-3FBBD3ECA523}"/>
          </ac:cxnSpMkLst>
        </pc:cxnChg>
        <pc:cxnChg chg="add mod">
          <ac:chgData name="희수 이" userId="ae2e3f0e43ac28fc" providerId="LiveId" clId="{121DE027-8DED-4A9E-BC19-80C17C1A8740}" dt="2019-08-10T10:54:45.203" v="2580" actId="14100"/>
          <ac:cxnSpMkLst>
            <pc:docMk/>
            <pc:sldMk cId="1452614674" sldId="284"/>
            <ac:cxnSpMk id="38" creationId="{127C4C5E-9728-4128-9DEF-D845157A6814}"/>
          </ac:cxnSpMkLst>
        </pc:cxnChg>
        <pc:cxnChg chg="add mod">
          <ac:chgData name="희수 이" userId="ae2e3f0e43ac28fc" providerId="LiveId" clId="{121DE027-8DED-4A9E-BC19-80C17C1A8740}" dt="2019-08-10T10:54:50.074" v="2583" actId="14100"/>
          <ac:cxnSpMkLst>
            <pc:docMk/>
            <pc:sldMk cId="1452614674" sldId="284"/>
            <ac:cxnSpMk id="41" creationId="{3B0C3F91-0665-4E3F-A8A3-9FD3DA8B6DA8}"/>
          </ac:cxnSpMkLst>
        </pc:cxnChg>
        <pc:cxnChg chg="add mod">
          <ac:chgData name="희수 이" userId="ae2e3f0e43ac28fc" providerId="LiveId" clId="{121DE027-8DED-4A9E-BC19-80C17C1A8740}" dt="2019-08-10T10:54:56.890" v="2587" actId="14100"/>
          <ac:cxnSpMkLst>
            <pc:docMk/>
            <pc:sldMk cId="1452614674" sldId="284"/>
            <ac:cxnSpMk id="44" creationId="{27C893A1-7475-448A-9E04-CA98255E2546}"/>
          </ac:cxnSpMkLst>
        </pc:cxnChg>
        <pc:cxnChg chg="add mod">
          <ac:chgData name="희수 이" userId="ae2e3f0e43ac28fc" providerId="LiveId" clId="{121DE027-8DED-4A9E-BC19-80C17C1A8740}" dt="2019-08-10T10:55:04.699" v="2590" actId="14100"/>
          <ac:cxnSpMkLst>
            <pc:docMk/>
            <pc:sldMk cId="1452614674" sldId="284"/>
            <ac:cxnSpMk id="47" creationId="{7511F823-BA42-455B-BC2B-4A34C60228D6}"/>
          </ac:cxnSpMkLst>
        </pc:cxnChg>
        <pc:cxnChg chg="add mod">
          <ac:chgData name="희수 이" userId="ae2e3f0e43ac28fc" providerId="LiveId" clId="{121DE027-8DED-4A9E-BC19-80C17C1A8740}" dt="2019-08-10T10:55:22.795" v="2593" actId="14100"/>
          <ac:cxnSpMkLst>
            <pc:docMk/>
            <pc:sldMk cId="1452614674" sldId="284"/>
            <ac:cxnSpMk id="50" creationId="{105B60BB-1705-4B5E-828C-A94CC68ED017}"/>
          </ac:cxnSpMkLst>
        </pc:cxnChg>
        <pc:cxnChg chg="add mod">
          <ac:chgData name="희수 이" userId="ae2e3f0e43ac28fc" providerId="LiveId" clId="{121DE027-8DED-4A9E-BC19-80C17C1A8740}" dt="2019-08-10T10:55:34.721" v="2598" actId="14100"/>
          <ac:cxnSpMkLst>
            <pc:docMk/>
            <pc:sldMk cId="1452614674" sldId="284"/>
            <ac:cxnSpMk id="53" creationId="{121D5BEA-3613-4064-8266-DF4268D1D114}"/>
          </ac:cxnSpMkLst>
        </pc:cxnChg>
        <pc:cxnChg chg="add mod">
          <ac:chgData name="희수 이" userId="ae2e3f0e43ac28fc" providerId="LiveId" clId="{121DE027-8DED-4A9E-BC19-80C17C1A8740}" dt="2019-08-10T10:56:07.258" v="2609" actId="1076"/>
          <ac:cxnSpMkLst>
            <pc:docMk/>
            <pc:sldMk cId="1452614674" sldId="284"/>
            <ac:cxnSpMk id="57" creationId="{93A5BCF9-DC8D-4C41-8319-6A64C112B8A2}"/>
          </ac:cxnSpMkLst>
        </pc:cxnChg>
        <pc:cxnChg chg="add mod">
          <ac:chgData name="희수 이" userId="ae2e3f0e43ac28fc" providerId="LiveId" clId="{121DE027-8DED-4A9E-BC19-80C17C1A8740}" dt="2019-08-10T10:56:07.258" v="2609" actId="1076"/>
          <ac:cxnSpMkLst>
            <pc:docMk/>
            <pc:sldMk cId="1452614674" sldId="284"/>
            <ac:cxnSpMk id="60" creationId="{60827560-E391-47D2-9A2D-F7138F08BDA6}"/>
          </ac:cxnSpMkLst>
        </pc:cxnChg>
        <pc:cxnChg chg="add mod">
          <ac:chgData name="희수 이" userId="ae2e3f0e43ac28fc" providerId="LiveId" clId="{121DE027-8DED-4A9E-BC19-80C17C1A8740}" dt="2019-08-10T10:56:03.231" v="2608" actId="1076"/>
          <ac:cxnSpMkLst>
            <pc:docMk/>
            <pc:sldMk cId="1452614674" sldId="284"/>
            <ac:cxnSpMk id="63" creationId="{D0F6C121-644B-415A-9DFE-12E921F77D2F}"/>
          </ac:cxnSpMkLst>
        </pc:cxnChg>
        <pc:cxnChg chg="add mod">
          <ac:chgData name="희수 이" userId="ae2e3f0e43ac28fc" providerId="LiveId" clId="{121DE027-8DED-4A9E-BC19-80C17C1A8740}" dt="2019-08-10T10:56:17.341" v="2612" actId="14100"/>
          <ac:cxnSpMkLst>
            <pc:docMk/>
            <pc:sldMk cId="1452614674" sldId="284"/>
            <ac:cxnSpMk id="70" creationId="{EE5B1946-9B09-454E-AC64-78DDF603BA46}"/>
          </ac:cxnSpMkLst>
        </pc:cxnChg>
        <pc:cxnChg chg="add mod">
          <ac:chgData name="희수 이" userId="ae2e3f0e43ac28fc" providerId="LiveId" clId="{121DE027-8DED-4A9E-BC19-80C17C1A8740}" dt="2019-08-10T10:56:39.233" v="2616" actId="1076"/>
          <ac:cxnSpMkLst>
            <pc:docMk/>
            <pc:sldMk cId="1452614674" sldId="284"/>
            <ac:cxnSpMk id="73" creationId="{1EFFCEDB-99FC-4A20-B460-EC20A601344F}"/>
          </ac:cxnSpMkLst>
        </pc:cxnChg>
      </pc:sldChg>
      <pc:sldChg chg="addSp delSp modSp add ord">
        <pc:chgData name="희수 이" userId="ae2e3f0e43ac28fc" providerId="LiveId" clId="{121DE027-8DED-4A9E-BC19-80C17C1A8740}" dt="2019-08-11T10:48:27.903" v="3364" actId="20577"/>
        <pc:sldMkLst>
          <pc:docMk/>
          <pc:sldMk cId="2946960293" sldId="285"/>
        </pc:sldMkLst>
        <pc:spChg chg="mod">
          <ac:chgData name="희수 이" userId="ae2e3f0e43ac28fc" providerId="LiveId" clId="{121DE027-8DED-4A9E-BC19-80C17C1A8740}" dt="2019-08-11T10:42:17.562" v="3338" actId="20577"/>
          <ac:spMkLst>
            <pc:docMk/>
            <pc:sldMk cId="2946960293" sldId="285"/>
            <ac:spMk id="2" creationId="{481BA398-4D9A-49BE-AB61-A861D09634BB}"/>
          </ac:spMkLst>
        </pc:spChg>
        <pc:spChg chg="mod">
          <ac:chgData name="희수 이" userId="ae2e3f0e43ac28fc" providerId="LiveId" clId="{121DE027-8DED-4A9E-BC19-80C17C1A8740}" dt="2019-08-11T10:48:27.903" v="3364" actId="20577"/>
          <ac:spMkLst>
            <pc:docMk/>
            <pc:sldMk cId="2946960293" sldId="285"/>
            <ac:spMk id="3" creationId="{9077254F-7910-456D-8468-2915859B959C}"/>
          </ac:spMkLst>
        </pc:spChg>
        <pc:spChg chg="add del mod ord">
          <ac:chgData name="희수 이" userId="ae2e3f0e43ac28fc" providerId="LiveId" clId="{121DE027-8DED-4A9E-BC19-80C17C1A8740}" dt="2019-08-11T09:17:19.260" v="3120" actId="478"/>
          <ac:spMkLst>
            <pc:docMk/>
            <pc:sldMk cId="2946960293" sldId="285"/>
            <ac:spMk id="4" creationId="{7E5CB115-D889-4D9F-9767-CC1CFBFC6425}"/>
          </ac:spMkLst>
        </pc:spChg>
        <pc:spChg chg="add del mod">
          <ac:chgData name="희수 이" userId="ae2e3f0e43ac28fc" providerId="LiveId" clId="{121DE027-8DED-4A9E-BC19-80C17C1A8740}" dt="2019-08-11T09:15:32.804" v="3108"/>
          <ac:spMkLst>
            <pc:docMk/>
            <pc:sldMk cId="2946960293" sldId="285"/>
            <ac:spMk id="5" creationId="{03AE1FFB-04E6-4834-8C32-6245C0ADAF68}"/>
          </ac:spMkLst>
        </pc:spChg>
        <pc:spChg chg="add del mod ord">
          <ac:chgData name="희수 이" userId="ae2e3f0e43ac28fc" providerId="LiveId" clId="{121DE027-8DED-4A9E-BC19-80C17C1A8740}" dt="2019-08-11T09:17:19.260" v="3120" actId="478"/>
          <ac:spMkLst>
            <pc:docMk/>
            <pc:sldMk cId="2946960293" sldId="285"/>
            <ac:spMk id="6" creationId="{46A19D24-787A-4F38-A403-B7C92A963A50}"/>
          </ac:spMkLst>
        </pc:spChg>
        <pc:spChg chg="add mod">
          <ac:chgData name="희수 이" userId="ae2e3f0e43ac28fc" providerId="LiveId" clId="{121DE027-8DED-4A9E-BC19-80C17C1A8740}" dt="2019-08-11T09:18:09.687" v="3150" actId="14100"/>
          <ac:spMkLst>
            <pc:docMk/>
            <pc:sldMk cId="2946960293" sldId="285"/>
            <ac:spMk id="7" creationId="{9E59CCFE-33C9-4C0A-BA14-70CBB7BFE86A}"/>
          </ac:spMkLst>
        </pc:spChg>
        <pc:spChg chg="add mod">
          <ac:chgData name="희수 이" userId="ae2e3f0e43ac28fc" providerId="LiveId" clId="{121DE027-8DED-4A9E-BC19-80C17C1A8740}" dt="2019-08-11T09:22:45.447" v="3158" actId="20577"/>
          <ac:spMkLst>
            <pc:docMk/>
            <pc:sldMk cId="2946960293" sldId="285"/>
            <ac:spMk id="8" creationId="{D7DCA187-0300-4941-94B3-CE8296D024AB}"/>
          </ac:spMkLst>
        </pc:spChg>
      </pc:sldChg>
      <pc:sldChg chg="addSp delSp modSp add">
        <pc:chgData name="희수 이" userId="ae2e3f0e43ac28fc" providerId="LiveId" clId="{121DE027-8DED-4A9E-BC19-80C17C1A8740}" dt="2019-08-11T10:23:06.858" v="3229" actId="20577"/>
        <pc:sldMkLst>
          <pc:docMk/>
          <pc:sldMk cId="785694217" sldId="286"/>
        </pc:sldMkLst>
        <pc:spChg chg="add del mod">
          <ac:chgData name="희수 이" userId="ae2e3f0e43ac28fc" providerId="LiveId" clId="{121DE027-8DED-4A9E-BC19-80C17C1A8740}" dt="2019-08-11T10:21:24.170" v="3162" actId="3680"/>
          <ac:spMkLst>
            <pc:docMk/>
            <pc:sldMk cId="785694217" sldId="286"/>
            <ac:spMk id="19" creationId="{0175B504-8A7D-460A-B591-B96FDD094059}"/>
          </ac:spMkLst>
        </pc:spChg>
        <pc:graphicFrameChg chg="del modGraphic">
          <ac:chgData name="희수 이" userId="ae2e3f0e43ac28fc" providerId="LiveId" clId="{121DE027-8DED-4A9E-BC19-80C17C1A8740}" dt="2019-08-11T10:21:06.940" v="3161" actId="478"/>
          <ac:graphicFrameMkLst>
            <pc:docMk/>
            <pc:sldMk cId="785694217" sldId="286"/>
            <ac:graphicFrameMk id="4" creationId="{0E07FB66-D672-475E-822D-119FF3B65F59}"/>
          </ac:graphicFrameMkLst>
        </pc:graphicFrameChg>
        <pc:graphicFrameChg chg="add mod modGraphic">
          <ac:chgData name="희수 이" userId="ae2e3f0e43ac28fc" providerId="LiveId" clId="{121DE027-8DED-4A9E-BC19-80C17C1A8740}" dt="2019-08-11T10:23:06.858" v="3229" actId="20577"/>
          <ac:graphicFrameMkLst>
            <pc:docMk/>
            <pc:sldMk cId="785694217" sldId="286"/>
            <ac:graphicFrameMk id="22" creationId="{AC1D1333-E355-4C6F-A531-30543280B94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0011D-A2FA-4D01-9669-2B0112E5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E687D-BC10-4B92-95A3-6CB6ACADE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62EE3-A1FC-4765-B5A7-57F5FE8B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B93FC-D166-463F-8993-3BD59ED4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748A0-DC38-49FA-A61A-ECFADEC8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1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80F47-DBA2-4DE7-9682-EF04DDD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D6EF5-B526-4559-98ED-26EFDA708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109F-ED0D-4311-9CEF-FDA7AE9C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4D5B9-A326-4043-8F65-0246F67B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A72F5-D522-4804-952D-D93186E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6D863C-03AC-4AED-9CFA-7A8CD859A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1544E-BCE8-47DF-8024-98E19EE5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C7026-075C-4DC9-A2DB-FF322259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93F21-62C9-4A28-A6DD-4EF2E0A9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85EB3-9037-4A73-AB76-AF9C935D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942A4-5EAD-4BB7-87CE-839ED445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840D4-528D-4D4F-A548-5C2098FB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577AA-FC70-4A7A-BE0A-922EB202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7FF79-F7B1-4137-B674-E6E75E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6DAFE-48D5-43CD-8139-CEE7AE4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2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E985B-3949-439F-B7C0-8E91FAD9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1CF4C-A1D0-474C-9D1E-7725B9DD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EA643-5C48-444E-93E1-DE308DD4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BD8EC-29B1-48AE-8147-2605EF10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BDF91-8B24-489F-B047-D3DCF836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0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C5AC5-F08E-4755-9BB7-655C2807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A323-EFE7-4CD8-B65E-AAEB66B61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BAC75-739A-417F-934D-C7542AE29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E7BEF-00D2-4F64-984B-8F1ECD2C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49BB-6DF8-4BE9-AF80-D048BF2A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165E2-7625-46BC-B9CA-DA0BEBF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1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E46AB-5C67-49CF-88E5-5FF8ECC3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9F2AF-2F58-4BB6-BE5E-04E24D26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B26BC2-F816-45CC-A0F9-33FBBFFB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D25420-BA97-4901-A540-4DC3C0C5B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F52F4A-AC90-4AE9-97D1-6B2A0B4AE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8656C2-D332-4081-90E2-30973D1F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68ED41-BDD4-4D9F-B0A2-6FC65B72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82F8D-CEAB-46FF-BD6A-F5ADA02A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EA633-25F3-4275-9278-A01E545C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F31523-548E-405A-817B-98A7FDA4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C3073C-CFA3-47BB-B2B7-3B0679D4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6BE73A-8404-44B0-9E52-D41B0922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6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2503D6-CBCA-4046-B1DB-E4921BF6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7406BE-AC6A-4B75-A029-78DEE28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A37CE-377C-4215-AFAA-2FC8A29F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77CB9-A4EB-4ECB-9C6D-AA83CAF5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68FDA-6AF8-4C7D-90DF-5366C435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FB96B6-B3A9-4109-ACD0-3DFDDB74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EFBF2-805A-448A-83B7-B3ABE20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24630-416F-435B-B62C-919E0CD2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89772-6CF4-4C34-ADC0-001541D7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1D88F-F8E3-4B2A-8498-2194B534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EFE16A-5AB7-43E2-8611-37E46C277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400D2-55DC-4606-B505-750FEEA98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E0F60-D8DA-43B4-A49D-482ECB3A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FAB69-0566-40FC-9E52-D02D978D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EB4D3-7BB3-42CF-A8DF-FED30E02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84FDBE-864F-470C-98BC-7EADBE98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173DA-F99C-4D98-9FFC-87B386723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CE581-7C9F-4856-8424-76F147ACA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04AC-1C35-4976-8105-475D56C158A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59172-0691-46E4-A037-421AF6B20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F18DB-9AAB-4609-A075-E247F3131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3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4DC3A-71E7-4CB5-84A8-3C1454105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B18DE9-13EB-4567-AC8D-22643FCC5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주관적인 생각이 강함</a:t>
            </a:r>
          </a:p>
        </p:txBody>
      </p:sp>
    </p:spTree>
    <p:extLst>
      <p:ext uri="{BB962C8B-B14F-4D97-AF65-F5344CB8AC3E}">
        <p14:creationId xmlns:p14="http://schemas.microsoft.com/office/powerpoint/2010/main" val="308051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8BDA1-817B-463D-AA1A-6826CDD5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Solution2</a:t>
            </a:r>
            <a:endParaRPr lang="ko-KR" altLang="en-US" dirty="0"/>
          </a:p>
        </p:txBody>
      </p:sp>
      <p:pic>
        <p:nvPicPr>
          <p:cNvPr id="4" name="그래픽 3" descr="신호등">
            <a:extLst>
              <a:ext uri="{FF2B5EF4-FFF2-40B4-BE49-F238E27FC236}">
                <a16:creationId xmlns:a16="http://schemas.microsoft.com/office/drawing/2014/main" id="{DB000D21-BE3C-4C4D-A4CF-B9E9C775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060" y="2762430"/>
            <a:ext cx="1656080" cy="1656080"/>
          </a:xfrm>
          <a:prstGeom prst="rect">
            <a:avLst/>
          </a:prstGeom>
        </p:spPr>
      </p:pic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F9511CE1-C37E-4655-810E-E69AEEDDB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931" y="2539522"/>
            <a:ext cx="1656080" cy="1656080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943D6282-388B-4978-ADBB-EE3EF09C7A16}"/>
              </a:ext>
            </a:extLst>
          </p:cNvPr>
          <p:cNvSpPr/>
          <p:nvPr/>
        </p:nvSpPr>
        <p:spPr>
          <a:xfrm>
            <a:off x="6399530" y="2216181"/>
            <a:ext cx="2212258" cy="91195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 login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1FB81548-B9A2-462A-9538-9EE77DAE72F8}"/>
              </a:ext>
            </a:extLst>
          </p:cNvPr>
          <p:cNvSpPr/>
          <p:nvPr/>
        </p:nvSpPr>
        <p:spPr>
          <a:xfrm>
            <a:off x="3524454" y="3128136"/>
            <a:ext cx="2378587" cy="924667"/>
          </a:xfrm>
          <a:prstGeom prst="wedgeRoundRectCallout">
            <a:avLst>
              <a:gd name="adj1" fmla="val -33173"/>
              <a:gd name="adj2" fmla="val 7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Avoid Collision</a:t>
            </a:r>
          </a:p>
          <a:p>
            <a:pPr algn="ctr"/>
            <a:r>
              <a:rPr lang="en-US" altLang="ko-KR" dirty="0"/>
              <a:t>Response </a:t>
            </a:r>
            <a:r>
              <a:rPr lang="en-US" altLang="ko-KR" dirty="0" err="1"/>
              <a:t>loginTime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9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7E106-B778-4ED9-B9B5-3D2B96A0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Solution2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022C68-9695-49F8-8F37-636B4E99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76996"/>
              </p:ext>
            </p:extLst>
          </p:nvPr>
        </p:nvGraphicFramePr>
        <p:xfrm>
          <a:off x="2032000" y="4156361"/>
          <a:ext cx="81280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+ 0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b 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+ 0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97661"/>
                  </a:ext>
                </a:extLst>
              </a:tr>
            </a:tbl>
          </a:graphicData>
        </a:graphic>
      </p:graphicFrame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316D503C-F27A-4475-B3B9-1A53BB6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687" y="1538333"/>
            <a:ext cx="1656080" cy="1656080"/>
          </a:xfrm>
          <a:prstGeom prst="rect">
            <a:avLst/>
          </a:prstGeom>
        </p:spPr>
      </p:pic>
      <p:pic>
        <p:nvPicPr>
          <p:cNvPr id="8" name="그래픽 7" descr="여자">
            <a:extLst>
              <a:ext uri="{FF2B5EF4-FFF2-40B4-BE49-F238E27FC236}">
                <a16:creationId xmlns:a16="http://schemas.microsoft.com/office/drawing/2014/main" id="{C118855D-6599-4A96-BE1F-EFC8F9890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0094" y="1538334"/>
            <a:ext cx="1656079" cy="1656079"/>
          </a:xfrm>
          <a:prstGeom prst="rect">
            <a:avLst/>
          </a:prstGeom>
        </p:spPr>
      </p:pic>
      <p:sp>
        <p:nvSpPr>
          <p:cNvPr id="9" name="화살표: 위쪽/아래쪽 8">
            <a:extLst>
              <a:ext uri="{FF2B5EF4-FFF2-40B4-BE49-F238E27FC236}">
                <a16:creationId xmlns:a16="http://schemas.microsoft.com/office/drawing/2014/main" id="{F1AD4555-46E4-49E9-BCA1-085F9287CC96}"/>
              </a:ext>
            </a:extLst>
          </p:cNvPr>
          <p:cNvSpPr/>
          <p:nvPr/>
        </p:nvSpPr>
        <p:spPr>
          <a:xfrm>
            <a:off x="3337968" y="3292032"/>
            <a:ext cx="420329" cy="6695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9F1C8555-753C-4E4B-87C5-B9692D7B8568}"/>
              </a:ext>
            </a:extLst>
          </p:cNvPr>
          <p:cNvSpPr/>
          <p:nvPr/>
        </p:nvSpPr>
        <p:spPr>
          <a:xfrm>
            <a:off x="8324562" y="3292031"/>
            <a:ext cx="420329" cy="6695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5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7E106-B778-4ED9-B9B5-3D2B96A0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Solution2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022C68-9695-49F8-8F37-636B4E99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79091"/>
              </p:ext>
            </p:extLst>
          </p:nvPr>
        </p:nvGraphicFramePr>
        <p:xfrm>
          <a:off x="2032000" y="1690688"/>
          <a:ext cx="81280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+ 0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b 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+ 0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9766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AC1E0CD-95E5-42DF-8E31-485E488F199B}"/>
              </a:ext>
            </a:extLst>
          </p:cNvPr>
          <p:cNvSpPr/>
          <p:nvPr/>
        </p:nvSpPr>
        <p:spPr>
          <a:xfrm>
            <a:off x="4225412" y="51083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0,0</a:t>
            </a:r>
          </a:p>
          <a:p>
            <a:pPr algn="ctr"/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031D17-ADCE-472A-8352-F9EFE19ADA1C}"/>
              </a:ext>
            </a:extLst>
          </p:cNvPr>
          <p:cNvSpPr/>
          <p:nvPr/>
        </p:nvSpPr>
        <p:spPr>
          <a:xfrm>
            <a:off x="6346722" y="4482610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100,105</a:t>
            </a:r>
          </a:p>
          <a:p>
            <a:pPr algn="ctr"/>
            <a:r>
              <a:rPr lang="en-US" altLang="ko-KR" sz="1600" dirty="0"/>
              <a:t>block</a:t>
            </a:r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436A64-840A-4B50-8850-BEDE3F487512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5147186" y="4888191"/>
            <a:ext cx="1199536" cy="62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B63CFC-67CC-46C6-BB6B-F27013057528}"/>
              </a:ext>
            </a:extLst>
          </p:cNvPr>
          <p:cNvSpPr/>
          <p:nvPr/>
        </p:nvSpPr>
        <p:spPr>
          <a:xfrm>
            <a:off x="6346722" y="591947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101,105</a:t>
            </a:r>
          </a:p>
          <a:p>
            <a:pPr algn="ctr"/>
            <a:r>
              <a:rPr lang="en-US" altLang="ko-KR" sz="1600" dirty="0"/>
              <a:t>block</a:t>
            </a:r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F14C85-CE45-4DB7-82D6-E9DEE2154B0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5147186" y="5513899"/>
            <a:ext cx="1199536" cy="8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BA556-7E20-47FE-AB72-627AFB15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Solution2 problem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866332-3DFC-4E56-A88B-A4B8FFB6BCBC}"/>
              </a:ext>
            </a:extLst>
          </p:cNvPr>
          <p:cNvSpPr/>
          <p:nvPr/>
        </p:nvSpPr>
        <p:spPr>
          <a:xfrm>
            <a:off x="1570702" y="3429000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548E0-36E8-419C-9F2B-EA769DD046EF}"/>
              </a:ext>
            </a:extLst>
          </p:cNvPr>
          <p:cNvSpPr/>
          <p:nvPr/>
        </p:nvSpPr>
        <p:spPr>
          <a:xfrm>
            <a:off x="3692012" y="2803292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DF62DF-0E8F-43E1-8E29-7C123CA273A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92476" y="3208873"/>
            <a:ext cx="1199536" cy="62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5C323A-D530-403A-90B9-C3869CF3D1C4}"/>
              </a:ext>
            </a:extLst>
          </p:cNvPr>
          <p:cNvSpPr/>
          <p:nvPr/>
        </p:nvSpPr>
        <p:spPr>
          <a:xfrm>
            <a:off x="3692012" y="4240161"/>
            <a:ext cx="921774" cy="8111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4BA381-FC7C-48A3-91CA-BCC5D783690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92476" y="3834581"/>
            <a:ext cx="1199536" cy="8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30BD69-0C2A-4FD3-9306-C4B6B268405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4613786" y="4645741"/>
            <a:ext cx="738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FB5AEE-6F2D-4822-A040-284EC15EA208}"/>
              </a:ext>
            </a:extLst>
          </p:cNvPr>
          <p:cNvSpPr/>
          <p:nvPr/>
        </p:nvSpPr>
        <p:spPr>
          <a:xfrm>
            <a:off x="5352435" y="4240160"/>
            <a:ext cx="921774" cy="811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A7CC50-FC56-4F11-BC0A-2CE366174AEA}"/>
              </a:ext>
            </a:extLst>
          </p:cNvPr>
          <p:cNvSpPr/>
          <p:nvPr/>
        </p:nvSpPr>
        <p:spPr>
          <a:xfrm>
            <a:off x="7012858" y="4240160"/>
            <a:ext cx="921774" cy="811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A95531-C615-4C75-B28D-A625B4B65D26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6274209" y="4645741"/>
            <a:ext cx="738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C0462-AD97-4AB9-91FA-0E358965EE39}"/>
              </a:ext>
            </a:extLst>
          </p:cNvPr>
          <p:cNvSpPr/>
          <p:nvPr/>
        </p:nvSpPr>
        <p:spPr>
          <a:xfrm>
            <a:off x="8986687" y="2803292"/>
            <a:ext cx="921774" cy="811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DB6E9ED-DCB0-4830-A461-F189257D1F88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7934632" y="3208873"/>
            <a:ext cx="1052055" cy="143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021C7C-0A3E-493C-BF01-84F0F8361E66}"/>
              </a:ext>
            </a:extLst>
          </p:cNvPr>
          <p:cNvSpPr/>
          <p:nvPr/>
        </p:nvSpPr>
        <p:spPr>
          <a:xfrm>
            <a:off x="9010042" y="4240159"/>
            <a:ext cx="921774" cy="811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59184B2-5D46-4700-8D5E-77DB83C58C8C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34632" y="4645740"/>
            <a:ext cx="107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래픽 26" descr="남자">
            <a:extLst>
              <a:ext uri="{FF2B5EF4-FFF2-40B4-BE49-F238E27FC236}">
                <a16:creationId xmlns:a16="http://schemas.microsoft.com/office/drawing/2014/main" id="{7806E332-7DA2-4E00-B9D6-780F58C68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968" y="2009820"/>
            <a:ext cx="1656080" cy="165608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1975DCE9-0BC9-4E28-8969-49B9C8688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5969" y="3927307"/>
            <a:ext cx="1656079" cy="1656079"/>
          </a:xfrm>
          <a:prstGeom prst="rect">
            <a:avLst/>
          </a:prstGeom>
        </p:spPr>
      </p:pic>
      <p:sp>
        <p:nvSpPr>
          <p:cNvPr id="29" name="설명선: 위쪽 화살표 28">
            <a:extLst>
              <a:ext uri="{FF2B5EF4-FFF2-40B4-BE49-F238E27FC236}">
                <a16:creationId xmlns:a16="http://schemas.microsoft.com/office/drawing/2014/main" id="{9B900F8E-9125-4A60-B491-BBA50E6A0308}"/>
              </a:ext>
            </a:extLst>
          </p:cNvPr>
          <p:cNvSpPr/>
          <p:nvPr/>
        </p:nvSpPr>
        <p:spPr>
          <a:xfrm>
            <a:off x="3220914" y="5352766"/>
            <a:ext cx="1863969" cy="64179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Modification</a:t>
            </a:r>
            <a:endParaRPr lang="ko-KR" altLang="en-US"/>
          </a:p>
        </p:txBody>
      </p:sp>
      <p:sp>
        <p:nvSpPr>
          <p:cNvPr id="30" name="설명선: 아래쪽 화살표 29">
            <a:extLst>
              <a:ext uri="{FF2B5EF4-FFF2-40B4-BE49-F238E27FC236}">
                <a16:creationId xmlns:a16="http://schemas.microsoft.com/office/drawing/2014/main" id="{8C9AFFF2-6048-4836-9CB3-3F707CFDD8B2}"/>
              </a:ext>
            </a:extLst>
          </p:cNvPr>
          <p:cNvSpPr/>
          <p:nvPr/>
        </p:nvSpPr>
        <p:spPr>
          <a:xfrm>
            <a:off x="4983110" y="3533136"/>
            <a:ext cx="1809136" cy="61315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Crash Hash</a:t>
            </a:r>
            <a:endParaRPr lang="ko-KR" altLang="en-US" dirty="0"/>
          </a:p>
        </p:txBody>
      </p:sp>
      <p:pic>
        <p:nvPicPr>
          <p:cNvPr id="32" name="그래픽 31" descr="느낌표">
            <a:extLst>
              <a:ext uri="{FF2B5EF4-FFF2-40B4-BE49-F238E27FC236}">
                <a16:creationId xmlns:a16="http://schemas.microsoft.com/office/drawing/2014/main" id="{CA7482C3-5F83-46F2-962F-E5BD8323D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4848" y="1393054"/>
            <a:ext cx="914400" cy="914400"/>
          </a:xfrm>
          <a:prstGeom prst="rect">
            <a:avLst/>
          </a:prstGeom>
        </p:spPr>
      </p:pic>
      <p:pic>
        <p:nvPicPr>
          <p:cNvPr id="34" name="그래픽 33" descr="프로그래머">
            <a:extLst>
              <a:ext uri="{FF2B5EF4-FFF2-40B4-BE49-F238E27FC236}">
                <a16:creationId xmlns:a16="http://schemas.microsoft.com/office/drawing/2014/main" id="{AA6C1CF7-8C4F-4AA1-B846-E677490A5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3447" y="5256818"/>
            <a:ext cx="1443309" cy="1443309"/>
          </a:xfrm>
          <a:prstGeom prst="rect">
            <a:avLst/>
          </a:prstGeom>
        </p:spPr>
      </p:pic>
      <p:pic>
        <p:nvPicPr>
          <p:cNvPr id="35" name="그래픽 34" descr="느낌표">
            <a:extLst>
              <a:ext uri="{FF2B5EF4-FFF2-40B4-BE49-F238E27FC236}">
                <a16:creationId xmlns:a16="http://schemas.microsoft.com/office/drawing/2014/main" id="{BC96FCCD-22CA-41DA-BB44-708B3E649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5147" y="3470107"/>
            <a:ext cx="914400" cy="914400"/>
          </a:xfrm>
          <a:prstGeom prst="rect">
            <a:avLst/>
          </a:prstGeom>
        </p:spPr>
      </p:pic>
      <p:pic>
        <p:nvPicPr>
          <p:cNvPr id="37" name="그래픽 36" descr="채우기 없는 슬픈 얼굴">
            <a:extLst>
              <a:ext uri="{FF2B5EF4-FFF2-40B4-BE49-F238E27FC236}">
                <a16:creationId xmlns:a16="http://schemas.microsoft.com/office/drawing/2014/main" id="{7AC9178D-8C89-401F-8750-3A844CD01A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6272" y="4912908"/>
            <a:ext cx="687820" cy="6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4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BA556-7E20-47FE-AB72-627AFB15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Solution2 problem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866332-3DFC-4E56-A88B-A4B8FFB6BCBC}"/>
              </a:ext>
            </a:extLst>
          </p:cNvPr>
          <p:cNvSpPr/>
          <p:nvPr/>
        </p:nvSpPr>
        <p:spPr>
          <a:xfrm>
            <a:off x="1570702" y="3429000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548E0-36E8-419C-9F2B-EA769DD046EF}"/>
              </a:ext>
            </a:extLst>
          </p:cNvPr>
          <p:cNvSpPr/>
          <p:nvPr/>
        </p:nvSpPr>
        <p:spPr>
          <a:xfrm>
            <a:off x="3692012" y="2803292"/>
            <a:ext cx="921774" cy="8111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DF62DF-0E8F-43E1-8E29-7C123CA273A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92476" y="3208873"/>
            <a:ext cx="1199536" cy="62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5C323A-D530-403A-90B9-C3869CF3D1C4}"/>
              </a:ext>
            </a:extLst>
          </p:cNvPr>
          <p:cNvSpPr/>
          <p:nvPr/>
        </p:nvSpPr>
        <p:spPr>
          <a:xfrm>
            <a:off x="3692012" y="4240161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4BA381-FC7C-48A3-91CA-BCC5D783690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92476" y="3834581"/>
            <a:ext cx="1199536" cy="8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30BD69-0C2A-4FD3-9306-C4B6B268405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4613786" y="4645741"/>
            <a:ext cx="738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FB5AEE-6F2D-4822-A040-284EC15EA208}"/>
              </a:ext>
            </a:extLst>
          </p:cNvPr>
          <p:cNvSpPr/>
          <p:nvPr/>
        </p:nvSpPr>
        <p:spPr>
          <a:xfrm>
            <a:off x="5352435" y="4240160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A7CC50-FC56-4F11-BC0A-2CE366174AEA}"/>
              </a:ext>
            </a:extLst>
          </p:cNvPr>
          <p:cNvSpPr/>
          <p:nvPr/>
        </p:nvSpPr>
        <p:spPr>
          <a:xfrm>
            <a:off x="7012858" y="4240160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A95531-C615-4C75-B28D-A625B4B65D26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6274209" y="4645741"/>
            <a:ext cx="738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C0462-AD97-4AB9-91FA-0E358965EE39}"/>
              </a:ext>
            </a:extLst>
          </p:cNvPr>
          <p:cNvSpPr/>
          <p:nvPr/>
        </p:nvSpPr>
        <p:spPr>
          <a:xfrm>
            <a:off x="8986687" y="2803292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DB6E9ED-DCB0-4830-A461-F189257D1F88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7934632" y="3208873"/>
            <a:ext cx="1052055" cy="143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021C7C-0A3E-493C-BF01-84F0F8361E66}"/>
              </a:ext>
            </a:extLst>
          </p:cNvPr>
          <p:cNvSpPr/>
          <p:nvPr/>
        </p:nvSpPr>
        <p:spPr>
          <a:xfrm>
            <a:off x="9010042" y="424015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59184B2-5D46-4700-8D5E-77DB83C58C8C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34632" y="4645740"/>
            <a:ext cx="107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설명선: 아래쪽 화살표 25">
            <a:extLst>
              <a:ext uri="{FF2B5EF4-FFF2-40B4-BE49-F238E27FC236}">
                <a16:creationId xmlns:a16="http://schemas.microsoft.com/office/drawing/2014/main" id="{7B3C7966-B0F9-44E1-9666-9C76161EA274}"/>
              </a:ext>
            </a:extLst>
          </p:cNvPr>
          <p:cNvSpPr/>
          <p:nvPr/>
        </p:nvSpPr>
        <p:spPr>
          <a:xfrm>
            <a:off x="3248331" y="2009820"/>
            <a:ext cx="1809136" cy="61315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Modification</a:t>
            </a:r>
            <a:endParaRPr lang="ko-KR" altLang="en-US" dirty="0"/>
          </a:p>
        </p:txBody>
      </p:sp>
      <p:pic>
        <p:nvPicPr>
          <p:cNvPr id="19" name="그래픽 18" descr="남자">
            <a:extLst>
              <a:ext uri="{FF2B5EF4-FFF2-40B4-BE49-F238E27FC236}">
                <a16:creationId xmlns:a16="http://schemas.microsoft.com/office/drawing/2014/main" id="{71B116EC-11BA-48AD-BB6C-14B02684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525" y="2009820"/>
            <a:ext cx="1656080" cy="165608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B31F9B6B-BEDC-4A7A-8FF6-88859FD8A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8526" y="3927307"/>
            <a:ext cx="1656079" cy="1656079"/>
          </a:xfrm>
          <a:prstGeom prst="rect">
            <a:avLst/>
          </a:prstGeom>
        </p:spPr>
      </p:pic>
      <p:pic>
        <p:nvPicPr>
          <p:cNvPr id="10" name="그래픽 9" descr="물음표">
            <a:extLst>
              <a:ext uri="{FF2B5EF4-FFF2-40B4-BE49-F238E27FC236}">
                <a16:creationId xmlns:a16="http://schemas.microsoft.com/office/drawing/2014/main" id="{9B8CF98C-0ADE-4492-A57B-0D81F76E4D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6664" y="1401996"/>
            <a:ext cx="914400" cy="914400"/>
          </a:xfrm>
          <a:prstGeom prst="rect">
            <a:avLst/>
          </a:prstGeom>
        </p:spPr>
      </p:pic>
      <p:pic>
        <p:nvPicPr>
          <p:cNvPr id="24" name="그래픽 23" descr="물음표">
            <a:extLst>
              <a:ext uri="{FF2B5EF4-FFF2-40B4-BE49-F238E27FC236}">
                <a16:creationId xmlns:a16="http://schemas.microsoft.com/office/drawing/2014/main" id="{D7955310-5F08-4869-B40B-BCE6BCF1D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53569" y="3339404"/>
            <a:ext cx="914400" cy="914400"/>
          </a:xfrm>
          <a:prstGeom prst="rect">
            <a:avLst/>
          </a:prstGeom>
        </p:spPr>
      </p:pic>
      <p:pic>
        <p:nvPicPr>
          <p:cNvPr id="25" name="그래픽 24" descr="남자">
            <a:extLst>
              <a:ext uri="{FF2B5EF4-FFF2-40B4-BE49-F238E27FC236}">
                <a16:creationId xmlns:a16="http://schemas.microsoft.com/office/drawing/2014/main" id="{AA5466AA-0D54-4901-84A1-FC2C9D092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968" y="2009820"/>
            <a:ext cx="1656080" cy="165608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5501D5C5-80B6-40B7-8975-B217CCCB8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5969" y="3927307"/>
            <a:ext cx="1656079" cy="1656079"/>
          </a:xfrm>
          <a:prstGeom prst="rect">
            <a:avLst/>
          </a:prstGeom>
        </p:spPr>
      </p:pic>
      <p:pic>
        <p:nvPicPr>
          <p:cNvPr id="29" name="그래픽 28" descr="프로그래머">
            <a:extLst>
              <a:ext uri="{FF2B5EF4-FFF2-40B4-BE49-F238E27FC236}">
                <a16:creationId xmlns:a16="http://schemas.microsoft.com/office/drawing/2014/main" id="{46FA11C9-22CB-4523-9EC7-4F9060F33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4396" y="1690688"/>
            <a:ext cx="1443309" cy="1443309"/>
          </a:xfrm>
          <a:prstGeom prst="rect">
            <a:avLst/>
          </a:prstGeom>
        </p:spPr>
      </p:pic>
      <p:pic>
        <p:nvPicPr>
          <p:cNvPr id="30" name="그래픽 29" descr="채우기 없는 웃는 얼굴">
            <a:extLst>
              <a:ext uri="{FF2B5EF4-FFF2-40B4-BE49-F238E27FC236}">
                <a16:creationId xmlns:a16="http://schemas.microsoft.com/office/drawing/2014/main" id="{18AA3CB1-D1D9-4A31-A1D4-16E6F530C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2868" y="1428301"/>
            <a:ext cx="581519" cy="5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4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6559-0C60-43CA-B540-121E8613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E07FB66-D672-475E-822D-119FF3B65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851519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064305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196094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05544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935672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814573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2325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Branch 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Merge Hash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9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0463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84712D9-4A55-4CF9-A8E8-C1EC7961400C}"/>
              </a:ext>
            </a:extLst>
          </p:cNvPr>
          <p:cNvSpPr/>
          <p:nvPr/>
        </p:nvSpPr>
        <p:spPr>
          <a:xfrm>
            <a:off x="1437967" y="466786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D7A9CE-5133-45A4-8EF9-84F5507F3ECE}"/>
              </a:ext>
            </a:extLst>
          </p:cNvPr>
          <p:cNvSpPr/>
          <p:nvPr/>
        </p:nvSpPr>
        <p:spPr>
          <a:xfrm>
            <a:off x="3559277" y="4042156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BCD6BF-0627-4D5B-BF64-98DF292CD6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359741" y="4447737"/>
            <a:ext cx="1199536" cy="62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08039-FF44-46E3-B642-775F6C158D7C}"/>
              </a:ext>
            </a:extLst>
          </p:cNvPr>
          <p:cNvSpPr/>
          <p:nvPr/>
        </p:nvSpPr>
        <p:spPr>
          <a:xfrm>
            <a:off x="3559277" y="5479025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D951A1-FE0B-4D8F-940E-2FA1177CE2B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359741" y="5073445"/>
            <a:ext cx="1199536" cy="8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04C043-BC6A-4F08-BA5B-5C21D882DB3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481051" y="5884605"/>
            <a:ext cx="738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B7A39-4C38-48BB-9E40-040485F54B38}"/>
              </a:ext>
            </a:extLst>
          </p:cNvPr>
          <p:cNvSpPr/>
          <p:nvPr/>
        </p:nvSpPr>
        <p:spPr>
          <a:xfrm>
            <a:off x="5219700" y="547902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7F41F4-248E-4D11-9B67-85853400F2A1}"/>
              </a:ext>
            </a:extLst>
          </p:cNvPr>
          <p:cNvSpPr/>
          <p:nvPr/>
        </p:nvSpPr>
        <p:spPr>
          <a:xfrm>
            <a:off x="6880123" y="547902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A64DCF5-BE51-43B3-8C0D-45FB30938A1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141474" y="5884605"/>
            <a:ext cx="738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4CFBE-A826-4E8D-82D5-9BA9CFDD5AFB}"/>
              </a:ext>
            </a:extLst>
          </p:cNvPr>
          <p:cNvSpPr/>
          <p:nvPr/>
        </p:nvSpPr>
        <p:spPr>
          <a:xfrm>
            <a:off x="8853952" y="4042156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51179C-BF05-497B-9DFD-7EF757513E33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7801897" y="4447737"/>
            <a:ext cx="1052055" cy="143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8059DA-FAC1-4E86-B1BD-0C97305310A1}"/>
              </a:ext>
            </a:extLst>
          </p:cNvPr>
          <p:cNvSpPr/>
          <p:nvPr/>
        </p:nvSpPr>
        <p:spPr>
          <a:xfrm>
            <a:off x="8877307" y="5479023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0F2CA1-DA05-4EAA-A07A-F694D424883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801897" y="5884604"/>
            <a:ext cx="107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설명선: 아래쪽 화살표 17">
            <a:extLst>
              <a:ext uri="{FF2B5EF4-FFF2-40B4-BE49-F238E27FC236}">
                <a16:creationId xmlns:a16="http://schemas.microsoft.com/office/drawing/2014/main" id="{6F62363D-EBF7-4C90-A012-E035372C018A}"/>
              </a:ext>
            </a:extLst>
          </p:cNvPr>
          <p:cNvSpPr/>
          <p:nvPr/>
        </p:nvSpPr>
        <p:spPr>
          <a:xfrm>
            <a:off x="3109245" y="3012364"/>
            <a:ext cx="1809136" cy="61315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/>
              <a:t>Modification</a:t>
            </a:r>
            <a:endParaRPr lang="ko-KR" altLang="en-US" strike="sngStrike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EF47487-188C-4375-8274-B99394DA86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 flipH="1" flipV="1">
            <a:off x="2241074" y="3699936"/>
            <a:ext cx="1436869" cy="2121310"/>
          </a:xfrm>
          <a:prstGeom prst="bentConnector5">
            <a:avLst>
              <a:gd name="adj1" fmla="val -15910"/>
              <a:gd name="adj2" fmla="val 50000"/>
              <a:gd name="adj3" fmla="val 11591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7EBA681-5089-47C6-8A27-7D66FFC65CC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9013663" y="5154492"/>
            <a:ext cx="625706" cy="2335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4B39D67-3816-4ED1-AA29-D4953027EA3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707310" y="5166171"/>
            <a:ext cx="625708" cy="1270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83D194F-42B7-4EDB-9502-3513CC65AC0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 flipH="1" flipV="1">
            <a:off x="4444794" y="5054393"/>
            <a:ext cx="811162" cy="1660423"/>
          </a:xfrm>
          <a:prstGeom prst="bentConnector5">
            <a:avLst>
              <a:gd name="adj1" fmla="val -28182"/>
              <a:gd name="adj2" fmla="val 50000"/>
              <a:gd name="adj3" fmla="val 128182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049169F-75A4-4E89-922B-6255032BFE8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 flipH="1" flipV="1">
            <a:off x="6105217" y="5054393"/>
            <a:ext cx="811161" cy="1660423"/>
          </a:xfrm>
          <a:prstGeom prst="bentConnector5">
            <a:avLst>
              <a:gd name="adj1" fmla="val -28182"/>
              <a:gd name="adj2" fmla="val 50000"/>
              <a:gd name="adj3" fmla="val 128182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7DE5945-1AD5-4A02-8142-EAC777714A7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 flipH="1" flipV="1">
            <a:off x="7203909" y="4179256"/>
            <a:ext cx="2248029" cy="1973829"/>
          </a:xfrm>
          <a:prstGeom prst="bentConnector5">
            <a:avLst>
              <a:gd name="adj1" fmla="val -10169"/>
              <a:gd name="adj2" fmla="val 50000"/>
              <a:gd name="adj3" fmla="val 110169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1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1402798" y="41491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518447"/>
            <a:ext cx="1656079" cy="1656079"/>
          </a:xfrm>
          <a:prstGeom prst="rect">
            <a:avLst/>
          </a:prstGeom>
        </p:spPr>
      </p:pic>
      <p:sp>
        <p:nvSpPr>
          <p:cNvPr id="7" name="별: 꼭짓점 7개 6">
            <a:extLst>
              <a:ext uri="{FF2B5EF4-FFF2-40B4-BE49-F238E27FC236}">
                <a16:creationId xmlns:a16="http://schemas.microsoft.com/office/drawing/2014/main" id="{E43CF7C3-E840-4C1A-B4B5-40283469E0FE}"/>
              </a:ext>
            </a:extLst>
          </p:cNvPr>
          <p:cNvSpPr/>
          <p:nvPr/>
        </p:nvSpPr>
        <p:spPr>
          <a:xfrm>
            <a:off x="7763607" y="2342899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in 3</a:t>
            </a:r>
            <a:endParaRPr lang="ko-KR" altLang="en-US" dirty="0"/>
          </a:p>
        </p:txBody>
      </p:sp>
      <p:sp>
        <p:nvSpPr>
          <p:cNvPr id="8" name="별: 꼭짓점 7개 7">
            <a:extLst>
              <a:ext uri="{FF2B5EF4-FFF2-40B4-BE49-F238E27FC236}">
                <a16:creationId xmlns:a16="http://schemas.microsoft.com/office/drawing/2014/main" id="{C203945C-4FE6-4BE9-B33B-058E846771AF}"/>
              </a:ext>
            </a:extLst>
          </p:cNvPr>
          <p:cNvSpPr/>
          <p:nvPr/>
        </p:nvSpPr>
        <p:spPr>
          <a:xfrm>
            <a:off x="7763607" y="4380365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in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34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1402798" y="41491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738254"/>
            <a:ext cx="1656079" cy="1656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732D27-3E0E-4D24-B5E7-59A1B473991F}"/>
              </a:ext>
            </a:extLst>
          </p:cNvPr>
          <p:cNvSpPr/>
          <p:nvPr/>
        </p:nvSpPr>
        <p:spPr>
          <a:xfrm>
            <a:off x="3779651" y="302341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E5CBF-56E0-4792-B261-FDE9D0F61F4D}"/>
              </a:ext>
            </a:extLst>
          </p:cNvPr>
          <p:cNvSpPr/>
          <p:nvPr/>
        </p:nvSpPr>
        <p:spPr>
          <a:xfrm>
            <a:off x="5289654" y="30234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058CE-19E9-48A7-9B7F-7191DAF41BA8}"/>
              </a:ext>
            </a:extLst>
          </p:cNvPr>
          <p:cNvSpPr/>
          <p:nvPr/>
        </p:nvSpPr>
        <p:spPr>
          <a:xfrm>
            <a:off x="3779651" y="5092541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38E73E27-629A-4597-94A4-377A892E0AF7}"/>
              </a:ext>
            </a:extLst>
          </p:cNvPr>
          <p:cNvSpPr/>
          <p:nvPr/>
        </p:nvSpPr>
        <p:spPr>
          <a:xfrm>
            <a:off x="7763607" y="2342899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11" name="별: 꼭짓점 7개 10">
            <a:extLst>
              <a:ext uri="{FF2B5EF4-FFF2-40B4-BE49-F238E27FC236}">
                <a16:creationId xmlns:a16="http://schemas.microsoft.com/office/drawing/2014/main" id="{18AC99B3-21BF-4E3D-983A-3415D2833D59}"/>
              </a:ext>
            </a:extLst>
          </p:cNvPr>
          <p:cNvSpPr/>
          <p:nvPr/>
        </p:nvSpPr>
        <p:spPr>
          <a:xfrm>
            <a:off x="7763607" y="4380365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52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1402798" y="41491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738254"/>
            <a:ext cx="1656079" cy="1656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732D27-3E0E-4D24-B5E7-59A1B473991F}"/>
              </a:ext>
            </a:extLst>
          </p:cNvPr>
          <p:cNvSpPr/>
          <p:nvPr/>
        </p:nvSpPr>
        <p:spPr>
          <a:xfrm>
            <a:off x="3779651" y="302341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E5CBF-56E0-4792-B261-FDE9D0F61F4D}"/>
              </a:ext>
            </a:extLst>
          </p:cNvPr>
          <p:cNvSpPr/>
          <p:nvPr/>
        </p:nvSpPr>
        <p:spPr>
          <a:xfrm>
            <a:off x="5289654" y="30234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058CE-19E9-48A7-9B7F-7191DAF41BA8}"/>
              </a:ext>
            </a:extLst>
          </p:cNvPr>
          <p:cNvSpPr/>
          <p:nvPr/>
        </p:nvSpPr>
        <p:spPr>
          <a:xfrm>
            <a:off x="3779651" y="5092541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38E73E27-629A-4597-94A4-377A892E0AF7}"/>
              </a:ext>
            </a:extLst>
          </p:cNvPr>
          <p:cNvSpPr/>
          <p:nvPr/>
        </p:nvSpPr>
        <p:spPr>
          <a:xfrm>
            <a:off x="7763607" y="2342899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Branch</a:t>
            </a:r>
          </a:p>
          <a:p>
            <a:pPr algn="ctr"/>
            <a:r>
              <a:rPr lang="en-US" altLang="ko-KR" dirty="0"/>
              <a:t>commit</a:t>
            </a:r>
          </a:p>
        </p:txBody>
      </p:sp>
      <p:sp>
        <p:nvSpPr>
          <p:cNvPr id="11" name="별: 꼭짓점 7개 10">
            <a:extLst>
              <a:ext uri="{FF2B5EF4-FFF2-40B4-BE49-F238E27FC236}">
                <a16:creationId xmlns:a16="http://schemas.microsoft.com/office/drawing/2014/main" id="{18AC99B3-21BF-4E3D-983A-3415D2833D59}"/>
              </a:ext>
            </a:extLst>
          </p:cNvPr>
          <p:cNvSpPr/>
          <p:nvPr/>
        </p:nvSpPr>
        <p:spPr>
          <a:xfrm>
            <a:off x="7763607" y="4380365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Branch commit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479F26-4A4C-4D16-B8FD-6C0DB868CDC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324572" y="3429000"/>
            <a:ext cx="1455079" cy="11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A28803-813F-423F-8BB3-9515615D079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701425" y="3428999"/>
            <a:ext cx="588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FF1531-6DDE-4893-8528-F62EDE40E55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24572" y="4554699"/>
            <a:ext cx="1455079" cy="9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7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1402798" y="41491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738254"/>
            <a:ext cx="1656079" cy="1656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732D27-3E0E-4D24-B5E7-59A1B473991F}"/>
              </a:ext>
            </a:extLst>
          </p:cNvPr>
          <p:cNvSpPr/>
          <p:nvPr/>
        </p:nvSpPr>
        <p:spPr>
          <a:xfrm>
            <a:off x="3779651" y="302341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E5CBF-56E0-4792-B261-FDE9D0F61F4D}"/>
              </a:ext>
            </a:extLst>
          </p:cNvPr>
          <p:cNvSpPr/>
          <p:nvPr/>
        </p:nvSpPr>
        <p:spPr>
          <a:xfrm>
            <a:off x="5289654" y="30234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058CE-19E9-48A7-9B7F-7191DAF41BA8}"/>
              </a:ext>
            </a:extLst>
          </p:cNvPr>
          <p:cNvSpPr/>
          <p:nvPr/>
        </p:nvSpPr>
        <p:spPr>
          <a:xfrm>
            <a:off x="3779651" y="5092541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38E73E27-629A-4597-94A4-377A892E0AF7}"/>
              </a:ext>
            </a:extLst>
          </p:cNvPr>
          <p:cNvSpPr/>
          <p:nvPr/>
        </p:nvSpPr>
        <p:spPr>
          <a:xfrm>
            <a:off x="7763607" y="2342899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</a:t>
            </a:r>
          </a:p>
          <a:p>
            <a:pPr algn="ctr"/>
            <a:r>
              <a:rPr lang="en-US" altLang="ko-KR" dirty="0"/>
              <a:t>Null merge</a:t>
            </a:r>
            <a:endParaRPr lang="ko-KR" altLang="en-US" dirty="0"/>
          </a:p>
        </p:txBody>
      </p:sp>
      <p:sp>
        <p:nvSpPr>
          <p:cNvPr id="11" name="별: 꼭짓점 7개 10">
            <a:extLst>
              <a:ext uri="{FF2B5EF4-FFF2-40B4-BE49-F238E27FC236}">
                <a16:creationId xmlns:a16="http://schemas.microsoft.com/office/drawing/2014/main" id="{18AC99B3-21BF-4E3D-983A-3415D2833D59}"/>
              </a:ext>
            </a:extLst>
          </p:cNvPr>
          <p:cNvSpPr/>
          <p:nvPr/>
        </p:nvSpPr>
        <p:spPr>
          <a:xfrm>
            <a:off x="7763607" y="4380365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 Null merge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479F26-4A4C-4D16-B8FD-6C0DB868CDC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324572" y="3429000"/>
            <a:ext cx="1455079" cy="11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A28803-813F-423F-8BB3-9515615D079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701425" y="3428999"/>
            <a:ext cx="588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FF1531-6DDE-4893-8528-F62EDE40E55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24572" y="4554699"/>
            <a:ext cx="1455079" cy="9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06C44-A0CA-4E88-A000-53B23A72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chain structure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FE2712-E7E7-402D-8A96-1EEBCE3F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88242"/>
              </p:ext>
            </p:extLst>
          </p:nvPr>
        </p:nvGraphicFramePr>
        <p:xfrm>
          <a:off x="1877142" y="332319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77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1402798" y="41491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738254"/>
            <a:ext cx="1656079" cy="1656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732D27-3E0E-4D24-B5E7-59A1B473991F}"/>
              </a:ext>
            </a:extLst>
          </p:cNvPr>
          <p:cNvSpPr/>
          <p:nvPr/>
        </p:nvSpPr>
        <p:spPr>
          <a:xfrm>
            <a:off x="3779651" y="302341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E5CBF-56E0-4792-B261-FDE9D0F61F4D}"/>
              </a:ext>
            </a:extLst>
          </p:cNvPr>
          <p:cNvSpPr/>
          <p:nvPr/>
        </p:nvSpPr>
        <p:spPr>
          <a:xfrm>
            <a:off x="5289654" y="30234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058CE-19E9-48A7-9B7F-7191DAF41BA8}"/>
              </a:ext>
            </a:extLst>
          </p:cNvPr>
          <p:cNvSpPr/>
          <p:nvPr/>
        </p:nvSpPr>
        <p:spPr>
          <a:xfrm>
            <a:off x="4817228" y="488606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38E73E27-629A-4597-94A4-377A892E0AF7}"/>
              </a:ext>
            </a:extLst>
          </p:cNvPr>
          <p:cNvSpPr/>
          <p:nvPr/>
        </p:nvSpPr>
        <p:spPr>
          <a:xfrm>
            <a:off x="7763607" y="2342899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</a:t>
            </a:r>
            <a:endParaRPr lang="ko-KR" altLang="en-US" dirty="0"/>
          </a:p>
        </p:txBody>
      </p:sp>
      <p:sp>
        <p:nvSpPr>
          <p:cNvPr id="11" name="별: 꼭짓점 7개 10">
            <a:extLst>
              <a:ext uri="{FF2B5EF4-FFF2-40B4-BE49-F238E27FC236}">
                <a16:creationId xmlns:a16="http://schemas.microsoft.com/office/drawing/2014/main" id="{18AC99B3-21BF-4E3D-983A-3415D2833D59}"/>
              </a:ext>
            </a:extLst>
          </p:cNvPr>
          <p:cNvSpPr/>
          <p:nvPr/>
        </p:nvSpPr>
        <p:spPr>
          <a:xfrm>
            <a:off x="7763607" y="4380365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Merge commit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479F26-4A4C-4D16-B8FD-6C0DB868CDC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324572" y="3429000"/>
            <a:ext cx="1455079" cy="11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A28803-813F-423F-8BB3-9515615D079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701425" y="3428999"/>
            <a:ext cx="588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FF1531-6DDE-4893-8528-F62EDE40E55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24572" y="4554699"/>
            <a:ext cx="2492656" cy="7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8DD10F9-4E00-4F5E-90EE-56EC593ED63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 flipH="1" flipV="1">
            <a:off x="2083681" y="2803422"/>
            <a:ext cx="1936860" cy="2376853"/>
          </a:xfrm>
          <a:prstGeom prst="bentConnector5">
            <a:avLst>
              <a:gd name="adj1" fmla="val -11803"/>
              <a:gd name="adj2" fmla="val 50000"/>
              <a:gd name="adj3" fmla="val 111803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E3CF3E6-19E8-414F-8B19-62E38460C93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 flipH="1" flipV="1">
            <a:off x="4589958" y="2673997"/>
            <a:ext cx="811162" cy="1510003"/>
          </a:xfrm>
          <a:prstGeom prst="bentConnector5">
            <a:avLst>
              <a:gd name="adj1" fmla="val -28182"/>
              <a:gd name="adj2" fmla="val 50000"/>
              <a:gd name="adj3" fmla="val 128182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19B89EC-2CDB-4736-A42C-581633BFF2F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988586" y="4124108"/>
            <a:ext cx="1051485" cy="472426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설명선: 왼쪽 화살표 24">
            <a:extLst>
              <a:ext uri="{FF2B5EF4-FFF2-40B4-BE49-F238E27FC236}">
                <a16:creationId xmlns:a16="http://schemas.microsoft.com/office/drawing/2014/main" id="{626D2C4D-8800-404F-846E-8A7C287A0444}"/>
              </a:ext>
            </a:extLst>
          </p:cNvPr>
          <p:cNvSpPr/>
          <p:nvPr/>
        </p:nvSpPr>
        <p:spPr>
          <a:xfrm>
            <a:off x="9867428" y="2119013"/>
            <a:ext cx="1585452" cy="180880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Because of Login4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31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6480E-0C81-4D3E-861E-16372300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7A962-F0CE-408A-AF9C-656E3155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user commit</a:t>
            </a:r>
          </a:p>
          <a:p>
            <a:r>
              <a:rPr lang="en-US" altLang="ko-KR" dirty="0"/>
              <a:t>2. system commit</a:t>
            </a:r>
          </a:p>
          <a:p>
            <a:pPr lvl="1"/>
            <a:r>
              <a:rPr lang="en-US" altLang="ko-KR" dirty="0"/>
              <a:t>2.1. commit for branch</a:t>
            </a:r>
          </a:p>
          <a:p>
            <a:pPr lvl="1"/>
            <a:r>
              <a:rPr lang="en-US" altLang="ko-KR" dirty="0"/>
              <a:t>2.2. commit for merge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86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9AA4-34D0-41D7-A354-9A4CED59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A87E-AFBF-4851-8CFA-34BD362F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Like python sqlite3.Connection.commit</a:t>
            </a:r>
          </a:p>
        </p:txBody>
      </p:sp>
    </p:spTree>
    <p:extLst>
      <p:ext uri="{BB962C8B-B14F-4D97-AF65-F5344CB8AC3E}">
        <p14:creationId xmlns:p14="http://schemas.microsoft.com/office/powerpoint/2010/main" val="144280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9F3B2-7B7F-4BA0-A4D6-AD24D5F3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072BE-0887-4297-B1B0-2F64245B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Inner python sqlite3.Connection.commit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768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97BF-1970-4219-B92D-95A3B1FE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BF8D86-0FF0-42A0-B4D7-6CA68779E920}"/>
              </a:ext>
            </a:extLst>
          </p:cNvPr>
          <p:cNvSpPr/>
          <p:nvPr/>
        </p:nvSpPr>
        <p:spPr>
          <a:xfrm>
            <a:off x="2027583" y="1690688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17539-2F76-4BD1-A905-3D8138556E35}"/>
              </a:ext>
            </a:extLst>
          </p:cNvPr>
          <p:cNvSpPr/>
          <p:nvPr/>
        </p:nvSpPr>
        <p:spPr>
          <a:xfrm>
            <a:off x="2035535" y="2582558"/>
            <a:ext cx="2528514" cy="80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Tmp</a:t>
            </a:r>
            <a:r>
              <a:rPr lang="en-US" altLang="ko-KR" dirty="0"/>
              <a:t> = last Completed block</a:t>
            </a:r>
          </a:p>
          <a:p>
            <a:pPr algn="ctr"/>
            <a:r>
              <a:rPr lang="en-US" altLang="ko-KR" dirty="0"/>
              <a:t>N = 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02979-26C9-48C1-9D69-A64D990831E2}"/>
              </a:ext>
            </a:extLst>
          </p:cNvPr>
          <p:cNvSpPr/>
          <p:nvPr/>
        </p:nvSpPr>
        <p:spPr>
          <a:xfrm>
            <a:off x="2035535" y="3663189"/>
            <a:ext cx="2528514" cy="97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Created block(N).</a:t>
            </a:r>
            <a:r>
              <a:rPr lang="en-US" altLang="ko-KR" dirty="0" err="1"/>
              <a:t>branchHash</a:t>
            </a:r>
            <a:r>
              <a:rPr lang="en-US" altLang="ko-KR" dirty="0"/>
              <a:t> = SHA(</a:t>
            </a:r>
            <a:r>
              <a:rPr lang="en-US" altLang="ko-KR" dirty="0" err="1"/>
              <a:t>Tmp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D20CFCD2-3AD5-4756-BAEE-FFF124745552}"/>
              </a:ext>
            </a:extLst>
          </p:cNvPr>
          <p:cNvSpPr/>
          <p:nvPr/>
        </p:nvSpPr>
        <p:spPr>
          <a:xfrm>
            <a:off x="2027583" y="5738741"/>
            <a:ext cx="2528514" cy="8030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Finished?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EB8DD8-BC1D-49A9-B6E9-7BAEC828CA56}"/>
              </a:ext>
            </a:extLst>
          </p:cNvPr>
          <p:cNvSpPr/>
          <p:nvPr/>
        </p:nvSpPr>
        <p:spPr>
          <a:xfrm>
            <a:off x="2035535" y="4870460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Tmp</a:t>
            </a:r>
            <a:r>
              <a:rPr lang="en-US" altLang="ko-KR" dirty="0"/>
              <a:t> = created Block(N++)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35ADAA-7820-496A-B70F-EDAE79E5935D}"/>
              </a:ext>
            </a:extLst>
          </p:cNvPr>
          <p:cNvSpPr/>
          <p:nvPr/>
        </p:nvSpPr>
        <p:spPr>
          <a:xfrm>
            <a:off x="5686508" y="1688784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97316F-F9C1-4491-8474-7EBB77F2CAA7}"/>
              </a:ext>
            </a:extLst>
          </p:cNvPr>
          <p:cNvSpPr/>
          <p:nvPr/>
        </p:nvSpPr>
        <p:spPr>
          <a:xfrm>
            <a:off x="5686508" y="2582558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 = blocks</a:t>
            </a:r>
          </a:p>
          <a:p>
            <a:pPr algn="ctr"/>
            <a:r>
              <a:rPr lang="en-US" altLang="ko-KR" dirty="0"/>
              <a:t>(marge == NULL)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E53556-415A-4BC7-8550-A83CF6514F2E}"/>
              </a:ext>
            </a:extLst>
          </p:cNvPr>
          <p:cNvSpPr/>
          <p:nvPr/>
        </p:nvSpPr>
        <p:spPr>
          <a:xfrm>
            <a:off x="5694460" y="6259662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</a:t>
            </a:r>
            <a:endParaRPr lang="ko-KR" altLang="en-US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CA426302-D720-4307-BBE4-D4BE3A6EEE40}"/>
              </a:ext>
            </a:extLst>
          </p:cNvPr>
          <p:cNvSpPr/>
          <p:nvPr/>
        </p:nvSpPr>
        <p:spPr>
          <a:xfrm>
            <a:off x="5694460" y="3429000"/>
            <a:ext cx="2528514" cy="8030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 i in list</a:t>
            </a:r>
            <a:endParaRPr lang="ko-KR" altLang="en-US" dirty="0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A4C1C13E-481D-4787-B734-A34075ABD0F6}"/>
              </a:ext>
            </a:extLst>
          </p:cNvPr>
          <p:cNvSpPr/>
          <p:nvPr/>
        </p:nvSpPr>
        <p:spPr>
          <a:xfrm>
            <a:off x="5686508" y="4538206"/>
            <a:ext cx="2536465" cy="14153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i.loginTime</a:t>
            </a:r>
            <a:r>
              <a:rPr lang="en-US" altLang="ko-KR" sz="1600" dirty="0"/>
              <a:t> &lt; my </a:t>
            </a:r>
            <a:r>
              <a:rPr lang="en-US" altLang="ko-KR" sz="1600" dirty="0" err="1"/>
              <a:t>loginTime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7D6303-D0D7-4C67-AF4B-86E49E05B9BB}"/>
              </a:ext>
            </a:extLst>
          </p:cNvPr>
          <p:cNvSpPr/>
          <p:nvPr/>
        </p:nvSpPr>
        <p:spPr>
          <a:xfrm>
            <a:off x="9257969" y="1688783"/>
            <a:ext cx="2536466" cy="72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Sort list</a:t>
            </a:r>
          </a:p>
          <a:p>
            <a:pPr algn="ctr"/>
            <a:r>
              <a:rPr lang="en-US" altLang="ko-KR" sz="1600" dirty="0" err="1"/>
              <a:t>Tmp</a:t>
            </a:r>
            <a:r>
              <a:rPr lang="en-US" altLang="ko-KR" sz="1600" dirty="0"/>
              <a:t> = last completed block</a:t>
            </a:r>
            <a:endParaRPr lang="ko-KR" altLang="en-US" sz="1600" dirty="0"/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C37F2368-0644-4ABB-979C-DF1F776720E5}"/>
              </a:ext>
            </a:extLst>
          </p:cNvPr>
          <p:cNvSpPr/>
          <p:nvPr/>
        </p:nvSpPr>
        <p:spPr>
          <a:xfrm>
            <a:off x="9265921" y="2625051"/>
            <a:ext cx="2528514" cy="8030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 i in list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B039D2-7FE2-427A-A141-9DD5B61E2946}"/>
              </a:ext>
            </a:extLst>
          </p:cNvPr>
          <p:cNvSpPr/>
          <p:nvPr/>
        </p:nvSpPr>
        <p:spPr>
          <a:xfrm>
            <a:off x="9250017" y="3578881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i.Merge</a:t>
            </a:r>
            <a:r>
              <a:rPr lang="en-US" altLang="ko-KR" dirty="0"/>
              <a:t> = </a:t>
            </a:r>
            <a:r>
              <a:rPr lang="en-US" altLang="ko-KR" dirty="0" err="1"/>
              <a:t>sha</a:t>
            </a:r>
            <a:r>
              <a:rPr lang="en-US" altLang="ko-KR" dirty="0"/>
              <a:t>(</a:t>
            </a:r>
            <a:r>
              <a:rPr lang="en-US" altLang="ko-KR" dirty="0" err="1"/>
              <a:t>tmp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58FDF9-A617-414A-8795-44CD7C509BCE}"/>
              </a:ext>
            </a:extLst>
          </p:cNvPr>
          <p:cNvSpPr/>
          <p:nvPr/>
        </p:nvSpPr>
        <p:spPr>
          <a:xfrm>
            <a:off x="9250017" y="4427597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Tmp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A91079-8CF5-4CE6-AF63-2134A4337137}"/>
              </a:ext>
            </a:extLst>
          </p:cNvPr>
          <p:cNvSpPr/>
          <p:nvPr/>
        </p:nvSpPr>
        <p:spPr>
          <a:xfrm>
            <a:off x="9320919" y="6273463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0E5E70-036C-4131-B5A0-DBA3A5DD273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95816" y="2302938"/>
            <a:ext cx="3976" cy="27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C4394D-654C-432B-A4B2-0313D5A53CA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99792" y="3383569"/>
            <a:ext cx="0" cy="27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E226EA0-443C-4C03-ADA1-D043C5F49E8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299792" y="4639584"/>
            <a:ext cx="3976" cy="23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0C4D18-B00A-4F6B-91DA-39EAD82E44B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3291840" y="5482710"/>
            <a:ext cx="11928" cy="2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75ABB54-9A49-4A10-9E3D-42E5192E45E3}"/>
              </a:ext>
            </a:extLst>
          </p:cNvPr>
          <p:cNvCxnSpPr>
            <a:stCxn id="9" idx="1"/>
            <a:endCxn id="8" idx="1"/>
          </p:cNvCxnSpPr>
          <p:nvPr/>
        </p:nvCxnSpPr>
        <p:spPr>
          <a:xfrm rot="10800000" flipH="1">
            <a:off x="2027583" y="4151388"/>
            <a:ext cx="7952" cy="1988895"/>
          </a:xfrm>
          <a:prstGeom prst="bentConnector3">
            <a:avLst>
              <a:gd name="adj1" fmla="val -2874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CD4C17B-99E8-46C0-A5B3-3FBBD3ECA52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556097" y="1994909"/>
            <a:ext cx="1130411" cy="4145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27C4C5E-9728-4128-9DEF-D845157A681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954741" y="2301034"/>
            <a:ext cx="0" cy="28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B0C3F91-0665-4E3F-A8A3-9FD3DA8B6D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954741" y="3194808"/>
            <a:ext cx="3976" cy="23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7C893A1-7475-448A-9E04-CA98255E254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954741" y="4232081"/>
            <a:ext cx="3976" cy="3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511F823-BA42-455B-BC2B-4A34C60228D6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6954741" y="5953537"/>
            <a:ext cx="7952" cy="3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05B60BB-1705-4B5E-828C-A94CC68ED017}"/>
              </a:ext>
            </a:extLst>
          </p:cNvPr>
          <p:cNvCxnSpPr>
            <a:cxnSpLocks/>
            <a:stCxn id="16" idx="1"/>
            <a:endCxn id="15" idx="1"/>
          </p:cNvCxnSpPr>
          <p:nvPr/>
        </p:nvCxnSpPr>
        <p:spPr>
          <a:xfrm rot="10800000" flipH="1">
            <a:off x="5686508" y="3830542"/>
            <a:ext cx="7952" cy="1415331"/>
          </a:xfrm>
          <a:prstGeom prst="bentConnector3">
            <a:avLst>
              <a:gd name="adj1" fmla="val -2874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21D5BEA-3613-4064-8266-DF4268D1D11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8222974" y="2051278"/>
            <a:ext cx="1034995" cy="1779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3A5BCF9-DC8D-4C41-8319-6A64C112B8A2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526202" y="2413772"/>
            <a:ext cx="3976" cy="21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0827560-E391-47D2-9A2D-F7138F08BDA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0518250" y="3428132"/>
            <a:ext cx="11928" cy="15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0F6C121-644B-415A-9DFE-12E921F77D2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0518250" y="4191131"/>
            <a:ext cx="0" cy="23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EE5B1946-9B09-454E-AC64-78DDF603BA4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 flipH="1">
            <a:off x="9250017" y="3026592"/>
            <a:ext cx="15904" cy="1707130"/>
          </a:xfrm>
          <a:prstGeom prst="bentConnector3">
            <a:avLst>
              <a:gd name="adj1" fmla="val -1437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1EFFCEDB-99FC-4A20-B460-EC20A601344F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>
            <a:off x="11794435" y="3026592"/>
            <a:ext cx="62950" cy="3552996"/>
          </a:xfrm>
          <a:prstGeom prst="bentConnector3">
            <a:avLst>
              <a:gd name="adj1" fmla="val 463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14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6559-0C60-43CA-B540-121E8613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712D9-4A55-4CF9-A8E8-C1EC7961400C}"/>
              </a:ext>
            </a:extLst>
          </p:cNvPr>
          <p:cNvSpPr/>
          <p:nvPr/>
        </p:nvSpPr>
        <p:spPr>
          <a:xfrm>
            <a:off x="1437967" y="466786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D7A9CE-5133-45A4-8EF9-84F5507F3ECE}"/>
              </a:ext>
            </a:extLst>
          </p:cNvPr>
          <p:cNvSpPr/>
          <p:nvPr/>
        </p:nvSpPr>
        <p:spPr>
          <a:xfrm>
            <a:off x="3559277" y="4042156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BCD6BF-0627-4D5B-BF64-98DF292CD6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359741" y="4447737"/>
            <a:ext cx="1199536" cy="62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08039-FF44-46E3-B642-775F6C158D7C}"/>
              </a:ext>
            </a:extLst>
          </p:cNvPr>
          <p:cNvSpPr/>
          <p:nvPr/>
        </p:nvSpPr>
        <p:spPr>
          <a:xfrm>
            <a:off x="3559277" y="5479025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D951A1-FE0B-4D8F-940E-2FA1177CE2B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359741" y="5073445"/>
            <a:ext cx="1199536" cy="8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04C043-BC6A-4F08-BA5B-5C21D882DB3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481051" y="5884605"/>
            <a:ext cx="738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B7A39-4C38-48BB-9E40-040485F54B38}"/>
              </a:ext>
            </a:extLst>
          </p:cNvPr>
          <p:cNvSpPr/>
          <p:nvPr/>
        </p:nvSpPr>
        <p:spPr>
          <a:xfrm>
            <a:off x="5219700" y="547902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7F41F4-248E-4D11-9B67-85853400F2A1}"/>
              </a:ext>
            </a:extLst>
          </p:cNvPr>
          <p:cNvSpPr/>
          <p:nvPr/>
        </p:nvSpPr>
        <p:spPr>
          <a:xfrm>
            <a:off x="6880123" y="547902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A64DCF5-BE51-43B3-8C0D-45FB30938A1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141474" y="5884605"/>
            <a:ext cx="738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4CFBE-A826-4E8D-82D5-9BA9CFDD5AFB}"/>
              </a:ext>
            </a:extLst>
          </p:cNvPr>
          <p:cNvSpPr/>
          <p:nvPr/>
        </p:nvSpPr>
        <p:spPr>
          <a:xfrm>
            <a:off x="8853952" y="4042156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51179C-BF05-497B-9DFD-7EF757513E33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7801897" y="4447737"/>
            <a:ext cx="1052055" cy="143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8059DA-FAC1-4E86-B1BD-0C97305310A1}"/>
              </a:ext>
            </a:extLst>
          </p:cNvPr>
          <p:cNvSpPr/>
          <p:nvPr/>
        </p:nvSpPr>
        <p:spPr>
          <a:xfrm>
            <a:off x="8877307" y="5479023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0F2CA1-DA05-4EAA-A07A-F694D424883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801897" y="5884604"/>
            <a:ext cx="107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설명선: 아래쪽 화살표 17">
            <a:extLst>
              <a:ext uri="{FF2B5EF4-FFF2-40B4-BE49-F238E27FC236}">
                <a16:creationId xmlns:a16="http://schemas.microsoft.com/office/drawing/2014/main" id="{6F62363D-EBF7-4C90-A012-E035372C018A}"/>
              </a:ext>
            </a:extLst>
          </p:cNvPr>
          <p:cNvSpPr/>
          <p:nvPr/>
        </p:nvSpPr>
        <p:spPr>
          <a:xfrm>
            <a:off x="3109245" y="3012364"/>
            <a:ext cx="1809136" cy="61315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/>
              <a:t>Modification</a:t>
            </a:r>
            <a:endParaRPr lang="ko-KR" altLang="en-US" strike="sngStrike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EF47487-188C-4375-8274-B99394DA86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 flipH="1" flipV="1">
            <a:off x="2241074" y="3699936"/>
            <a:ext cx="1436869" cy="2121310"/>
          </a:xfrm>
          <a:prstGeom prst="bentConnector5">
            <a:avLst>
              <a:gd name="adj1" fmla="val -15910"/>
              <a:gd name="adj2" fmla="val 50000"/>
              <a:gd name="adj3" fmla="val 11591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7EBA681-5089-47C6-8A27-7D66FFC65CC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9013663" y="5154492"/>
            <a:ext cx="625706" cy="2335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4B39D67-3816-4ED1-AA29-D4953027EA3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707310" y="5166171"/>
            <a:ext cx="625708" cy="1270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83D194F-42B7-4EDB-9502-3513CC65AC0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 flipH="1" flipV="1">
            <a:off x="4444794" y="5054393"/>
            <a:ext cx="811162" cy="1660423"/>
          </a:xfrm>
          <a:prstGeom prst="bentConnector5">
            <a:avLst>
              <a:gd name="adj1" fmla="val -28182"/>
              <a:gd name="adj2" fmla="val 50000"/>
              <a:gd name="adj3" fmla="val 128182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049169F-75A4-4E89-922B-6255032BFE8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 flipH="1" flipV="1">
            <a:off x="6105217" y="5054393"/>
            <a:ext cx="811161" cy="1660423"/>
          </a:xfrm>
          <a:prstGeom prst="bentConnector5">
            <a:avLst>
              <a:gd name="adj1" fmla="val -28182"/>
              <a:gd name="adj2" fmla="val 50000"/>
              <a:gd name="adj3" fmla="val 128182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7DE5945-1AD5-4A02-8142-EAC777714A7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 flipH="1" flipV="1">
            <a:off x="7203909" y="4179256"/>
            <a:ext cx="2248029" cy="1973829"/>
          </a:xfrm>
          <a:prstGeom prst="bentConnector5">
            <a:avLst>
              <a:gd name="adj1" fmla="val -10169"/>
              <a:gd name="adj2" fmla="val 50000"/>
              <a:gd name="adj3" fmla="val 110169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내용 개체 틀 21">
            <a:extLst>
              <a:ext uri="{FF2B5EF4-FFF2-40B4-BE49-F238E27FC236}">
                <a16:creationId xmlns:a16="http://schemas.microsoft.com/office/drawing/2014/main" id="{AC1D1333-E355-4C6F-A531-30543280B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832801"/>
              </p:ext>
            </p:extLst>
          </p:nvPr>
        </p:nvGraphicFramePr>
        <p:xfrm>
          <a:off x="838200" y="1825625"/>
          <a:ext cx="105156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88068796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5330355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561277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845814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0914449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321130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12483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mergeTime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51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694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BA398-4D9A-49BE-AB61-A861D096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: Get Branch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7254F-7910-456D-8468-2915859B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SELECT </a:t>
            </a:r>
            <a:r>
              <a:rPr lang="en-US" altLang="ko-KR" sz="1600" dirty="0" err="1"/>
              <a:t>loginTime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sqlTime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, json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FROM(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WITH LCBs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FROM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WHERE </a:t>
            </a:r>
            <a:r>
              <a:rPr lang="en-US" altLang="ko-KR" sz="1600" dirty="0" err="1"/>
              <a:t>loginTime</a:t>
            </a:r>
            <a:r>
              <a:rPr lang="en-US" altLang="ko-KR" sz="1600" dirty="0"/>
              <a:t> =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	SELECT MAX(</a:t>
            </a:r>
            <a:r>
              <a:rPr lang="en-US" altLang="ko-KR" sz="1600" dirty="0" err="1"/>
              <a:t>loginTime</a:t>
            </a:r>
            <a:r>
              <a:rPr lang="en-US" altLang="ko-KR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	FROM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	WHERE </a:t>
            </a:r>
            <a:r>
              <a:rPr lang="en-US" altLang="ko-KR" sz="1600" dirty="0" err="1"/>
              <a:t>mergeHash</a:t>
            </a:r>
            <a:r>
              <a:rPr lang="en-US" altLang="ko-KR" sz="1600" dirty="0"/>
              <a:t> IS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FROM LCBs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WHERE </a:t>
            </a:r>
            <a:r>
              <a:rPr lang="en-US" altLang="ko-KR" sz="1600" dirty="0" err="1"/>
              <a:t>sqlTime</a:t>
            </a:r>
            <a:r>
              <a:rPr lang="en-US" altLang="ko-KR" sz="1600" dirty="0"/>
              <a:t> =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SELECT MAX(</a:t>
            </a:r>
            <a:r>
              <a:rPr lang="en-US" altLang="ko-KR" sz="1600" dirty="0" err="1"/>
              <a:t>sqlTime</a:t>
            </a:r>
            <a:r>
              <a:rPr lang="en-US" altLang="ko-KR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FROM LCDs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UNION 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FROM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WHERE </a:t>
            </a:r>
            <a:r>
              <a:rPr lang="en-US" altLang="ko-KR" sz="1600" dirty="0" err="1"/>
              <a:t>mergeHash</a:t>
            </a:r>
            <a:r>
              <a:rPr lang="en-US" altLang="ko-KR" sz="1600" dirty="0"/>
              <a:t> IS NULL AND </a:t>
            </a:r>
            <a:r>
              <a:rPr lang="en-US" altLang="ko-KR" sz="1600" dirty="0" err="1"/>
              <a:t>loginTime</a:t>
            </a:r>
            <a:r>
              <a:rPr lang="en-US" altLang="ko-KR" sz="1600" dirty="0"/>
              <a:t> = (</a:t>
            </a:r>
            <a:r>
              <a:rPr lang="ko-KR" altLang="en-US" sz="1600" dirty="0"/>
              <a:t>사용자 로그인 타임</a:t>
            </a:r>
            <a:r>
              <a:rPr lang="en-US" altLang="ko-KR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59CCFE-33C9-4C0A-BA14-70CBB7BFE86A}"/>
              </a:ext>
            </a:extLst>
          </p:cNvPr>
          <p:cNvSpPr/>
          <p:nvPr/>
        </p:nvSpPr>
        <p:spPr>
          <a:xfrm>
            <a:off x="10080522" y="2330246"/>
            <a:ext cx="1570703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 completed block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DCA187-0300-4941-94B3-CE8296D024AB}"/>
              </a:ext>
            </a:extLst>
          </p:cNvPr>
          <p:cNvSpPr/>
          <p:nvPr/>
        </p:nvSpPr>
        <p:spPr>
          <a:xfrm>
            <a:off x="10080522" y="5445561"/>
            <a:ext cx="1570703" cy="9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 completed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960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CD3C0-DEB4-4350-9E1F-91C1058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Solution4 : Get Branch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0DB3F-1858-445B-AD4A-67132F32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FROM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WHERE </a:t>
            </a:r>
            <a:r>
              <a:rPr lang="en-US" altLang="ko-KR" dirty="0" err="1"/>
              <a:t>mergeTime</a:t>
            </a:r>
            <a:r>
              <a:rPr lang="en-US" altLang="ko-KR" dirty="0"/>
              <a:t> =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		SELECT MAX(</a:t>
            </a:r>
            <a:r>
              <a:rPr lang="en-US" altLang="ko-KR" dirty="0" err="1"/>
              <a:t>mergeTime</a:t>
            </a:r>
            <a:r>
              <a:rPr lang="en-US" altLang="ko-KR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		FROM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	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	OR </a:t>
            </a:r>
            <a:r>
              <a:rPr lang="en-US" altLang="ko-KR" dirty="0" err="1"/>
              <a:t>mergeTime</a:t>
            </a:r>
            <a:r>
              <a:rPr lang="en-US" altLang="ko-KR" dirty="0"/>
              <a:t> IS NULL AND </a:t>
            </a:r>
            <a:r>
              <a:rPr lang="en-US" altLang="ko-KR" dirty="0" err="1"/>
              <a:t>loginTime</a:t>
            </a:r>
            <a:r>
              <a:rPr lang="en-US" altLang="ko-KR" dirty="0"/>
              <a:t> = (</a:t>
            </a:r>
            <a:r>
              <a:rPr lang="ko-KR" altLang="en-US" dirty="0"/>
              <a:t>사용자 로그인 시간</a:t>
            </a:r>
            <a:r>
              <a:rPr lang="en-US" altLang="ko-KR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 err="1"/>
              <a:t>mergeTime</a:t>
            </a:r>
            <a:r>
              <a:rPr lang="en-US" altLang="ko-KR" dirty="0"/>
              <a:t> nulls last, </a:t>
            </a:r>
            <a:r>
              <a:rPr lang="en-US" altLang="ko-KR" dirty="0" err="1"/>
              <a:t>sqlTime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199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97BF-1970-4219-B92D-95A3B1FE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BF8D86-0FF0-42A0-B4D7-6CA68779E920}"/>
              </a:ext>
            </a:extLst>
          </p:cNvPr>
          <p:cNvSpPr/>
          <p:nvPr/>
        </p:nvSpPr>
        <p:spPr>
          <a:xfrm>
            <a:off x="2027583" y="1690688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17539-2F76-4BD1-A905-3D8138556E35}"/>
              </a:ext>
            </a:extLst>
          </p:cNvPr>
          <p:cNvSpPr/>
          <p:nvPr/>
        </p:nvSpPr>
        <p:spPr>
          <a:xfrm>
            <a:off x="2035535" y="2582558"/>
            <a:ext cx="2528514" cy="80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users update branch hash of their blocks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0E5E70-036C-4131-B5A0-DBA3A5DD273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95816" y="2302938"/>
            <a:ext cx="3976" cy="27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C4394D-654C-432B-A4B2-0313D5A53CAD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flipH="1">
            <a:off x="3291840" y="3383569"/>
            <a:ext cx="7952" cy="32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97D474-7FCF-4723-9330-678CB80D0B05}"/>
              </a:ext>
            </a:extLst>
          </p:cNvPr>
          <p:cNvSpPr/>
          <p:nvPr/>
        </p:nvSpPr>
        <p:spPr>
          <a:xfrm>
            <a:off x="2023607" y="3711749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7E9DBBD5-3961-4C99-869F-E66362B9F704}"/>
              </a:ext>
            </a:extLst>
          </p:cNvPr>
          <p:cNvSpPr/>
          <p:nvPr/>
        </p:nvSpPr>
        <p:spPr>
          <a:xfrm>
            <a:off x="2027583" y="4638306"/>
            <a:ext cx="2528514" cy="8030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loginTime</a:t>
            </a:r>
            <a:r>
              <a:rPr lang="en-US" altLang="ko-KR" dirty="0"/>
              <a:t> is low?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B4F3C7-79D6-42AD-9104-BED620B59CDF}"/>
              </a:ext>
            </a:extLst>
          </p:cNvPr>
          <p:cNvSpPr/>
          <p:nvPr/>
        </p:nvSpPr>
        <p:spPr>
          <a:xfrm>
            <a:off x="6099976" y="4621525"/>
            <a:ext cx="2528514" cy="80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</a:t>
            </a:r>
            <a:r>
              <a:rPr lang="en-US" altLang="ko-KR" dirty="0" err="1"/>
              <a:t>loginTime</a:t>
            </a:r>
            <a:r>
              <a:rPr lang="en-US" altLang="ko-KR" dirty="0"/>
              <a:t> with </a:t>
            </a:r>
            <a:r>
              <a:rPr lang="en-US" altLang="ko-KR" dirty="0" err="1"/>
              <a:t>lateas</a:t>
            </a:r>
            <a:r>
              <a:rPr lang="en-US" altLang="ko-KR" dirty="0"/>
              <a:t> time 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E23F06-AC90-4615-BE05-BDE8FC3480E5}"/>
              </a:ext>
            </a:extLst>
          </p:cNvPr>
          <p:cNvSpPr/>
          <p:nvPr/>
        </p:nvSpPr>
        <p:spPr>
          <a:xfrm>
            <a:off x="6099976" y="2615761"/>
            <a:ext cx="2528514" cy="80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</a:t>
            </a:r>
            <a:r>
              <a:rPr lang="en-US" altLang="ko-KR" dirty="0" err="1"/>
              <a:t>mergeHash</a:t>
            </a:r>
            <a:r>
              <a:rPr lang="en-US" altLang="ko-KR" dirty="0"/>
              <a:t> and </a:t>
            </a:r>
            <a:r>
              <a:rPr lang="en-US" altLang="ko-KR" dirty="0" err="1"/>
              <a:t>mergeTime</a:t>
            </a:r>
            <a:r>
              <a:rPr lang="en-US" altLang="ko-KR" dirty="0"/>
              <a:t> of all blocks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ABD166-3475-41B2-9EBF-1B8DEB7D540A}"/>
              </a:ext>
            </a:extLst>
          </p:cNvPr>
          <p:cNvSpPr/>
          <p:nvPr/>
        </p:nvSpPr>
        <p:spPr>
          <a:xfrm>
            <a:off x="6096000" y="3713023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408BE0-53EC-4CD0-BEA8-7677A36EE724}"/>
              </a:ext>
            </a:extLst>
          </p:cNvPr>
          <p:cNvSpPr/>
          <p:nvPr/>
        </p:nvSpPr>
        <p:spPr>
          <a:xfrm>
            <a:off x="2023606" y="6053941"/>
            <a:ext cx="6604883" cy="80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Finish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265F6F4-9E6A-4FC2-83DA-F3AF77A20305}"/>
              </a:ext>
            </a:extLst>
          </p:cNvPr>
          <p:cNvCxnSpPr>
            <a:cxnSpLocks/>
            <a:stCxn id="40" idx="2"/>
            <a:endCxn id="58" idx="0"/>
          </p:cNvCxnSpPr>
          <p:nvPr/>
        </p:nvCxnSpPr>
        <p:spPr>
          <a:xfrm>
            <a:off x="3291840" y="4323999"/>
            <a:ext cx="0" cy="31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700C84C-F29B-4294-A23C-F389A2397B7E}"/>
              </a:ext>
            </a:extLst>
          </p:cNvPr>
          <p:cNvCxnSpPr>
            <a:cxnSpLocks/>
            <a:stCxn id="58" idx="3"/>
            <a:endCxn id="62" idx="0"/>
          </p:cNvCxnSpPr>
          <p:nvPr/>
        </p:nvCxnSpPr>
        <p:spPr>
          <a:xfrm flipV="1">
            <a:off x="4556097" y="2615761"/>
            <a:ext cx="2808136" cy="2424086"/>
          </a:xfrm>
          <a:prstGeom prst="bentConnector4">
            <a:avLst>
              <a:gd name="adj1" fmla="val 27489"/>
              <a:gd name="adj2" fmla="val 109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7C26347-FEEB-4710-ABDD-0E71E0510E2B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16200000" flipH="1">
            <a:off x="4002667" y="4730560"/>
            <a:ext cx="612554" cy="2034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5A45179-B8CD-431F-A52B-0BE453526E6F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 rot="5400000">
            <a:off x="6029439" y="4719146"/>
            <a:ext cx="631405" cy="2038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1C83A4A-E3CC-4D2C-8BCF-02FEAB0FC4B1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>
            <a:off x="7364233" y="3416772"/>
            <a:ext cx="0" cy="2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B2F3C39-AE52-484D-9C89-D8123EA6F0E1}"/>
              </a:ext>
            </a:extLst>
          </p:cNvPr>
          <p:cNvCxnSpPr>
            <a:cxnSpLocks/>
            <a:stCxn id="65" idx="2"/>
            <a:endCxn id="61" idx="0"/>
          </p:cNvCxnSpPr>
          <p:nvPr/>
        </p:nvCxnSpPr>
        <p:spPr>
          <a:xfrm>
            <a:off x="7364233" y="4325273"/>
            <a:ext cx="0" cy="29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설명선: 왼쪽 화살표 88">
            <a:extLst>
              <a:ext uri="{FF2B5EF4-FFF2-40B4-BE49-F238E27FC236}">
                <a16:creationId xmlns:a16="http://schemas.microsoft.com/office/drawing/2014/main" id="{5EC5BD0F-C260-49DB-BD2D-9665A1AC3118}"/>
              </a:ext>
            </a:extLst>
          </p:cNvPr>
          <p:cNvSpPr/>
          <p:nvPr/>
        </p:nvSpPr>
        <p:spPr>
          <a:xfrm>
            <a:off x="8908112" y="4402700"/>
            <a:ext cx="2971797" cy="123866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 avoiding to update again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061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7884C-F4FD-48FB-9527-0B37DF9A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Block chain package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A2EF2-A83E-4F32-84EC-2536A599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Github.com/hslee1539/</a:t>
            </a:r>
            <a:r>
              <a:rPr lang="en-US" altLang="ko-KR" dirty="0" err="1"/>
              <a:t>blockSQL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3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06C44-A0CA-4E88-A000-53B23A72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chain structure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FE2712-E7E7-402D-8A96-1EEBCE3F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60714"/>
              </p:ext>
            </p:extLst>
          </p:nvPr>
        </p:nvGraphicFramePr>
        <p:xfrm>
          <a:off x="1877142" y="3323194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null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</a:tbl>
          </a:graphicData>
        </a:graphic>
      </p:graphicFrame>
      <p:sp>
        <p:nvSpPr>
          <p:cNvPr id="3" name="화살표: 왼쪽으로 구부러짐 2">
            <a:extLst>
              <a:ext uri="{FF2B5EF4-FFF2-40B4-BE49-F238E27FC236}">
                <a16:creationId xmlns:a16="http://schemas.microsoft.com/office/drawing/2014/main" id="{3C5A54D0-92FE-403B-ACA3-567B1B083A74}"/>
              </a:ext>
            </a:extLst>
          </p:cNvPr>
          <p:cNvSpPr/>
          <p:nvPr/>
        </p:nvSpPr>
        <p:spPr>
          <a:xfrm>
            <a:off x="10082571" y="3834580"/>
            <a:ext cx="464574" cy="8775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98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BAC43-E150-471F-961B-6E143A3C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21B2A-6C46-474D-8715-DB004F84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EB40AE-976D-4FA6-A3E5-EC293F5F4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0"/>
            <a:ext cx="228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81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1402798" y="41491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738254"/>
            <a:ext cx="1656079" cy="1656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732D27-3E0E-4D24-B5E7-59A1B473991F}"/>
              </a:ext>
            </a:extLst>
          </p:cNvPr>
          <p:cNvSpPr/>
          <p:nvPr/>
        </p:nvSpPr>
        <p:spPr>
          <a:xfrm>
            <a:off x="3779651" y="302341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E5CBF-56E0-4792-B261-FDE9D0F61F4D}"/>
              </a:ext>
            </a:extLst>
          </p:cNvPr>
          <p:cNvSpPr/>
          <p:nvPr/>
        </p:nvSpPr>
        <p:spPr>
          <a:xfrm>
            <a:off x="5289654" y="30234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058CE-19E9-48A7-9B7F-7191DAF41BA8}"/>
              </a:ext>
            </a:extLst>
          </p:cNvPr>
          <p:cNvSpPr/>
          <p:nvPr/>
        </p:nvSpPr>
        <p:spPr>
          <a:xfrm>
            <a:off x="3779651" y="5092541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78C10E-3235-4661-BF17-0D439291A1E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324572" y="3429000"/>
            <a:ext cx="1455079" cy="11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CE75E1-E9D5-4522-BA83-CCCF853078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701425" y="3428999"/>
            <a:ext cx="588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F20C94-AB9C-4625-BF20-85934E8C5D3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24572" y="4554699"/>
            <a:ext cx="1455079" cy="9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41FD50D-781C-41FA-85D9-DACB1B07271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2985980" y="3837983"/>
            <a:ext cx="132262" cy="2376853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물음표">
            <a:extLst>
              <a:ext uri="{FF2B5EF4-FFF2-40B4-BE49-F238E27FC236}">
                <a16:creationId xmlns:a16="http://schemas.microsoft.com/office/drawing/2014/main" id="{58DFFE55-7996-4CBB-83F9-98437499F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8339" y="1705853"/>
            <a:ext cx="914400" cy="914400"/>
          </a:xfrm>
          <a:prstGeom prst="rect">
            <a:avLst/>
          </a:prstGeom>
        </p:spPr>
      </p:pic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53E94B9-F3B1-4D33-9F0F-3BA360A6DE3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 flipH="1" flipV="1">
            <a:off x="2083681" y="2803422"/>
            <a:ext cx="1936860" cy="2376853"/>
          </a:xfrm>
          <a:prstGeom prst="bentConnector5">
            <a:avLst>
              <a:gd name="adj1" fmla="val -11803"/>
              <a:gd name="adj2" fmla="val 50000"/>
              <a:gd name="adj3" fmla="val 111803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23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558737" y="4112866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518447"/>
            <a:ext cx="1656079" cy="1656079"/>
          </a:xfrm>
          <a:prstGeom prst="rect">
            <a:avLst/>
          </a:prstGeom>
        </p:spPr>
      </p:pic>
      <p:sp>
        <p:nvSpPr>
          <p:cNvPr id="7" name="별: 꼭짓점 7개 6">
            <a:extLst>
              <a:ext uri="{FF2B5EF4-FFF2-40B4-BE49-F238E27FC236}">
                <a16:creationId xmlns:a16="http://schemas.microsoft.com/office/drawing/2014/main" id="{E43CF7C3-E840-4C1A-B4B5-40283469E0FE}"/>
              </a:ext>
            </a:extLst>
          </p:cNvPr>
          <p:cNvSpPr/>
          <p:nvPr/>
        </p:nvSpPr>
        <p:spPr>
          <a:xfrm>
            <a:off x="7763607" y="2342899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in 3</a:t>
            </a:r>
            <a:endParaRPr lang="ko-KR" altLang="en-US" dirty="0"/>
          </a:p>
        </p:txBody>
      </p:sp>
      <p:sp>
        <p:nvSpPr>
          <p:cNvPr id="8" name="별: 꼭짓점 7개 7">
            <a:extLst>
              <a:ext uri="{FF2B5EF4-FFF2-40B4-BE49-F238E27FC236}">
                <a16:creationId xmlns:a16="http://schemas.microsoft.com/office/drawing/2014/main" id="{C203945C-4FE6-4BE9-B33B-058E846771AF}"/>
              </a:ext>
            </a:extLst>
          </p:cNvPr>
          <p:cNvSpPr/>
          <p:nvPr/>
        </p:nvSpPr>
        <p:spPr>
          <a:xfrm>
            <a:off x="7763607" y="4380365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in 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133E95-12CD-4293-8FE3-226D00D543CB}"/>
              </a:ext>
            </a:extLst>
          </p:cNvPr>
          <p:cNvSpPr/>
          <p:nvPr/>
        </p:nvSpPr>
        <p:spPr>
          <a:xfrm>
            <a:off x="2033199" y="4112865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85231-B904-4ADD-AF1E-28CE88C4711D}"/>
              </a:ext>
            </a:extLst>
          </p:cNvPr>
          <p:cNvSpPr/>
          <p:nvPr/>
        </p:nvSpPr>
        <p:spPr>
          <a:xfrm>
            <a:off x="3497169" y="411286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4</a:t>
            </a:r>
            <a:endParaRPr lang="ko-KR" altLang="en-US" dirty="0"/>
          </a:p>
        </p:txBody>
      </p:sp>
      <p:sp>
        <p:nvSpPr>
          <p:cNvPr id="15" name="별: 꼭짓점 7개 14">
            <a:extLst>
              <a:ext uri="{FF2B5EF4-FFF2-40B4-BE49-F238E27FC236}">
                <a16:creationId xmlns:a16="http://schemas.microsoft.com/office/drawing/2014/main" id="{0AF4167F-67CB-442C-A28C-C19CAEEE87D0}"/>
              </a:ext>
            </a:extLst>
          </p:cNvPr>
          <p:cNvSpPr/>
          <p:nvPr/>
        </p:nvSpPr>
        <p:spPr>
          <a:xfrm>
            <a:off x="9903880" y="2374867"/>
            <a:ext cx="1996560" cy="105381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</a:p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16" name="별: 꼭짓점 7개 15">
            <a:extLst>
              <a:ext uri="{FF2B5EF4-FFF2-40B4-BE49-F238E27FC236}">
                <a16:creationId xmlns:a16="http://schemas.microsoft.com/office/drawing/2014/main" id="{ED950B26-93B3-43B5-8356-E656CCDA5C2E}"/>
              </a:ext>
            </a:extLst>
          </p:cNvPr>
          <p:cNvSpPr/>
          <p:nvPr/>
        </p:nvSpPr>
        <p:spPr>
          <a:xfrm>
            <a:off x="9903880" y="4444304"/>
            <a:ext cx="1996560" cy="105381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</a:p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037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ABEEF-EFF6-4A2C-BD3B-1DAD03E9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class structure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047E18-9E97-418D-81B2-4189C01C092F}"/>
              </a:ext>
            </a:extLst>
          </p:cNvPr>
          <p:cNvSpPr/>
          <p:nvPr/>
        </p:nvSpPr>
        <p:spPr>
          <a:xfrm>
            <a:off x="3502740" y="3185650"/>
            <a:ext cx="1703439" cy="9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1B543F-7DF4-49F4-876C-04F63D81867A}"/>
              </a:ext>
            </a:extLst>
          </p:cNvPr>
          <p:cNvSpPr/>
          <p:nvPr/>
        </p:nvSpPr>
        <p:spPr>
          <a:xfrm>
            <a:off x="6511411" y="3185650"/>
            <a:ext cx="1703439" cy="9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Cursor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11AF5A8-C443-488B-9835-55F696C637D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06179" y="3676034"/>
            <a:ext cx="1305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2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9F962-956E-46E5-9A4E-FE72EE85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Multi-user problem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E2096-26E7-4A50-9AB6-197C42FF5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2109"/>
              </p:ext>
            </p:extLst>
          </p:nvPr>
        </p:nvGraphicFramePr>
        <p:xfrm>
          <a:off x="838200" y="2231813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null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4C79E8-5D60-4CC8-9F88-6B62E2FF2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301"/>
              </p:ext>
            </p:extLst>
          </p:nvPr>
        </p:nvGraphicFramePr>
        <p:xfrm>
          <a:off x="3225800" y="4429018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b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null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</a:tbl>
          </a:graphicData>
        </a:graphic>
      </p:graphicFrame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F7BC2321-ED68-490B-AE07-E7CFAD53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4626" y="2231813"/>
            <a:ext cx="1656080" cy="1656080"/>
          </a:xfrm>
          <a:prstGeom prst="rect">
            <a:avLst/>
          </a:prstGeom>
        </p:spPr>
      </p:pic>
      <p:pic>
        <p:nvPicPr>
          <p:cNvPr id="9" name="그래픽 8" descr="여자">
            <a:extLst>
              <a:ext uri="{FF2B5EF4-FFF2-40B4-BE49-F238E27FC236}">
                <a16:creationId xmlns:a16="http://schemas.microsoft.com/office/drawing/2014/main" id="{C733351C-5DF2-4810-8C36-93954933D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429018"/>
            <a:ext cx="1656079" cy="1656079"/>
          </a:xfrm>
          <a:prstGeom prst="rect">
            <a:avLst/>
          </a:prstGeom>
        </p:spPr>
      </p:pic>
      <p:pic>
        <p:nvPicPr>
          <p:cNvPr id="11" name="그래픽 10" descr="채우기 없는 슬픈 얼굴">
            <a:extLst>
              <a:ext uri="{FF2B5EF4-FFF2-40B4-BE49-F238E27FC236}">
                <a16:creationId xmlns:a16="http://schemas.microsoft.com/office/drawing/2014/main" id="{4E44D917-F4FD-4D50-A6EF-AF47DFFF1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3816" y="5569703"/>
            <a:ext cx="515394" cy="515394"/>
          </a:xfrm>
          <a:prstGeom prst="rect">
            <a:avLst/>
          </a:prstGeom>
        </p:spPr>
      </p:pic>
      <p:pic>
        <p:nvPicPr>
          <p:cNvPr id="12" name="그래픽 11" descr="채우기 없는 슬픈 얼굴">
            <a:extLst>
              <a:ext uri="{FF2B5EF4-FFF2-40B4-BE49-F238E27FC236}">
                <a16:creationId xmlns:a16="http://schemas.microsoft.com/office/drawing/2014/main" id="{E82D2FC5-0409-4372-B277-A5994E66F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4626" y="3385364"/>
            <a:ext cx="515394" cy="5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0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50030-423F-4B5E-A3E5-01678605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Solution1</a:t>
            </a:r>
            <a:endParaRPr lang="ko-KR" altLang="en-US" dirty="0"/>
          </a:p>
        </p:txBody>
      </p:sp>
      <p:pic>
        <p:nvPicPr>
          <p:cNvPr id="4" name="그래픽 3" descr="신호등">
            <a:extLst>
              <a:ext uri="{FF2B5EF4-FFF2-40B4-BE49-F238E27FC236}">
                <a16:creationId xmlns:a16="http://schemas.microsoft.com/office/drawing/2014/main" id="{5010D1FF-C91C-4C5D-BE68-6A63DCF13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8634" y="2187690"/>
            <a:ext cx="1656080" cy="1656080"/>
          </a:xfrm>
          <a:prstGeom prst="rect">
            <a:avLst/>
          </a:prstGeom>
        </p:spPr>
      </p:pic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6CE23D9-F869-4E87-ABC3-7E5A9536A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5246" y="2187690"/>
            <a:ext cx="1656080" cy="1656080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2D9F5DBC-42CE-44E7-81B3-DD5993FCC61F}"/>
              </a:ext>
            </a:extLst>
          </p:cNvPr>
          <p:cNvSpPr/>
          <p:nvPr/>
        </p:nvSpPr>
        <p:spPr>
          <a:xfrm>
            <a:off x="5552768" y="1848478"/>
            <a:ext cx="1732935" cy="67842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Waiting</a:t>
            </a:r>
            <a:endParaRPr lang="ko-KR" altLang="en-US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B909302-26A4-4C1B-887E-C395751EA22F}"/>
              </a:ext>
            </a:extLst>
          </p:cNvPr>
          <p:cNvSpPr/>
          <p:nvPr/>
        </p:nvSpPr>
        <p:spPr>
          <a:xfrm>
            <a:off x="4124714" y="2571145"/>
            <a:ext cx="1732935" cy="678425"/>
          </a:xfrm>
          <a:prstGeom prst="wedgeRoundRectCallout">
            <a:avLst>
              <a:gd name="adj1" fmla="val -33173"/>
              <a:gd name="adj2" fmla="val 7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Row(0)</a:t>
            </a:r>
            <a:endParaRPr lang="ko-KR" altLang="en-US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BAC14146-508F-4560-8DB2-90030B833767}"/>
              </a:ext>
            </a:extLst>
          </p:cNvPr>
          <p:cNvSpPr/>
          <p:nvPr/>
        </p:nvSpPr>
        <p:spPr>
          <a:xfrm>
            <a:off x="5552768" y="3293814"/>
            <a:ext cx="1732935" cy="67842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Row(1)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81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7E106-B778-4ED9-B9B5-3D2B96A0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Solution1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022C68-9695-49F8-8F37-636B4E99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2907"/>
              </p:ext>
            </p:extLst>
          </p:nvPr>
        </p:nvGraphicFramePr>
        <p:xfrm>
          <a:off x="2032000" y="4156361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null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b 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Sha256(1 + CREATE…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97661"/>
                  </a:ext>
                </a:extLst>
              </a:tr>
            </a:tbl>
          </a:graphicData>
        </a:graphic>
      </p:graphicFrame>
      <p:pic>
        <p:nvPicPr>
          <p:cNvPr id="6" name="그래픽 5" descr="신호등">
            <a:extLst>
              <a:ext uri="{FF2B5EF4-FFF2-40B4-BE49-F238E27FC236}">
                <a16:creationId xmlns:a16="http://schemas.microsoft.com/office/drawing/2014/main" id="{31A43892-CBD6-4FAA-87EE-E769FAFB0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960" y="1834480"/>
            <a:ext cx="1656080" cy="1656080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316D503C-F27A-4475-B3B9-1A53BB6E1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7720" y="1772920"/>
            <a:ext cx="1656080" cy="1656080"/>
          </a:xfrm>
          <a:prstGeom prst="rect">
            <a:avLst/>
          </a:prstGeom>
        </p:spPr>
      </p:pic>
      <p:pic>
        <p:nvPicPr>
          <p:cNvPr id="8" name="그래픽 7" descr="여자">
            <a:extLst>
              <a:ext uri="{FF2B5EF4-FFF2-40B4-BE49-F238E27FC236}">
                <a16:creationId xmlns:a16="http://schemas.microsoft.com/office/drawing/2014/main" id="{C118855D-6599-4A96-BE1F-EFC8F9890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294" y="1892295"/>
            <a:ext cx="1656079" cy="1656079"/>
          </a:xfrm>
          <a:prstGeom prst="rect">
            <a:avLst/>
          </a:prstGeom>
        </p:spPr>
      </p:pic>
      <p:sp>
        <p:nvSpPr>
          <p:cNvPr id="9" name="화살표: 위쪽/아래쪽 8">
            <a:extLst>
              <a:ext uri="{FF2B5EF4-FFF2-40B4-BE49-F238E27FC236}">
                <a16:creationId xmlns:a16="http://schemas.microsoft.com/office/drawing/2014/main" id="{F1AD4555-46E4-49E9-BCA1-085F9287CC96}"/>
              </a:ext>
            </a:extLst>
          </p:cNvPr>
          <p:cNvSpPr/>
          <p:nvPr/>
        </p:nvSpPr>
        <p:spPr>
          <a:xfrm>
            <a:off x="5885835" y="3429000"/>
            <a:ext cx="420329" cy="6695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A07174D-5DB8-41D0-8694-70B2945AE2CC}"/>
              </a:ext>
            </a:extLst>
          </p:cNvPr>
          <p:cNvSpPr/>
          <p:nvPr/>
        </p:nvSpPr>
        <p:spPr>
          <a:xfrm>
            <a:off x="2554747" y="1874212"/>
            <a:ext cx="2570317" cy="33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8DAE0BBF-9F1F-4C7B-B341-285B9B3647A3}"/>
              </a:ext>
            </a:extLst>
          </p:cNvPr>
          <p:cNvSpPr/>
          <p:nvPr/>
        </p:nvSpPr>
        <p:spPr>
          <a:xfrm>
            <a:off x="7081684" y="1801228"/>
            <a:ext cx="2616036" cy="304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1AED147-22CD-439A-9747-90E28073B1A1}"/>
              </a:ext>
            </a:extLst>
          </p:cNvPr>
          <p:cNvSpPr/>
          <p:nvPr/>
        </p:nvSpPr>
        <p:spPr>
          <a:xfrm>
            <a:off x="7104544" y="2122051"/>
            <a:ext cx="2570317" cy="33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1EAF322D-6981-4062-A7CF-442051E3D240}"/>
              </a:ext>
            </a:extLst>
          </p:cNvPr>
          <p:cNvSpPr/>
          <p:nvPr/>
        </p:nvSpPr>
        <p:spPr>
          <a:xfrm>
            <a:off x="7028591" y="2486339"/>
            <a:ext cx="2616036" cy="304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D4E775EF-06D8-4E53-ABB7-C197C819936E}"/>
              </a:ext>
            </a:extLst>
          </p:cNvPr>
          <p:cNvSpPr/>
          <p:nvPr/>
        </p:nvSpPr>
        <p:spPr>
          <a:xfrm>
            <a:off x="2554747" y="2779378"/>
            <a:ext cx="2616036" cy="304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EDEA3D3-43F5-4C52-B6C9-1FA07587C7CF}"/>
              </a:ext>
            </a:extLst>
          </p:cNvPr>
          <p:cNvSpPr/>
          <p:nvPr/>
        </p:nvSpPr>
        <p:spPr>
          <a:xfrm>
            <a:off x="2607840" y="3083840"/>
            <a:ext cx="2570317" cy="33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8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8BDA1-817B-463D-AA1A-6826CDD5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Solution1 problem</a:t>
            </a:r>
            <a:endParaRPr lang="ko-KR" altLang="en-US" dirty="0"/>
          </a:p>
        </p:txBody>
      </p:sp>
      <p:pic>
        <p:nvPicPr>
          <p:cNvPr id="4" name="그래픽 3" descr="신호등">
            <a:extLst>
              <a:ext uri="{FF2B5EF4-FFF2-40B4-BE49-F238E27FC236}">
                <a16:creationId xmlns:a16="http://schemas.microsoft.com/office/drawing/2014/main" id="{DB000D21-BE3C-4C4D-A4CF-B9E9C775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060" y="2762430"/>
            <a:ext cx="1656080" cy="1656080"/>
          </a:xfrm>
          <a:prstGeom prst="rect">
            <a:avLst/>
          </a:prstGeom>
        </p:spPr>
      </p:pic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F9511CE1-C37E-4655-810E-E69AEEDDB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931" y="2539522"/>
            <a:ext cx="1656080" cy="1656080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943D6282-388B-4978-ADBB-EE3EF09C7A16}"/>
              </a:ext>
            </a:extLst>
          </p:cNvPr>
          <p:cNvSpPr/>
          <p:nvPr/>
        </p:nvSpPr>
        <p:spPr>
          <a:xfrm>
            <a:off x="6443775" y="1627567"/>
            <a:ext cx="2212258" cy="91195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waiting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1FB81548-B9A2-462A-9538-9EE77DAE72F8}"/>
              </a:ext>
            </a:extLst>
          </p:cNvPr>
          <p:cNvSpPr/>
          <p:nvPr/>
        </p:nvSpPr>
        <p:spPr>
          <a:xfrm>
            <a:off x="3590822" y="2566015"/>
            <a:ext cx="2378587" cy="924667"/>
          </a:xfrm>
          <a:prstGeom prst="wedgeRoundRectCallout">
            <a:avLst>
              <a:gd name="adj1" fmla="val -33173"/>
              <a:gd name="adj2" fmla="val 7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Avoid Collision,</a:t>
            </a:r>
          </a:p>
          <a:p>
            <a:pPr algn="ctr"/>
            <a:r>
              <a:rPr lang="en-US" altLang="ko-KR" dirty="0"/>
              <a:t>Find max(id),</a:t>
            </a:r>
          </a:p>
          <a:p>
            <a:pPr algn="ctr"/>
            <a:r>
              <a:rPr lang="en-US" altLang="ko-KR" dirty="0"/>
              <a:t>return row(max)</a:t>
            </a:r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CD589BDC-7FA4-4BA0-A83D-B61E29FC293A}"/>
              </a:ext>
            </a:extLst>
          </p:cNvPr>
          <p:cNvSpPr/>
          <p:nvPr/>
        </p:nvSpPr>
        <p:spPr>
          <a:xfrm>
            <a:off x="6443775" y="3580328"/>
            <a:ext cx="2212258" cy="91195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Compute hash</a:t>
            </a:r>
          </a:p>
          <a:p>
            <a:pPr algn="ctr"/>
            <a:r>
              <a:rPr lang="en-US" altLang="ko-KR" dirty="0"/>
              <a:t>Make new row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333B8DA-57AA-47EB-B4A2-A4D691127517}"/>
              </a:ext>
            </a:extLst>
          </p:cNvPr>
          <p:cNvSpPr/>
          <p:nvPr/>
        </p:nvSpPr>
        <p:spPr>
          <a:xfrm>
            <a:off x="3612250" y="4634563"/>
            <a:ext cx="2378587" cy="924667"/>
          </a:xfrm>
          <a:prstGeom prst="wedgeRoundRectCallout">
            <a:avLst>
              <a:gd name="adj1" fmla="val -33173"/>
              <a:gd name="adj2" fmla="val 7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new </a:t>
            </a:r>
            <a:r>
              <a:rPr lang="en-US" altLang="ko-KR" dirty="0" err="1"/>
              <a:t>row.SQL</a:t>
            </a:r>
            <a:endParaRPr lang="en-US" altLang="ko-KR" dirty="0"/>
          </a:p>
          <a:p>
            <a:pPr algn="ctr"/>
            <a:r>
              <a:rPr lang="en-US" altLang="ko-KR" dirty="0"/>
              <a:t>Insert table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59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8BDA1-817B-463D-AA1A-6826CDD5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Solution2</a:t>
            </a:r>
            <a:endParaRPr lang="ko-KR" altLang="en-US" dirty="0"/>
          </a:p>
        </p:txBody>
      </p:sp>
      <p:pic>
        <p:nvPicPr>
          <p:cNvPr id="4" name="그래픽 3" descr="신호등">
            <a:extLst>
              <a:ext uri="{FF2B5EF4-FFF2-40B4-BE49-F238E27FC236}">
                <a16:creationId xmlns:a16="http://schemas.microsoft.com/office/drawing/2014/main" id="{DB000D21-BE3C-4C4D-A4CF-B9E9C775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060" y="2762430"/>
            <a:ext cx="1656080" cy="1656080"/>
          </a:xfrm>
          <a:prstGeom prst="rect">
            <a:avLst/>
          </a:prstGeom>
        </p:spPr>
      </p:pic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F9511CE1-C37E-4655-810E-E69AEEDDB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931" y="2539522"/>
            <a:ext cx="1656080" cy="1656080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943D6282-388B-4978-ADBB-EE3EF09C7A16}"/>
              </a:ext>
            </a:extLst>
          </p:cNvPr>
          <p:cNvSpPr/>
          <p:nvPr/>
        </p:nvSpPr>
        <p:spPr>
          <a:xfrm>
            <a:off x="6443775" y="1627567"/>
            <a:ext cx="2212258" cy="91195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waiting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1FB81548-B9A2-462A-9538-9EE77DAE72F8}"/>
              </a:ext>
            </a:extLst>
          </p:cNvPr>
          <p:cNvSpPr/>
          <p:nvPr/>
        </p:nvSpPr>
        <p:spPr>
          <a:xfrm>
            <a:off x="3590822" y="2566015"/>
            <a:ext cx="2378587" cy="924667"/>
          </a:xfrm>
          <a:prstGeom prst="wedgeRoundRectCallout">
            <a:avLst>
              <a:gd name="adj1" fmla="val -33173"/>
              <a:gd name="adj2" fmla="val 7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/>
              <a:t>Avoid Collision,</a:t>
            </a:r>
          </a:p>
          <a:p>
            <a:pPr algn="ctr"/>
            <a:r>
              <a:rPr lang="en-US" altLang="ko-KR" dirty="0"/>
              <a:t>Find max(id),</a:t>
            </a:r>
          </a:p>
          <a:p>
            <a:pPr algn="ctr"/>
            <a:r>
              <a:rPr lang="en-US" altLang="ko-KR" dirty="0"/>
              <a:t>return row(max)</a:t>
            </a:r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CD589BDC-7FA4-4BA0-A83D-B61E29FC293A}"/>
              </a:ext>
            </a:extLst>
          </p:cNvPr>
          <p:cNvSpPr/>
          <p:nvPr/>
        </p:nvSpPr>
        <p:spPr>
          <a:xfrm>
            <a:off x="6443775" y="3580328"/>
            <a:ext cx="2212258" cy="91195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Compute hash</a:t>
            </a:r>
          </a:p>
          <a:p>
            <a:pPr algn="ctr"/>
            <a:r>
              <a:rPr lang="en-US" altLang="ko-KR" dirty="0"/>
              <a:t>Make new row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333B8DA-57AA-47EB-B4A2-A4D691127517}"/>
              </a:ext>
            </a:extLst>
          </p:cNvPr>
          <p:cNvSpPr/>
          <p:nvPr/>
        </p:nvSpPr>
        <p:spPr>
          <a:xfrm>
            <a:off x="3612250" y="4634563"/>
            <a:ext cx="2378587" cy="924667"/>
          </a:xfrm>
          <a:prstGeom prst="wedgeRoundRectCallout">
            <a:avLst>
              <a:gd name="adj1" fmla="val -33173"/>
              <a:gd name="adj2" fmla="val 7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new </a:t>
            </a:r>
            <a:r>
              <a:rPr lang="en-US" altLang="ko-KR" dirty="0" err="1"/>
              <a:t>row.SQL</a:t>
            </a:r>
            <a:endParaRPr lang="en-US" altLang="ko-KR" dirty="0"/>
          </a:p>
          <a:p>
            <a:pPr algn="ctr"/>
            <a:r>
              <a:rPr lang="en-US" altLang="ko-KR" dirty="0"/>
              <a:t>Insert table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87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06C44-A0CA-4E88-A000-53B23A72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Solution2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FE2712-E7E7-402D-8A96-1EEBCE3F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17263"/>
              </p:ext>
            </p:extLst>
          </p:nvPr>
        </p:nvGraphicFramePr>
        <p:xfrm>
          <a:off x="1759156" y="4628427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loginTime</a:t>
                      </a:r>
                      <a:r>
                        <a:rPr lang="en-US" altLang="ko-KR" sz="1600" dirty="0"/>
                        <a:t>(PK)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+ 0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5E852F-6FC4-4092-A3D4-04141A705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23389"/>
              </p:ext>
            </p:extLst>
          </p:nvPr>
        </p:nvGraphicFramePr>
        <p:xfrm>
          <a:off x="1759156" y="1840982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null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</a:tbl>
          </a:graphicData>
        </a:graphic>
      </p:graphicFrame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A2C56569-5545-4754-8E97-31B283309EDB}"/>
              </a:ext>
            </a:extLst>
          </p:cNvPr>
          <p:cNvSpPr/>
          <p:nvPr/>
        </p:nvSpPr>
        <p:spPr>
          <a:xfrm>
            <a:off x="5509753" y="3687097"/>
            <a:ext cx="626806" cy="64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8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694</Words>
  <Application>Microsoft Office PowerPoint</Application>
  <PresentationFormat>와이드스크린</PresentationFormat>
  <Paragraphs>282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주의</vt:lpstr>
      <vt:lpstr>Block chain structure</vt:lpstr>
      <vt:lpstr>Block chain structure</vt:lpstr>
      <vt:lpstr>Multi-user problem</vt:lpstr>
      <vt:lpstr>Solution1</vt:lpstr>
      <vt:lpstr>Solution1 </vt:lpstr>
      <vt:lpstr>Solution1 problem</vt:lpstr>
      <vt:lpstr>Solution2</vt:lpstr>
      <vt:lpstr>Solution2</vt:lpstr>
      <vt:lpstr>Solution2</vt:lpstr>
      <vt:lpstr>Solution2 </vt:lpstr>
      <vt:lpstr>Solution2 </vt:lpstr>
      <vt:lpstr>Solution2 problem</vt:lpstr>
      <vt:lpstr>Solution2 problem</vt:lpstr>
      <vt:lpstr>Solution3</vt:lpstr>
      <vt:lpstr>Solution3 commit</vt:lpstr>
      <vt:lpstr>Solution3 commit</vt:lpstr>
      <vt:lpstr>Solution3 commit</vt:lpstr>
      <vt:lpstr>Solution3 commit</vt:lpstr>
      <vt:lpstr>Solution3 commit</vt:lpstr>
      <vt:lpstr>commit</vt:lpstr>
      <vt:lpstr>User commit</vt:lpstr>
      <vt:lpstr>System commit</vt:lpstr>
      <vt:lpstr>Commit</vt:lpstr>
      <vt:lpstr>Solution4</vt:lpstr>
      <vt:lpstr>Solution3 : Get Branch list</vt:lpstr>
      <vt:lpstr>Solution4 : Get Branch list</vt:lpstr>
      <vt:lpstr>Commit</vt:lpstr>
      <vt:lpstr>My Block chain package</vt:lpstr>
      <vt:lpstr>PowerPoint 프레젠테이션</vt:lpstr>
      <vt:lpstr>Solution3 commit</vt:lpstr>
      <vt:lpstr>Solution3 commit</vt:lpstr>
      <vt:lpstr>SQLite class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이희수</dc:creator>
  <cp:lastModifiedBy>이희수</cp:lastModifiedBy>
  <cp:revision>17</cp:revision>
  <dcterms:created xsi:type="dcterms:W3CDTF">2019-08-09T17:42:26Z</dcterms:created>
  <dcterms:modified xsi:type="dcterms:W3CDTF">2019-08-12T15:38:22Z</dcterms:modified>
</cp:coreProperties>
</file>