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9" d="100"/>
          <a:sy n="119" d="100"/>
        </p:scale>
        <p:origin x="2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7FB866-17D7-44D4-A622-E2FB7612E2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1217CBC-FDA7-4CE7-9BDC-98A21C04AE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48D825-D691-4E9C-BE8A-A672A9BD4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C88D6-D522-4546-AAF4-98916E507EA2}" type="datetimeFigureOut">
              <a:rPr lang="ko-KR" altLang="en-US" smtClean="0"/>
              <a:t>2019-08-22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EA2FD3-76EA-4FA5-9C00-A923BB548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17CD5E-A5FF-4DD9-9455-FAD88E54E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8A3C2-FB62-48C2-A776-5699C3C7DD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7141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B4CA4C-6309-409B-8331-D110F81D3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4F8DF86-D034-417B-B227-2FF91204F1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F3516A-4C18-4977-B448-F69259129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C88D6-D522-4546-AAF4-98916E507EA2}" type="datetimeFigureOut">
              <a:rPr lang="ko-KR" altLang="en-US" smtClean="0"/>
              <a:t>2019-08-22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93F41E-1C6B-4B18-BA63-E731E6C51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DD18C0-B18C-49A8-907E-D22AB8F4E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8A3C2-FB62-48C2-A776-5699C3C7DD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4864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B3DD502-DC43-4DAA-9808-5E4624403B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9EF91CD-EF1F-456C-B749-F8C7286C44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C5A556-7441-4B28-9AC0-675F3072D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C88D6-D522-4546-AAF4-98916E507EA2}" type="datetimeFigureOut">
              <a:rPr lang="ko-KR" altLang="en-US" smtClean="0"/>
              <a:t>2019-08-22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D99AB1-6DD6-4C4F-BCA5-B9BA0DE0F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8669C9-6B6E-4AFE-91FB-923D197FC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8A3C2-FB62-48C2-A776-5699C3C7DD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238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D9F359-D64B-4858-B41F-92048D0C3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49D707-F143-4C05-ADD6-28625768D9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F19959-705B-4FDB-8EF0-32FDD28EC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C88D6-D522-4546-AAF4-98916E507EA2}" type="datetimeFigureOut">
              <a:rPr lang="ko-KR" altLang="en-US" smtClean="0"/>
              <a:t>2019-08-22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479BD6-F269-4E14-8B7F-8646A8B48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79AB63-CB39-495F-B2F2-DCC85DD32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8A3C2-FB62-48C2-A776-5699C3C7DD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0961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743BAD-B0C5-4515-839B-A28728B23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657363-9C80-4444-BE4F-A48A9B3C13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22FC11-D5C9-442B-9B5E-4FF6AA8C7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C88D6-D522-4546-AAF4-98916E507EA2}" type="datetimeFigureOut">
              <a:rPr lang="ko-KR" altLang="en-US" smtClean="0"/>
              <a:t>2019-08-22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2736F5-F816-49B9-B1D0-C0E5E1A17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CA6323-6B67-4891-B6EA-2F7748CF9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8A3C2-FB62-48C2-A776-5699C3C7DD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1618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22B461-254E-49D2-88A7-4C7285765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03DC74-2A27-4EFF-BAAA-78AF361FAD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B300358-3CDB-4038-8A19-1EEA5C7C8A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0501F05-CCF3-4634-B841-054DCB6F0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C88D6-D522-4546-AAF4-98916E507EA2}" type="datetimeFigureOut">
              <a:rPr lang="ko-KR" altLang="en-US" smtClean="0"/>
              <a:t>2019-08-22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638025D-7A0B-47FD-8A03-C1F810A7F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1548E71-7935-4B67-B9E7-096D1339C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8A3C2-FB62-48C2-A776-5699C3C7DD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4668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8F81A2-7F0F-454B-80F6-DE9575F59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8C268E8-1CBF-4BFA-BF04-9EE9B4A85E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437C176-DBBE-40F5-9DC2-9C6C0ACBE7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000F624-037E-4EA1-8E71-9D30FBCE88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F28B4D9-16C2-4327-992B-40D9D1549C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86EC866-01BF-4005-B045-0499BDE22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C88D6-D522-4546-AAF4-98916E507EA2}" type="datetimeFigureOut">
              <a:rPr lang="ko-KR" altLang="en-US" smtClean="0"/>
              <a:t>2019-08-22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D8AFA4F-8184-4202-8855-73D912C07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0FCEEBE-8515-45BB-BC30-926804FB0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8A3C2-FB62-48C2-A776-5699C3C7DD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3288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A27512-5B8F-4F12-A445-84382AF41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0D94542-BA7B-4D1C-99C2-04E4437DF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C88D6-D522-4546-AAF4-98916E507EA2}" type="datetimeFigureOut">
              <a:rPr lang="ko-KR" altLang="en-US" smtClean="0"/>
              <a:t>2019-08-22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8F5B488-89A4-41E1-94A1-83B65FE0C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B896D50-0D46-4039-B977-DEEEDC745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8A3C2-FB62-48C2-A776-5699C3C7DD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8181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D549E9D-8D96-4115-9BE4-D5A67FD3F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C88D6-D522-4546-AAF4-98916E507EA2}" type="datetimeFigureOut">
              <a:rPr lang="ko-KR" altLang="en-US" smtClean="0"/>
              <a:t>2019-08-22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E743547-D387-4BC3-83CE-5735AD904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493E773-30D0-47B2-B97F-F6D03ADF0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8A3C2-FB62-48C2-A776-5699C3C7DD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1826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131A89-BD1A-4007-9BA4-2DD2F4B10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55BA85-3D39-4C03-884C-466F175501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710F3A2-94BD-465E-82F3-72AE6A096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64A09B7-45EA-4BE4-B5F3-310D1CC89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C88D6-D522-4546-AAF4-98916E507EA2}" type="datetimeFigureOut">
              <a:rPr lang="ko-KR" altLang="en-US" smtClean="0"/>
              <a:t>2019-08-22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769313A-17C7-4D08-BA5E-CF2515BB1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E29E73A-AEA9-41D4-8472-F9808F7A2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8A3C2-FB62-48C2-A776-5699C3C7DD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568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C8AD79-8F76-406F-89BF-B644C1725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6E384C5-41A8-483A-B01F-6E8750A2AE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115F519-869B-4292-B4CA-0D1FAC0337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BDEE09D-7763-4BFC-BB10-6C0DDC720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C88D6-D522-4546-AAF4-98916E507EA2}" type="datetimeFigureOut">
              <a:rPr lang="ko-KR" altLang="en-US" smtClean="0"/>
              <a:t>2019-08-22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B506858-00EB-451C-A654-2D9429840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93545DF-7D22-4D95-BDF5-B0BE8A0EB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8A3C2-FB62-48C2-A776-5699C3C7DD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2957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BB85937-3A56-4F57-921F-1A5939445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8C4A2B1-59BE-4CFE-96BF-53B33396A6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781F36-DC5B-494E-B674-651A627456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AC88D6-D522-4546-AAF4-98916E507EA2}" type="datetimeFigureOut">
              <a:rPr lang="ko-KR" altLang="en-US" smtClean="0"/>
              <a:t>2019-08-22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943F7D-C5FE-4CB0-8BE0-F8EB0DE7ED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72E025-4DA2-4AC1-BB49-B6E49EDA47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28A3C2-FB62-48C2-A776-5699C3C7DD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661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3B766E-F5AD-4B32-8010-F769B69340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Check </a:t>
            </a:r>
            <a:r>
              <a:rPr lang="ko-KR" altLang="en-US" dirty="0"/>
              <a:t>연산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C65D3B6-646C-4E0D-A798-8A2419BB31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7579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3BB88EA2-127C-4445-86FF-A12268EEB0FB}"/>
              </a:ext>
            </a:extLst>
          </p:cNvPr>
          <p:cNvSpPr/>
          <p:nvPr/>
        </p:nvSpPr>
        <p:spPr>
          <a:xfrm>
            <a:off x="1614054" y="252124"/>
            <a:ext cx="4301840" cy="5746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N = </a:t>
            </a:r>
            <a:r>
              <a:rPr lang="ko-KR" altLang="en-US" sz="1200" dirty="0"/>
              <a:t>시작 위치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44314F1-521C-4D14-804A-BF37BC752776}"/>
              </a:ext>
            </a:extLst>
          </p:cNvPr>
          <p:cNvSpPr/>
          <p:nvPr/>
        </p:nvSpPr>
        <p:spPr>
          <a:xfrm>
            <a:off x="1614054" y="1039081"/>
            <a:ext cx="4301840" cy="5746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Privous</a:t>
            </a:r>
            <a:r>
              <a:rPr lang="en-US" altLang="ko-KR" sz="1200" dirty="0"/>
              <a:t> Hash = SHA256(Block(n++))</a:t>
            </a:r>
            <a:endParaRPr lang="ko-KR" altLang="en-US" sz="1200" dirty="0"/>
          </a:p>
        </p:txBody>
      </p:sp>
      <p:sp>
        <p:nvSpPr>
          <p:cNvPr id="8" name="순서도: 판단 7">
            <a:extLst>
              <a:ext uri="{FF2B5EF4-FFF2-40B4-BE49-F238E27FC236}">
                <a16:creationId xmlns:a16="http://schemas.microsoft.com/office/drawing/2014/main" id="{686BE0F5-1D2B-41A1-9F8F-F38E23F09F9A}"/>
              </a:ext>
            </a:extLst>
          </p:cNvPr>
          <p:cNvSpPr/>
          <p:nvPr/>
        </p:nvSpPr>
        <p:spPr>
          <a:xfrm>
            <a:off x="1614052" y="1807469"/>
            <a:ext cx="4301840" cy="121129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9" name="순서도: 판단 8">
            <a:extLst>
              <a:ext uri="{FF2B5EF4-FFF2-40B4-BE49-F238E27FC236}">
                <a16:creationId xmlns:a16="http://schemas.microsoft.com/office/drawing/2014/main" id="{641342F9-C9B0-4DEB-84B7-E15E493758B8}"/>
              </a:ext>
            </a:extLst>
          </p:cNvPr>
          <p:cNvSpPr/>
          <p:nvPr/>
        </p:nvSpPr>
        <p:spPr>
          <a:xfrm>
            <a:off x="1614053" y="4659701"/>
            <a:ext cx="4301840" cy="121129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E97BCD6C-EA9C-48EC-B50A-0236F376FDA5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3764974" y="826754"/>
            <a:ext cx="0" cy="212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3440CC38-3E25-4851-9819-FEDA0F7EFAD6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 flipH="1">
            <a:off x="3764972" y="1613711"/>
            <a:ext cx="2" cy="1937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8BDF6A0F-BAAF-4C31-841B-81645E8D1EF3}"/>
              </a:ext>
            </a:extLst>
          </p:cNvPr>
          <p:cNvCxnSpPr>
            <a:cxnSpLocks/>
            <a:stCxn id="8" idx="2"/>
            <a:endCxn id="39" idx="0"/>
          </p:cNvCxnSpPr>
          <p:nvPr/>
        </p:nvCxnSpPr>
        <p:spPr>
          <a:xfrm flipH="1">
            <a:off x="3764969" y="3018767"/>
            <a:ext cx="3" cy="214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BC62892B-7EB6-4DC3-A83D-9D3A346DB3EC}"/>
              </a:ext>
            </a:extLst>
          </p:cNvPr>
          <p:cNvCxnSpPr>
            <a:cxnSpLocks/>
            <a:stCxn id="9" idx="1"/>
            <a:endCxn id="6" idx="1"/>
          </p:cNvCxnSpPr>
          <p:nvPr/>
        </p:nvCxnSpPr>
        <p:spPr>
          <a:xfrm rot="10800000" flipH="1">
            <a:off x="1614052" y="1326396"/>
            <a:ext cx="1" cy="3938954"/>
          </a:xfrm>
          <a:prstGeom prst="bentConnector3">
            <a:avLst>
              <a:gd name="adj1" fmla="val -228600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순서도: 판단 38">
            <a:extLst>
              <a:ext uri="{FF2B5EF4-FFF2-40B4-BE49-F238E27FC236}">
                <a16:creationId xmlns:a16="http://schemas.microsoft.com/office/drawing/2014/main" id="{9D75FCB0-BC6C-4A08-B494-7E3990E8508A}"/>
              </a:ext>
            </a:extLst>
          </p:cNvPr>
          <p:cNvSpPr/>
          <p:nvPr/>
        </p:nvSpPr>
        <p:spPr>
          <a:xfrm>
            <a:off x="1614049" y="3233585"/>
            <a:ext cx="4301840" cy="121129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C6770290-11D0-41D2-BB32-5014F33595C8}"/>
              </a:ext>
            </a:extLst>
          </p:cNvPr>
          <p:cNvCxnSpPr>
            <a:cxnSpLocks/>
            <a:stCxn id="39" idx="2"/>
            <a:endCxn id="9" idx="0"/>
          </p:cNvCxnSpPr>
          <p:nvPr/>
        </p:nvCxnSpPr>
        <p:spPr>
          <a:xfrm>
            <a:off x="3764969" y="4444883"/>
            <a:ext cx="4" cy="214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C29D4CCA-F527-4C45-889B-30B03208C3F7}"/>
              </a:ext>
            </a:extLst>
          </p:cNvPr>
          <p:cNvSpPr/>
          <p:nvPr/>
        </p:nvSpPr>
        <p:spPr>
          <a:xfrm>
            <a:off x="2647980" y="2194392"/>
            <a:ext cx="2192453" cy="45113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Previous Hash == Block(N).hash</a:t>
            </a:r>
            <a:endParaRPr lang="ko-KR" altLang="en-US" sz="1200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F31CC09F-8904-4013-8B1D-EC5FE9FEA24B}"/>
              </a:ext>
            </a:extLst>
          </p:cNvPr>
          <p:cNvSpPr/>
          <p:nvPr/>
        </p:nvSpPr>
        <p:spPr>
          <a:xfrm>
            <a:off x="2121495" y="3566573"/>
            <a:ext cx="3286953" cy="58375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RC4(Block(N).hash, Block(N).data)</a:t>
            </a:r>
          </a:p>
          <a:p>
            <a:pPr algn="ctr"/>
            <a:r>
              <a:rPr lang="en-US" altLang="ko-KR" sz="1200" dirty="0"/>
              <a:t>==</a:t>
            </a:r>
          </a:p>
          <a:p>
            <a:pPr algn="ctr"/>
            <a:r>
              <a:rPr lang="en-US" altLang="ko-KR" sz="1200" dirty="0"/>
              <a:t>{Block(N).name}_History(Block(N).</a:t>
            </a:r>
            <a:r>
              <a:rPr lang="en-US" altLang="ko-KR" sz="1200" dirty="0" err="1"/>
              <a:t>historyID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5DAA3787-88F0-4C77-A95B-C6109F8DD9DE}"/>
              </a:ext>
            </a:extLst>
          </p:cNvPr>
          <p:cNvSpPr/>
          <p:nvPr/>
        </p:nvSpPr>
        <p:spPr>
          <a:xfrm>
            <a:off x="2668744" y="5029029"/>
            <a:ext cx="2192453" cy="45113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N &lt; </a:t>
            </a:r>
            <a:r>
              <a:rPr lang="ko-KR" altLang="en-US" sz="1200" dirty="0"/>
              <a:t>마지막 위치</a:t>
            </a:r>
            <a:r>
              <a:rPr lang="en-US" altLang="ko-KR" sz="1200" dirty="0"/>
              <a:t>?</a:t>
            </a:r>
            <a:endParaRPr lang="ko-KR" altLang="en-US" sz="1200" dirty="0"/>
          </a:p>
        </p:txBody>
      </p: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36030E13-9AA3-4C63-9819-E53A5DE66452}"/>
              </a:ext>
            </a:extLst>
          </p:cNvPr>
          <p:cNvCxnSpPr>
            <a:cxnSpLocks/>
          </p:cNvCxnSpPr>
          <p:nvPr/>
        </p:nvCxnSpPr>
        <p:spPr>
          <a:xfrm>
            <a:off x="3917369" y="4597283"/>
            <a:ext cx="4" cy="214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순서도: 수행의 시작/종료 73">
            <a:extLst>
              <a:ext uri="{FF2B5EF4-FFF2-40B4-BE49-F238E27FC236}">
                <a16:creationId xmlns:a16="http://schemas.microsoft.com/office/drawing/2014/main" id="{D0B4539C-06C4-4C40-85D0-05B71F01CB0C}"/>
              </a:ext>
            </a:extLst>
          </p:cNvPr>
          <p:cNvSpPr/>
          <p:nvPr/>
        </p:nvSpPr>
        <p:spPr>
          <a:xfrm>
            <a:off x="1614049" y="6085817"/>
            <a:ext cx="4301840" cy="605649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정상</a:t>
            </a:r>
          </a:p>
        </p:txBody>
      </p: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8B0B9574-375E-4F7F-B6B6-84B8320371BF}"/>
              </a:ext>
            </a:extLst>
          </p:cNvPr>
          <p:cNvCxnSpPr>
            <a:cxnSpLocks/>
            <a:stCxn id="9" idx="2"/>
            <a:endCxn id="74" idx="0"/>
          </p:cNvCxnSpPr>
          <p:nvPr/>
        </p:nvCxnSpPr>
        <p:spPr>
          <a:xfrm flipH="1">
            <a:off x="3764969" y="5870999"/>
            <a:ext cx="4" cy="214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순서도: 수행의 시작/종료 77">
            <a:extLst>
              <a:ext uri="{FF2B5EF4-FFF2-40B4-BE49-F238E27FC236}">
                <a16:creationId xmlns:a16="http://schemas.microsoft.com/office/drawing/2014/main" id="{EF4D9BFA-50C3-458D-AE6A-8AA4E7619978}"/>
              </a:ext>
            </a:extLst>
          </p:cNvPr>
          <p:cNvSpPr/>
          <p:nvPr/>
        </p:nvSpPr>
        <p:spPr>
          <a:xfrm>
            <a:off x="6615540" y="2110293"/>
            <a:ext cx="4301840" cy="605649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비정상</a:t>
            </a:r>
            <a:r>
              <a:rPr lang="en-US" altLang="ko-KR" dirty="0"/>
              <a:t>1</a:t>
            </a:r>
            <a:endParaRPr lang="ko-KR" altLang="en-US" dirty="0"/>
          </a:p>
        </p:txBody>
      </p: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05A38847-B676-4BBD-94D7-7B3195A42806}"/>
              </a:ext>
            </a:extLst>
          </p:cNvPr>
          <p:cNvCxnSpPr>
            <a:cxnSpLocks/>
            <a:stCxn id="8" idx="3"/>
            <a:endCxn id="78" idx="1"/>
          </p:cNvCxnSpPr>
          <p:nvPr/>
        </p:nvCxnSpPr>
        <p:spPr>
          <a:xfrm>
            <a:off x="5915892" y="2413118"/>
            <a:ext cx="6996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순서도: 수행의 시작/종료 82">
            <a:extLst>
              <a:ext uri="{FF2B5EF4-FFF2-40B4-BE49-F238E27FC236}">
                <a16:creationId xmlns:a16="http://schemas.microsoft.com/office/drawing/2014/main" id="{BE736B0B-E8FB-4351-A6C2-E504920741FC}"/>
              </a:ext>
            </a:extLst>
          </p:cNvPr>
          <p:cNvSpPr/>
          <p:nvPr/>
        </p:nvSpPr>
        <p:spPr>
          <a:xfrm>
            <a:off x="6615540" y="3536408"/>
            <a:ext cx="4301840" cy="605649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비정상</a:t>
            </a:r>
            <a:r>
              <a:rPr lang="en-US" altLang="ko-KR" dirty="0"/>
              <a:t>2</a:t>
            </a:r>
            <a:endParaRPr lang="ko-KR" altLang="en-US" dirty="0"/>
          </a:p>
        </p:txBody>
      </p: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D4262EBF-4274-4D26-B141-42E2320FD515}"/>
              </a:ext>
            </a:extLst>
          </p:cNvPr>
          <p:cNvCxnSpPr>
            <a:cxnSpLocks/>
            <a:stCxn id="39" idx="3"/>
            <a:endCxn id="83" idx="1"/>
          </p:cNvCxnSpPr>
          <p:nvPr/>
        </p:nvCxnSpPr>
        <p:spPr>
          <a:xfrm flipV="1">
            <a:off x="5915889" y="3839233"/>
            <a:ext cx="69965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4490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F7C8A4-C3B7-4515-B480-65FEFB373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비정상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C6B279-54A9-4268-B403-3238A31692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현 블록의 저장된 이전 블록 해시와 다시 구한 이전 블록 해시가 다른 경우임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뒤의 블록을 계속 똑같이 체크하여 이상이 없을 때</a:t>
            </a:r>
            <a:r>
              <a:rPr lang="en-US" altLang="ko-KR" dirty="0"/>
              <a:t>, </a:t>
            </a:r>
            <a:r>
              <a:rPr lang="ko-KR" altLang="en-US" dirty="0"/>
              <a:t>문제가 된 블록이 문제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백업이 필요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9307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4F3621-E216-430A-ADA2-8A14E270C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비정상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C94417-3727-473B-8713-03351F4A66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현 블록의 내용과 해당 테이블의 </a:t>
            </a:r>
            <a:r>
              <a:rPr lang="en-US" altLang="ko-KR" dirty="0"/>
              <a:t>history</a:t>
            </a:r>
            <a:r>
              <a:rPr lang="ko-KR" altLang="en-US" dirty="0"/>
              <a:t>의 내용과 다른 경우임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똑같이 계속 뒤 블록을 체크하고 이상이 없으면</a:t>
            </a:r>
            <a:r>
              <a:rPr lang="en-US" altLang="ko-KR" dirty="0"/>
              <a:t>, </a:t>
            </a:r>
            <a:r>
              <a:rPr lang="ko-KR" altLang="en-US" dirty="0"/>
              <a:t>블록의 내용이 변조가 없는 것임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블록의 내용으로 변조된 </a:t>
            </a:r>
            <a:r>
              <a:rPr lang="en-US" altLang="ko-KR" dirty="0"/>
              <a:t>history </a:t>
            </a:r>
            <a:r>
              <a:rPr lang="ko-KR" altLang="en-US" dirty="0"/>
              <a:t>복구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69802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125</Words>
  <Application>Microsoft Office PowerPoint</Application>
  <PresentationFormat>와이드스크린</PresentationFormat>
  <Paragraphs>23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Check 연산</vt:lpstr>
      <vt:lpstr>PowerPoint 프레젠테이션</vt:lpstr>
      <vt:lpstr>비정상1</vt:lpstr>
      <vt:lpstr>비정상2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Check 연산</dc:title>
  <dc:creator>이희수</dc:creator>
  <cp:lastModifiedBy>이희수</cp:lastModifiedBy>
  <cp:revision>7</cp:revision>
  <dcterms:created xsi:type="dcterms:W3CDTF">2019-08-22T13:34:16Z</dcterms:created>
  <dcterms:modified xsi:type="dcterms:W3CDTF">2019-08-22T15:13:20Z</dcterms:modified>
</cp:coreProperties>
</file>