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7739B-BF1B-4241-A24A-0A274C3E06EF}" v="13" dt="2019-04-27T05:46:38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희수 이" userId="ae2e3f0e43ac28fc" providerId="LiveId" clId="{93E7739B-BF1B-4241-A24A-0A274C3E06EF}"/>
    <pc:docChg chg="custSel modSld">
      <pc:chgData name="희수 이" userId="ae2e3f0e43ac28fc" providerId="LiveId" clId="{93E7739B-BF1B-4241-A24A-0A274C3E06EF}" dt="2019-04-27T05:46:41.063" v="184" actId="20577"/>
      <pc:docMkLst>
        <pc:docMk/>
      </pc:docMkLst>
      <pc:sldChg chg="addSp modSp">
        <pc:chgData name="희수 이" userId="ae2e3f0e43ac28fc" providerId="LiveId" clId="{93E7739B-BF1B-4241-A24A-0A274C3E06EF}" dt="2019-04-27T05:46:41.063" v="184" actId="20577"/>
        <pc:sldMkLst>
          <pc:docMk/>
          <pc:sldMk cId="1336522579" sldId="256"/>
        </pc:sldMkLst>
        <pc:spChg chg="add mod">
          <ac:chgData name="희수 이" userId="ae2e3f0e43ac28fc" providerId="LiveId" clId="{93E7739B-BF1B-4241-A24A-0A274C3E06EF}" dt="2019-04-27T05:46:41.063" v="184" actId="20577"/>
          <ac:spMkLst>
            <pc:docMk/>
            <pc:sldMk cId="1336522579" sldId="256"/>
            <ac:spMk id="29" creationId="{40AC5B3C-5A81-494E-9D9E-60500073BC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5B3C-A1B1-4062-917A-A6F7F1835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1ED9CB-F912-48B7-8D3A-2F5C3B599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8C5B9-5C00-4111-A427-A9663329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5A2E3-B447-4360-BAEA-A6BD673C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6E140-4DC1-4D97-996F-23680F58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0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CF107-1B76-480E-91CF-EECF00B2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A8B9D-C648-4D78-A642-CE78D3D5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4FDA7-1C3D-4505-831A-AE9D608B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7EB03-C6F5-493C-9644-02620DD3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1500E-909D-445D-A2BF-665B4506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8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C44A7-455B-4A8D-B321-9094DED69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7364A-6E5B-449E-85A9-8D55AB89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CA609-D49E-4B20-832E-5C53D893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8AE0C-3837-40D1-969D-A34867F6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A7A77-CE67-4841-B323-7AE522B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E09F8-F66F-428E-BA92-34105AFF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3031D-80FE-48D0-BA8B-DEA0706C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3D76B-A802-4096-B89E-DFD44270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14104-6D9F-4A50-9CBE-120B2DE0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93A94-D057-4F5B-A0F4-974CC2C5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1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3CFAD-148E-47B9-8F6F-C7AEDFBB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357B0-AFFA-4883-B63A-D47D43D7F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14285-2CCA-407C-BF4F-E14C81B1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F5277-4644-4AA1-8831-E51E67BE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8614B-FF4F-4D67-9E67-4EC07869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395E1-BA8E-4A4E-A443-CC674D6F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4B018-416C-44CE-BC17-66A20776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538AF-78C9-443C-99FE-0038D6080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A32B1-99A0-423B-B56E-E8D6AF2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E3755-E63C-4033-BE04-46B7555B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C5ABC-7EA0-4B34-A97C-BA4C3709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3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3E801-D7AD-4A4A-A87C-3FC196BC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98802-13D4-4244-9709-C5DB59C27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C5906-CDFA-4178-9BFC-7BE891E2F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FD668D-B749-4B67-925B-5DFE4A694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B9E7D2-CFC2-4C50-8BBD-B0858B064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E5E39B-0208-433A-A7A4-28EA283C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C7A024-AA8C-4B5A-921E-ACE75710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F7DCAF-7DDC-4594-A7F9-D01C26AA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2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F66C2-88AD-4294-A480-3BF766A0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CA33DE-D966-453A-B9AC-E6F0C256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AF8B8D-8ED9-47EF-9EF0-C5077D37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FB3E2-D527-4DDC-897F-BF1E5229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8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9E97E9-14B1-415B-B37A-671FDA18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AFCAD6-6F82-422C-8A38-80CCF6F8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5DBC4-05F7-4D90-A8C4-4C6DC959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A7C03-D38C-4CAD-AE53-9722F0DB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F17CA-3368-4760-B987-A1177564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BD156-19AC-467A-9A65-E05FB24EE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31C8A-2A80-4D21-9A89-2DB7F6F7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834DD-55E4-4CA3-AE03-2ABEB097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8ABB6-9FA6-4E66-A52F-FED10A0D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8E52-F2C9-4B98-86A9-49BFC7C0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F382C-3B5F-4184-964B-38DDAD987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E00218-FECF-4815-84C0-DA816E57F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10304A-D74A-4056-81FD-B685507D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A2604-552F-4598-AC6D-0FDCFC0E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AA5C6-8A09-4392-854C-4E8BEB75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0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540620-D865-43B2-8FB0-E8229F88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B1DE8-A136-4ACC-966F-6C81D375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57425-FB99-4B8F-BA2E-EEEBA158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34B2-B431-4B32-9570-1061F1309FB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F6166-204B-4EDB-82C2-313AE717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B0D3E-31E9-4255-A04D-F6B01F63C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D29B-575B-41C8-B8E1-CD837E5E5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7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BFF8A4-B06C-4E23-AA7B-F142E34603C7}"/>
              </a:ext>
            </a:extLst>
          </p:cNvPr>
          <p:cNvSpPr/>
          <p:nvPr/>
        </p:nvSpPr>
        <p:spPr>
          <a:xfrm>
            <a:off x="4542503" y="1959076"/>
            <a:ext cx="3384755" cy="87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Tensor </a:t>
            </a:r>
            <a:r>
              <a:rPr lang="ko-KR" altLang="en-US" dirty="0"/>
              <a:t>구조체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37EB17-7B7D-4874-8764-FA330AD95071}"/>
              </a:ext>
            </a:extLst>
          </p:cNvPr>
          <p:cNvSpPr/>
          <p:nvPr/>
        </p:nvSpPr>
        <p:spPr>
          <a:xfrm>
            <a:off x="376084" y="2981631"/>
            <a:ext cx="3384755" cy="87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A0B474-2415-4F53-828B-8DC4A1B76E60}"/>
              </a:ext>
            </a:extLst>
          </p:cNvPr>
          <p:cNvSpPr/>
          <p:nvPr/>
        </p:nvSpPr>
        <p:spPr>
          <a:xfrm>
            <a:off x="376084" y="4004187"/>
            <a:ext cx="3384755" cy="87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 array).shape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2B5088-3D1A-461A-AEFB-863FBE314A1C}"/>
              </a:ext>
            </a:extLst>
          </p:cNvPr>
          <p:cNvSpPr/>
          <p:nvPr/>
        </p:nvSpPr>
        <p:spPr>
          <a:xfrm>
            <a:off x="8708921" y="1959075"/>
            <a:ext cx="3384755" cy="87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Forward(struct Tensor x)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3C6CCA-1CEE-421D-8CB9-6247C5453508}"/>
              </a:ext>
            </a:extLst>
          </p:cNvPr>
          <p:cNvSpPr/>
          <p:nvPr/>
        </p:nvSpPr>
        <p:spPr>
          <a:xfrm>
            <a:off x="4542504" y="2981632"/>
            <a:ext cx="3384755" cy="87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Struct Tensor::data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22808F-0B03-443A-ACF8-76250DB4B185}"/>
              </a:ext>
            </a:extLst>
          </p:cNvPr>
          <p:cNvSpPr/>
          <p:nvPr/>
        </p:nvSpPr>
        <p:spPr>
          <a:xfrm>
            <a:off x="4542503" y="4004187"/>
            <a:ext cx="3384755" cy="87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Struct Tensor::shape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2E821B-6886-4CBA-B745-26120581C1E2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760839" y="3420396"/>
            <a:ext cx="781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143AB89-985D-4881-8749-DAF2C2EF9460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3760839" y="4442952"/>
            <a:ext cx="781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A8ABA50-B29E-4501-BCD4-4C4B67C8A341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7927258" y="2397840"/>
            <a:ext cx="781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AC5B3C-5A81-494E-9D9E-60500073BC5A}"/>
              </a:ext>
            </a:extLst>
          </p:cNvPr>
          <p:cNvSpPr/>
          <p:nvPr/>
        </p:nvSpPr>
        <p:spPr>
          <a:xfrm>
            <a:off x="626806" y="1133170"/>
            <a:ext cx="2625213" cy="153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객체의 포인트는 해당 </a:t>
            </a:r>
            <a:r>
              <a:rPr lang="en-US" altLang="ko-KR" dirty="0" err="1"/>
              <a:t>dtype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차원 배열이 옴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52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9E7CD-D7EF-4B0C-AB68-F61A2964914C}"/>
              </a:ext>
            </a:extLst>
          </p:cNvPr>
          <p:cNvSpPr/>
          <p:nvPr/>
        </p:nvSpPr>
        <p:spPr>
          <a:xfrm>
            <a:off x="376085" y="2981632"/>
            <a:ext cx="3384755" cy="87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A0B474-2415-4F53-828B-8DC4A1B76E60}"/>
              </a:ext>
            </a:extLst>
          </p:cNvPr>
          <p:cNvSpPr/>
          <p:nvPr/>
        </p:nvSpPr>
        <p:spPr>
          <a:xfrm>
            <a:off x="376084" y="4004187"/>
            <a:ext cx="3384755" cy="87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shape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2B5088-3D1A-461A-AEFB-863FBE314A1C}"/>
              </a:ext>
            </a:extLst>
          </p:cNvPr>
          <p:cNvSpPr/>
          <p:nvPr/>
        </p:nvSpPr>
        <p:spPr>
          <a:xfrm>
            <a:off x="8708921" y="1959075"/>
            <a:ext cx="3384755" cy="87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Forward(float *array,</a:t>
            </a:r>
          </a:p>
          <a:p>
            <a:pPr algn="ctr"/>
            <a:r>
              <a:rPr lang="en-US" altLang="ko-KR" dirty="0"/>
              <a:t>Int *shape,</a:t>
            </a:r>
          </a:p>
          <a:p>
            <a:pPr algn="ctr"/>
            <a:r>
              <a:rPr lang="en-US" altLang="ko-KR" dirty="0"/>
              <a:t>Int size, int dim)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2E821B-6886-4CBA-B745-26120581C1E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760840" y="2397840"/>
            <a:ext cx="4948081" cy="102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143AB89-985D-4881-8749-DAF2C2EF946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60839" y="2397840"/>
            <a:ext cx="4948082" cy="204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B8D86E-B53C-4485-8AE7-C3D3282E0083}"/>
              </a:ext>
            </a:extLst>
          </p:cNvPr>
          <p:cNvSpPr/>
          <p:nvPr/>
        </p:nvSpPr>
        <p:spPr>
          <a:xfrm>
            <a:off x="376084" y="2981630"/>
            <a:ext cx="3384755" cy="87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8571F0-F2CA-4820-BCFE-62BCC1AD8C4E}"/>
              </a:ext>
            </a:extLst>
          </p:cNvPr>
          <p:cNvSpPr/>
          <p:nvPr/>
        </p:nvSpPr>
        <p:spPr>
          <a:xfrm>
            <a:off x="376084" y="4004186"/>
            <a:ext cx="3384755" cy="87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 array).shape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37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이희수</dc:creator>
  <cp:lastModifiedBy>이희수</cp:lastModifiedBy>
  <cp:revision>2</cp:revision>
  <dcterms:created xsi:type="dcterms:W3CDTF">2019-04-27T05:39:48Z</dcterms:created>
  <dcterms:modified xsi:type="dcterms:W3CDTF">2019-04-27T05:46:42Z</dcterms:modified>
</cp:coreProperties>
</file>