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8" r:id="rId6"/>
    <p:sldId id="262" r:id="rId7"/>
    <p:sldId id="258" r:id="rId8"/>
    <p:sldId id="256" r:id="rId9"/>
    <p:sldId id="264" r:id="rId10"/>
    <p:sldId id="265" r:id="rId11"/>
    <p:sldId id="266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815788" y="580508"/>
            <a:ext cx="79158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3932350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930049" y="384133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815788" y="580508"/>
            <a:ext cx="791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163176"/>
            <a:ext cx="7811060" cy="253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580508"/>
            <a:ext cx="79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MC</a:t>
            </a:r>
            <a:r>
              <a:rPr lang="ko-KR" altLang="en-US" dirty="0"/>
              <a:t> 분포 시각화</a:t>
            </a:r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94884"/>
              </p:ext>
            </p:extLst>
          </p:nvPr>
        </p:nvGraphicFramePr>
        <p:xfrm>
          <a:off x="7928723" y="2667180"/>
          <a:ext cx="1541869" cy="82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25480" imgH="439560" progId="Package">
                  <p:embed/>
                </p:oleObj>
              </mc:Choice>
              <mc:Fallback>
                <p:oleObj name="포장기 셸 개체" showAsIcon="1" r:id="rId3" imgW="825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8723" y="2667180"/>
                        <a:ext cx="1541869" cy="821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8DAC5-4575-4671-8AC5-0BBB967E14D7}"/>
              </a:ext>
            </a:extLst>
          </p:cNvPr>
          <p:cNvSpPr txBox="1"/>
          <p:nvPr/>
        </p:nvSpPr>
        <p:spPr>
          <a:xfrm>
            <a:off x="815788" y="580508"/>
            <a:ext cx="111236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dcm</a:t>
            </a:r>
            <a:r>
              <a:rPr lang="en-US" altLang="ko-KR" dirty="0"/>
              <a:t> to </a:t>
            </a:r>
            <a:r>
              <a:rPr lang="en-US" altLang="ko-KR" dirty="0" err="1"/>
              <a:t>png</a:t>
            </a:r>
            <a:r>
              <a:rPr lang="en-US" altLang="ko-KR" dirty="0"/>
              <a:t> (640, 320, 256)</a:t>
            </a:r>
          </a:p>
          <a:p>
            <a:endParaRPr lang="en-US" altLang="ko-KR" dirty="0"/>
          </a:p>
          <a:p>
            <a:r>
              <a:rPr lang="en-US" altLang="ko-KR" dirty="0"/>
              <a:t>	1. yolov5s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img640</a:t>
            </a:r>
            <a:r>
              <a:rPr lang="ko-KR" altLang="en-US" dirty="0"/>
              <a:t> </a:t>
            </a:r>
            <a:r>
              <a:rPr lang="en-US" altLang="ko-KR" dirty="0"/>
              <a:t>epochs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/>
              <a:t>	2. yolov5s – img320 epochs 230</a:t>
            </a:r>
          </a:p>
          <a:p>
            <a:r>
              <a:rPr lang="en-US" altLang="ko-KR" dirty="0"/>
              <a:t>	3. yolov5l – img320 epochs 300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To 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trike="sngStrike" dirty="0"/>
              <a:t>yolov5 + Efficient Net </a:t>
            </a:r>
            <a:r>
              <a:rPr lang="en-US" altLang="ko-KR" dirty="0"/>
              <a:t>&lt;-</a:t>
            </a:r>
            <a:r>
              <a:rPr lang="ko-KR" altLang="en-US" dirty="0"/>
              <a:t>보류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trike="sngStrike" dirty="0"/>
              <a:t>Faster R-CNN </a:t>
            </a:r>
            <a:r>
              <a:rPr lang="en-US" altLang="ko-KR" dirty="0"/>
              <a:t>&lt; M2det</a:t>
            </a:r>
            <a:r>
              <a:rPr lang="ko-KR" altLang="en-US" dirty="0"/>
              <a:t>로 전환</a:t>
            </a:r>
            <a:r>
              <a:rPr lang="en-US" altLang="ko-KR" dirty="0"/>
              <a:t>, </a:t>
            </a:r>
            <a:r>
              <a:rPr lang="ko-KR" altLang="en-US" dirty="0"/>
              <a:t>진행중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trike="sngStrike" dirty="0"/>
              <a:t>None</a:t>
            </a:r>
            <a:r>
              <a:rPr lang="ko-KR" altLang="en-US" strike="sngStrike" dirty="0"/>
              <a:t> 라벨 추가 </a:t>
            </a:r>
            <a:r>
              <a:rPr lang="en-US" altLang="ko-KR" dirty="0"/>
              <a:t>&lt; M2det </a:t>
            </a:r>
            <a:r>
              <a:rPr lang="ko-KR" altLang="en-US" dirty="0"/>
              <a:t>테스트 예정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yolo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상업화 </a:t>
            </a:r>
            <a:r>
              <a:rPr lang="en-US" altLang="ko-KR" dirty="0"/>
              <a:t>– mitotic  cell visualization, mitotic count &gt; </a:t>
            </a:r>
            <a:r>
              <a:rPr lang="ko-KR" altLang="en-US" dirty="0"/>
              <a:t>이후 과제</a:t>
            </a:r>
            <a:r>
              <a:rPr lang="en-US" altLang="ko-KR" dirty="0"/>
              <a:t>, </a:t>
            </a:r>
            <a:r>
              <a:rPr lang="ko-KR" altLang="en-US" dirty="0"/>
              <a:t>현재는 성능에 집중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모델링 데이터 전부 끌어와서 비교</a:t>
            </a:r>
          </a:p>
        </p:txBody>
      </p:sp>
    </p:spTree>
    <p:extLst>
      <p:ext uri="{BB962C8B-B14F-4D97-AF65-F5344CB8AC3E}">
        <p14:creationId xmlns:p14="http://schemas.microsoft.com/office/powerpoint/2010/main" val="26364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3534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842962" y="528868"/>
            <a:ext cx="60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생성 과정 </a:t>
            </a:r>
            <a:r>
              <a:rPr lang="en-US" altLang="ko-KR" dirty="0"/>
              <a:t>(MEL)</a:t>
            </a:r>
            <a:endParaRPr lang="ko-KR" alt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962B84-9702-4315-A13F-719AD3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41275"/>
            <a:ext cx="820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D05277-2A5D-41EA-8F5F-F2469E9FBF2D}"/>
              </a:ext>
            </a:extLst>
          </p:cNvPr>
          <p:cNvSpPr txBox="1"/>
          <p:nvPr/>
        </p:nvSpPr>
        <p:spPr>
          <a:xfrm>
            <a:off x="380222" y="446926"/>
            <a:ext cx="8306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MEL - </a:t>
            </a:r>
            <a:r>
              <a:rPr lang="ko-KR" altLang="en-US" dirty="0" err="1"/>
              <a:t>manually</a:t>
            </a:r>
            <a:r>
              <a:rPr lang="ko-KR" altLang="en-US" dirty="0"/>
              <a:t>, </a:t>
            </a:r>
            <a:r>
              <a:rPr lang="ko-KR" altLang="en-US" dirty="0" err="1"/>
              <a:t>expert-labelled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- 기존 전문가 데이터셋</a:t>
            </a:r>
          </a:p>
          <a:p>
            <a:endParaRPr lang="ko-KR" altLang="en-US" dirty="0"/>
          </a:p>
          <a:p>
            <a:r>
              <a:rPr lang="ko-KR" altLang="en-US" dirty="0"/>
              <a:t>이걸 변형시켜서 </a:t>
            </a:r>
          </a:p>
          <a:p>
            <a:endParaRPr lang="ko-KR" altLang="en-US" dirty="0"/>
          </a:p>
          <a:p>
            <a:r>
              <a:rPr lang="ko-KR" altLang="en-US" dirty="0"/>
              <a:t>HEAL - </a:t>
            </a:r>
            <a:r>
              <a:rPr lang="ko-KR" altLang="en-US" dirty="0" err="1"/>
              <a:t>Hard-example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endParaRPr lang="ko-KR" altLang="en-US" dirty="0"/>
          </a:p>
          <a:p>
            <a:r>
              <a:rPr lang="ko-KR" altLang="en-US" dirty="0"/>
              <a:t>증강 전문가 데이터셋 1</a:t>
            </a:r>
          </a:p>
          <a:p>
            <a:endParaRPr lang="ko-KR" altLang="en-US" dirty="0"/>
          </a:p>
          <a:p>
            <a:r>
              <a:rPr lang="ko-KR" altLang="en-US" dirty="0"/>
              <a:t>ODAEL - </a:t>
            </a:r>
            <a:r>
              <a:rPr lang="ko-KR" altLang="en-US" dirty="0" err="1"/>
              <a:t>Object-detection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잠재적 유사 분열 </a:t>
            </a:r>
            <a:r>
              <a:rPr lang="ko-KR" altLang="en-US" dirty="0" err="1"/>
              <a:t>figure을</a:t>
            </a:r>
            <a:r>
              <a:rPr lang="ko-KR" altLang="en-US" dirty="0"/>
              <a:t> </a:t>
            </a:r>
            <a:r>
              <a:rPr lang="en-US" altLang="ko-KR" dirty="0" err="1"/>
              <a:t>DeepLearning</a:t>
            </a:r>
            <a:r>
              <a:rPr lang="ko-KR" altLang="en-US" dirty="0"/>
              <a:t>을 이용해 추가로 제안, 전문가가 데이터 세트의 다른 그룹으로 등급을 지정하고 할당.</a:t>
            </a:r>
          </a:p>
          <a:p>
            <a:endParaRPr lang="ko-KR" altLang="en-US" dirty="0"/>
          </a:p>
          <a:p>
            <a:r>
              <a:rPr lang="ko-KR" altLang="en-US" dirty="0" err="1"/>
              <a:t>granulocyte</a:t>
            </a:r>
            <a:r>
              <a:rPr lang="ko-KR" altLang="en-US" dirty="0"/>
              <a:t> - </a:t>
            </a:r>
            <a:r>
              <a:rPr lang="ko-KR" altLang="en-US" dirty="0" err="1"/>
              <a:t>과립구</a:t>
            </a:r>
            <a:r>
              <a:rPr lang="ko-KR" altLang="en-US" dirty="0"/>
              <a:t> - 세포질에 과립이 있는 백혈구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0F916-9018-4944-9954-1F6D9C3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007507"/>
            <a:ext cx="834390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1D8F-7A8A-4DB6-91DB-5EE821587054}"/>
              </a:ext>
            </a:extLst>
          </p:cNvPr>
          <p:cNvSpPr txBox="1"/>
          <p:nvPr/>
        </p:nvSpPr>
        <p:spPr>
          <a:xfrm>
            <a:off x="857250" y="638175"/>
            <a:ext cx="53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(HEAL)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80180"/>
            <a:ext cx="8448675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857250" y="3277820"/>
            <a:ext cx="669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r>
              <a:rPr lang="en-US" altLang="ko-KR" dirty="0"/>
              <a:t>(ODEAL)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r>
              <a:rPr lang="en-US" altLang="ko-KR" b="1" dirty="0"/>
              <a:t> </a:t>
            </a:r>
            <a:r>
              <a:rPr lang="en-US" altLang="ko-KR" sz="1400" b="1" dirty="0"/>
              <a:t>(640 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640)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DC942-E220-432B-8AF7-AC8818D34143}"/>
              </a:ext>
            </a:extLst>
          </p:cNvPr>
          <p:cNvSpPr txBox="1"/>
          <p:nvPr/>
        </p:nvSpPr>
        <p:spPr>
          <a:xfrm>
            <a:off x="592979" y="361048"/>
            <a:ext cx="4350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Yolo_v5</a:t>
            </a:r>
          </a:p>
          <a:p>
            <a:r>
              <a:rPr lang="en-US" altLang="ko-KR" sz="2800" b="1" dirty="0"/>
              <a:t>Imgsz-640 / epochs-100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21281-B44E-43A0-964B-D84FBB92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361048"/>
            <a:ext cx="5525538" cy="429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42CBCF-51F9-448D-A02E-E0E43390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0759"/>
            <a:ext cx="12192000" cy="1657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E43DE-9104-4D1E-BE8C-C9B4F9A8CDD4}"/>
              </a:ext>
            </a:extLst>
          </p:cNvPr>
          <p:cNvSpPr txBox="1"/>
          <p:nvPr/>
        </p:nvSpPr>
        <p:spPr>
          <a:xfrm>
            <a:off x="592978" y="142910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Imgsz-320 / epochs-250 </a:t>
            </a:r>
            <a:r>
              <a:rPr lang="ko-KR" altLang="en-US" sz="2800" b="1" dirty="0"/>
              <a:t>교체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91CF4-CAEB-4F73-9823-C6C1DFA6669F}"/>
              </a:ext>
            </a:extLst>
          </p:cNvPr>
          <p:cNvSpPr txBox="1"/>
          <p:nvPr/>
        </p:nvSpPr>
        <p:spPr>
          <a:xfrm>
            <a:off x="0" y="4831427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연구기관 결과 </a:t>
            </a:r>
            <a:r>
              <a:rPr lang="en-US" altLang="ko-KR" dirty="0"/>
              <a:t>: Accuracy 0.91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520</Words>
  <Application>Microsoft Office PowerPoint</Application>
  <PresentationFormat>와이드스크린</PresentationFormat>
  <Paragraphs>219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 (본문)</vt:lpstr>
      <vt:lpstr>Arial</vt:lpstr>
      <vt:lpstr>Roboto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이현수</cp:lastModifiedBy>
  <cp:revision>42</cp:revision>
  <dcterms:created xsi:type="dcterms:W3CDTF">2021-08-18T01:54:51Z</dcterms:created>
  <dcterms:modified xsi:type="dcterms:W3CDTF">2021-08-26T00:53:21Z</dcterms:modified>
</cp:coreProperties>
</file>