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4769-8CD0-4CC2-B4A6-41ACB854A118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2E4AE-79BD-48B8-A18F-B24D907825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189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15 min Präsentation zu einem Thema aus Vorlesung 5 bis 7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2E4AE-79BD-48B8-A18F-B24D9078257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08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Datenbeschaffung: </a:t>
            </a:r>
          </a:p>
          <a:p>
            <a:pPr marL="171450" indent="-171450">
              <a:buFontTx/>
              <a:buChar char="-"/>
            </a:pPr>
            <a:r>
              <a:rPr lang="de-DE" dirty="0"/>
              <a:t>nach Beschaffung der Fotos festgestellt, dass die </a:t>
            </a:r>
            <a:r>
              <a:rPr lang="de-DE" dirty="0" err="1"/>
              <a:t>Validationkurve</a:t>
            </a:r>
            <a:r>
              <a:rPr lang="de-DE" dirty="0"/>
              <a:t> sehr volatil war </a:t>
            </a:r>
            <a:r>
              <a:rPr lang="de-DE" dirty="0">
                <a:sym typeface="Wingdings" panose="05000000000000000000" pitchFamily="2" charset="2"/>
              </a:rPr>
              <a:t> Datenset zu klein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weitere Bilder gesucht und Modelle wieder laufen lassen (diesen Prozess drei Mal wiederholt)</a:t>
            </a:r>
          </a:p>
          <a:p>
            <a:pPr marL="171450" indent="-1714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Umgang mit Real Data: Fotos in verschiedenen Winkeln, Licht, Sonnenbrille, Fotoreihen </a:t>
            </a:r>
          </a:p>
          <a:p>
            <a:pPr marL="171450" indent="-171450">
              <a:buFontTx/>
              <a:buChar char="-"/>
            </a:pPr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Modelling &amp;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Predictions</a:t>
            </a:r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Black Box schwierig zu durchschauen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Accuracy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&amp; Loss Plots helfen beim Optimieren (volatile Kurven  zu kleines Datenset)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Advanced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DL</a:t>
            </a:r>
          </a:p>
          <a:p>
            <a:pPr marL="171450" indent="-1714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Generator erkannte die Anzahl der Input Bilder nicht richtig </a:t>
            </a:r>
          </a:p>
          <a:p>
            <a:pPr marL="0" indent="0">
              <a:buFontTx/>
              <a:buNone/>
            </a:pP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-  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Pillow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Package zwar installiert, aber nicht erkannt  Fehlermeldung, welche das Ausführen des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Object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Detection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Codes und des Morphings nicht möglich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Hardware</a:t>
            </a:r>
          </a:p>
          <a:p>
            <a:pPr marL="0" indent="0">
              <a:buFontTx/>
              <a:buNone/>
            </a:pPr>
            <a:r>
              <a:rPr lang="de-CH" dirty="0"/>
              <a:t>-  ohne Virtual </a:t>
            </a:r>
            <a:r>
              <a:rPr lang="de-CH" dirty="0" err="1"/>
              <a:t>Machine</a:t>
            </a:r>
            <a:r>
              <a:rPr lang="de-CH" dirty="0"/>
              <a:t> fast nicht machbar (nur mit weniger Testläufen – kein Ausprobieren)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2E4AE-79BD-48B8-A18F-B24D9078257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963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Datenbeschaffung: </a:t>
            </a:r>
          </a:p>
          <a:p>
            <a:pPr marL="171450" indent="-171450">
              <a:buFontTx/>
              <a:buChar char="-"/>
            </a:pPr>
            <a:r>
              <a:rPr lang="de-DE" dirty="0"/>
              <a:t>nach Beschaffung der Fotos festgestellt, dass die </a:t>
            </a:r>
            <a:r>
              <a:rPr lang="de-DE" dirty="0" err="1"/>
              <a:t>Validationkurve</a:t>
            </a:r>
            <a:r>
              <a:rPr lang="de-DE" dirty="0"/>
              <a:t> sehr volatil war </a:t>
            </a:r>
            <a:r>
              <a:rPr lang="de-DE" dirty="0">
                <a:sym typeface="Wingdings" panose="05000000000000000000" pitchFamily="2" charset="2"/>
              </a:rPr>
              <a:t> Datenset zu klein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weitere Bilder gesucht und Modelle wieder laufen lassen (diesen Prozess drei Mal wiederholt)</a:t>
            </a:r>
          </a:p>
          <a:p>
            <a:pPr marL="171450" indent="-1714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Umgang mit Real Data: Fotos in verschiedenen Winkeln, Licht, Sonnenbrille, Fotoreihen </a:t>
            </a:r>
          </a:p>
          <a:p>
            <a:pPr marL="171450" indent="-171450">
              <a:buFontTx/>
              <a:buChar char="-"/>
            </a:pPr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Modelling &amp;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Predictions</a:t>
            </a:r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Black Box schwierig zu durchschauen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Accuracy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&amp; Loss Plots helfen beim Optimieren (volatile Kurven  zu kleines Datenset)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Advanced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DL</a:t>
            </a:r>
          </a:p>
          <a:p>
            <a:pPr marL="171450" indent="-1714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Generator erkannte die Anzahl der Input Bilder nicht richtig </a:t>
            </a:r>
          </a:p>
          <a:p>
            <a:pPr marL="0" indent="0">
              <a:buFontTx/>
              <a:buNone/>
            </a:pP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-  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Pillow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Package zwar installiert, aber nicht erkannt  Fehlermeldung, welche das Ausführen des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Object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Detection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Codes und des Morphings nicht möglich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Hardware</a:t>
            </a:r>
          </a:p>
          <a:p>
            <a:pPr marL="0" indent="0">
              <a:buFontTx/>
              <a:buNone/>
            </a:pPr>
            <a:r>
              <a:rPr lang="de-CH" dirty="0"/>
              <a:t>-  ohne Virtual </a:t>
            </a:r>
            <a:r>
              <a:rPr lang="de-CH" dirty="0" err="1"/>
              <a:t>Machine</a:t>
            </a:r>
            <a:r>
              <a:rPr lang="de-CH" dirty="0"/>
              <a:t> fast nicht machbar (nur mit weniger Testläufen – kein Ausprobieren)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2E4AE-79BD-48B8-A18F-B24D9078257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85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3FC69-0EDD-430F-86ED-B09AF7755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533233-A084-446F-B76B-A41194990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19540B-0445-43E7-A2DE-38EDACCF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6410B1-E15A-4989-BB33-7E26753B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95955-9DF0-4480-AAF8-532F2743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24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42138-0A9F-42F4-B5A9-2A7D54F5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043CA4-8477-4AE1-81AF-19D35200F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93AD1-B06D-460A-8259-4B44CE8B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A5EBA4-B937-4D94-B6B4-EDA90CB6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4F1B2-055C-4247-95F8-FFF8531E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55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472D6D-9C85-467F-A203-EBB4C6A9D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3DA5A-8B91-462C-84FA-A9F7F7C4D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0D34C-1B94-41B7-B070-63C6C436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FCFD0-CA0B-4104-943F-F406EBF9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0A93A-834E-4B59-B6B6-C0F6CC0B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FFEAD-A151-4550-864A-C4E4282A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A4D93-A6E9-40AA-9DA6-B27B842F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ABF72-210A-4951-9F80-338EB897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102D0-453C-4C0E-8141-3BA20781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0D75BC-1E14-4E5A-97F8-DB38411D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79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22C4-AD32-481D-A92D-C1196A00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0E34A-3186-45C7-840A-B196F5FE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A9E8E-C137-4289-9062-573A6BC9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1B08B-EFA2-48E0-8FE0-570223E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A2FDCC-0F39-4026-9AA4-FECF4D7F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966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3C242-43CF-4258-B05F-C03483B4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00D05-7FDA-44D8-BC63-6E6875C57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75489-540F-4DE6-8D3B-C55440BA3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D1790-311C-4782-994F-E9D98A13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6DD26-1C99-4121-BC28-41149E9B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C98724-D81A-40D1-B852-8A8F3E47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388C8-A3CB-402A-8B09-5D8C020C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35DE01-DF9D-4930-B251-A423A405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4FF046-E935-463A-A898-82F42463D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9EB68A-1D71-4007-834B-BD09AF3CB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D4F2AF-A27E-48F0-8418-7BA10A70B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740842-EF4F-4898-8095-17184CA0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56316A-F479-46D4-8BDF-C43CD7D2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488D3E-7392-4C19-B34B-2A69C9F2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35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14488-5D15-4B03-B614-F6491729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091274-E177-45C1-B19D-E745E4E7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4E23C5-4E00-4645-B338-4CBADB09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DA39B-6E6A-4261-BE50-6717C080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626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560B8A-3528-4F0D-AFA3-EDD555F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D5F1B2-5303-4E59-861C-8F45D6BE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500736-6DEE-4EA4-AEFA-CBE9F461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23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75E0E-35C5-4FD6-AEE9-E237AD3B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29C0DA-6AFE-4D9B-8CF6-30207DE6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5E2697-206B-4DF1-BDCC-4638337F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4FEAE9-E46F-4928-969A-832FD678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91D03-A881-45F6-8E48-65B34543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4500D4-8CAA-44DF-A125-D789CD15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454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24171-76A9-4E9A-85B6-EA9A1674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76ECE9-B453-4428-A964-74BDCD0E5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EB11E2-33D7-4973-A2BA-B5DF323D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B0108-9747-4D3B-8C20-99CBAEF2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7F6A3-2E28-4695-B659-D795CF67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5CB2A5-7DEE-4B29-A749-AA07A789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986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DD7991-60BA-4295-A200-4E1DD5C1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04CBF1-9036-4B62-90DF-DCEF6A963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32BA4-1EAB-46E4-B849-543517D37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C07B-824B-4A63-A1E4-BC8D1420D46D}" type="datetimeFigureOut">
              <a:rPr lang="de-CH" smtClean="0"/>
              <a:t>06.02.2020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A2C3D-4FE3-482D-8784-8C86F2A4D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E39F7-2771-4665-AB35-6A308AC92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529D-D2DC-4C17-8757-FCCB405191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348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85A012-AF98-4C45-870F-126FCD2EBBA7}"/>
              </a:ext>
            </a:extLst>
          </p:cNvPr>
          <p:cNvSpPr/>
          <p:nvPr/>
        </p:nvSpPr>
        <p:spPr>
          <a:xfrm>
            <a:off x="1438275" y="0"/>
            <a:ext cx="5114925" cy="6858000"/>
          </a:xfrm>
          <a:prstGeom prst="rect">
            <a:avLst/>
          </a:prstGeom>
          <a:gradFill flip="none" rotWithShape="1">
            <a:gsLst>
              <a:gs pos="100000">
                <a:srgbClr val="357886"/>
              </a:gs>
              <a:gs pos="0">
                <a:schemeClr val="tx2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FC3989-FA0A-4055-8FB3-DA5A02178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Learning Bootcamp</a:t>
            </a:r>
            <a:endParaRPr lang="de-CH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6FD16D-0447-4B1B-B0D6-95A56B0FB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714875" cy="1655762"/>
          </a:xfrm>
        </p:spPr>
        <p:txBody>
          <a:bodyPr/>
          <a:lstStyle/>
          <a:p>
            <a:pPr algn="l"/>
            <a:r>
              <a:rPr lang="de-DE" dirty="0">
                <a:solidFill>
                  <a:srgbClr val="35788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 </a:t>
            </a:r>
            <a:r>
              <a:rPr lang="de-DE" dirty="0" err="1">
                <a:solidFill>
                  <a:srgbClr val="35788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endParaRPr lang="de-CH" dirty="0">
              <a:solidFill>
                <a:srgbClr val="35788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B1713B7F-3AB7-4F31-83F5-3EA5B1C58370}"/>
              </a:ext>
            </a:extLst>
          </p:cNvPr>
          <p:cNvSpPr txBox="1">
            <a:spLocks/>
          </p:cNvSpPr>
          <p:nvPr/>
        </p:nvSpPr>
        <p:spPr>
          <a:xfrm>
            <a:off x="1524000" y="5820536"/>
            <a:ext cx="47148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dirty="0">
                <a:solidFill>
                  <a:srgbClr val="35788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Lisa Becker, Anastasiia Chebatarova, Axel Kandel, Alexander Kusche</a:t>
            </a:r>
          </a:p>
          <a:p>
            <a:pPr algn="l"/>
            <a:r>
              <a:rPr lang="de-DE" sz="1600" dirty="0" err="1">
                <a:solidFill>
                  <a:srgbClr val="35788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07.February</a:t>
            </a:r>
            <a:r>
              <a:rPr lang="de-DE" sz="1600" dirty="0">
                <a:solidFill>
                  <a:srgbClr val="35788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2020</a:t>
            </a:r>
            <a:endParaRPr lang="de-CH" sz="1600" dirty="0">
              <a:solidFill>
                <a:srgbClr val="35788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85A012-AF98-4C45-870F-126FCD2EBBA7}"/>
              </a:ext>
            </a:extLst>
          </p:cNvPr>
          <p:cNvSpPr/>
          <p:nvPr/>
        </p:nvSpPr>
        <p:spPr>
          <a:xfrm>
            <a:off x="0" y="946041"/>
            <a:ext cx="12231090" cy="5953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FC3989-FA0A-4055-8FB3-DA5A02178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74" y="40578"/>
            <a:ext cx="7591720" cy="772319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Approach</a:t>
            </a:r>
            <a:endParaRPr lang="de-CH" sz="4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D1B4E53-0AE3-4571-802C-519F01229FDC}"/>
              </a:ext>
            </a:extLst>
          </p:cNvPr>
          <p:cNvSpPr/>
          <p:nvPr/>
        </p:nvSpPr>
        <p:spPr>
          <a:xfrm>
            <a:off x="636309" y="1450472"/>
            <a:ext cx="10868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de-DE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every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team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member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tries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work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out a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base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model</a:t>
            </a:r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first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working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model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builds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the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foundation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for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parameter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optimization</a:t>
            </a:r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try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out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what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works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best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(and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document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it!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endParaRPr lang="de-DE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437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85A012-AF98-4C45-870F-126FCD2EBBA7}"/>
              </a:ext>
            </a:extLst>
          </p:cNvPr>
          <p:cNvSpPr/>
          <p:nvPr/>
        </p:nvSpPr>
        <p:spPr>
          <a:xfrm>
            <a:off x="0" y="946041"/>
            <a:ext cx="12231090" cy="5953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FC3989-FA0A-4055-8FB3-DA5A02178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74" y="40578"/>
            <a:ext cx="7591720" cy="772319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</a:t>
            </a:r>
            <a:r>
              <a:rPr lang="de-DE" sz="4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Work</a:t>
            </a:r>
            <a:endParaRPr lang="de-CH" sz="4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CE36331C-3FFC-485E-BE18-8CE0A0E1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210" y="1160496"/>
            <a:ext cx="5574384" cy="4598620"/>
          </a:xfrm>
        </p:spPr>
        <p:txBody>
          <a:bodyPr>
            <a:normAutofit/>
          </a:bodyPr>
          <a:lstStyle/>
          <a:p>
            <a:pPr algn="l"/>
            <a:endParaRPr lang="de-DE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algn="l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D1B4E53-0AE3-4571-802C-519F01229FDC}"/>
              </a:ext>
            </a:extLst>
          </p:cNvPr>
          <p:cNvSpPr/>
          <p:nvPr/>
        </p:nvSpPr>
        <p:spPr>
          <a:xfrm>
            <a:off x="636309" y="1450472"/>
            <a:ext cx="58558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Check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train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images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for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correct</a:t>
            </a:r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categorization</a:t>
            </a:r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endParaRPr lang="de-DE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02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Breitbild</PresentationFormat>
  <Paragraphs>51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Wingdings</vt:lpstr>
      <vt:lpstr>Office</vt:lpstr>
      <vt:lpstr>Deep Learning Bootcamp</vt:lpstr>
      <vt:lpstr>Approach</vt:lpstr>
      <vt:lpstr>Prep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Vision</dc:title>
  <dc:creator>Becker Lisa W.MSCIDS.1801</dc:creator>
  <cp:lastModifiedBy>Becker Lisa W.MSCIDS.1801</cp:lastModifiedBy>
  <cp:revision>41</cp:revision>
  <dcterms:created xsi:type="dcterms:W3CDTF">2019-12-15T14:31:59Z</dcterms:created>
  <dcterms:modified xsi:type="dcterms:W3CDTF">2020-02-06T11:04:26Z</dcterms:modified>
</cp:coreProperties>
</file>