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704" r:id="rId2"/>
    <p:sldId id="703" r:id="rId3"/>
  </p:sldIdLst>
  <p:sldSz cx="9144000" cy="6858000" type="screen4x3"/>
  <p:notesSz cx="6646863" cy="97774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CC"/>
    <a:srgbClr val="5F5F5F"/>
    <a:srgbClr val="003868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 autoAdjust="0"/>
    <p:restoredTop sz="85106" autoAdjust="0"/>
  </p:normalViewPr>
  <p:slideViewPr>
    <p:cSldViewPr snapToObjects="1">
      <p:cViewPr varScale="1">
        <p:scale>
          <a:sx n="110" d="100"/>
          <a:sy n="110" d="100"/>
        </p:scale>
        <p:origin x="1098" y="114"/>
      </p:cViewPr>
      <p:guideLst>
        <p:guide orient="horz" pos="459"/>
        <p:guide pos="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2088" y="-84"/>
      </p:cViewPr>
      <p:guideLst>
        <p:guide orient="horz" pos="3080"/>
        <p:guide pos="2093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1993" cy="48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4" tIns="45372" rIns="90744" bIns="45372" numCol="1" anchor="t" anchorCtr="0" compatLnSpc="1">
            <a:prstTxWarp prst="textNoShape">
              <a:avLst/>
            </a:prstTxWarp>
          </a:bodyPr>
          <a:lstStyle>
            <a:lvl1pPr algn="l" defTabSz="906857">
              <a:defRPr sz="1300"/>
            </a:lvl1pPr>
          </a:lstStyle>
          <a:p>
            <a:endParaRPr lang="de-DE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4872" y="0"/>
            <a:ext cx="2880506" cy="48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4" tIns="45372" rIns="90744" bIns="45372" numCol="1" anchor="t" anchorCtr="0" compatLnSpc="1">
            <a:prstTxWarp prst="textNoShape">
              <a:avLst/>
            </a:prstTxWarp>
          </a:bodyPr>
          <a:lstStyle>
            <a:lvl1pPr algn="r" defTabSz="906857">
              <a:defRPr sz="1300"/>
            </a:lvl1pPr>
          </a:lstStyle>
          <a:p>
            <a:endParaRPr lang="de-DE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7557"/>
            <a:ext cx="2881993" cy="48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4" tIns="45372" rIns="90744" bIns="45372" numCol="1" anchor="b" anchorCtr="0" compatLnSpc="1">
            <a:prstTxWarp prst="textNoShape">
              <a:avLst/>
            </a:prstTxWarp>
          </a:bodyPr>
          <a:lstStyle>
            <a:lvl1pPr algn="l" defTabSz="906857">
              <a:defRPr sz="1300"/>
            </a:lvl1pPr>
          </a:lstStyle>
          <a:p>
            <a:endParaRPr lang="de-DE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4872" y="9287557"/>
            <a:ext cx="2880506" cy="48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4" tIns="45372" rIns="90744" bIns="45372" numCol="1" anchor="b" anchorCtr="0" compatLnSpc="1">
            <a:prstTxWarp prst="textNoShape">
              <a:avLst/>
            </a:prstTxWarp>
          </a:bodyPr>
          <a:lstStyle>
            <a:lvl1pPr algn="r" defTabSz="906857">
              <a:defRPr sz="1300"/>
            </a:lvl1pPr>
          </a:lstStyle>
          <a:p>
            <a:fld id="{CE169B8B-7822-49D1-AA0F-BFDFA415E3DE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409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0506" cy="48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5" tIns="44969" rIns="89935" bIns="44969" numCol="1" anchor="t" anchorCtr="0" compatLnSpc="1">
            <a:prstTxWarp prst="textNoShape">
              <a:avLst/>
            </a:prstTxWarp>
          </a:bodyPr>
          <a:lstStyle>
            <a:lvl1pPr algn="l" defTabSz="899335">
              <a:defRPr sz="1300"/>
            </a:lvl1pPr>
          </a:lstStyle>
          <a:p>
            <a:endParaRPr lang="de-DE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4872" y="0"/>
            <a:ext cx="2880506" cy="48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5" tIns="44969" rIns="89935" bIns="44969" numCol="1" anchor="t" anchorCtr="0" compatLnSpc="1">
            <a:prstTxWarp prst="textNoShape">
              <a:avLst/>
            </a:prstTxWarp>
          </a:bodyPr>
          <a:lstStyle>
            <a:lvl1pPr algn="r" defTabSz="899335">
              <a:defRPr sz="1300"/>
            </a:lvl1pPr>
          </a:lstStyle>
          <a:p>
            <a:endParaRPr lang="de-DE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5825" y="738188"/>
            <a:ext cx="4878388" cy="3660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390" y="4643780"/>
            <a:ext cx="5318085" cy="439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5" tIns="44969" rIns="89935" bIns="44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7557"/>
            <a:ext cx="2880506" cy="48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5" tIns="44969" rIns="89935" bIns="44969" numCol="1" anchor="b" anchorCtr="0" compatLnSpc="1">
            <a:prstTxWarp prst="textNoShape">
              <a:avLst/>
            </a:prstTxWarp>
          </a:bodyPr>
          <a:lstStyle>
            <a:lvl1pPr algn="l" defTabSz="899335">
              <a:defRPr sz="1300"/>
            </a:lvl1pPr>
          </a:lstStyle>
          <a:p>
            <a:endParaRPr lang="de-DE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4872" y="9287557"/>
            <a:ext cx="2880506" cy="48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5" tIns="44969" rIns="89935" bIns="44969" numCol="1" anchor="b" anchorCtr="0" compatLnSpc="1">
            <a:prstTxWarp prst="textNoShape">
              <a:avLst/>
            </a:prstTxWarp>
          </a:bodyPr>
          <a:lstStyle>
            <a:lvl1pPr algn="r" defTabSz="899335">
              <a:defRPr sz="1300"/>
            </a:lvl1pPr>
          </a:lstStyle>
          <a:p>
            <a:fld id="{34B1A540-C2C8-4B26-BF70-609200D9BDF6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296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A540-C2C8-4B26-BF70-609200D9BDF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48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A540-C2C8-4B26-BF70-609200D9BDF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83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5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5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8925" y="73025"/>
            <a:ext cx="2058988" cy="60531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3025"/>
            <a:ext cx="6029325" cy="60531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28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4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37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4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3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4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27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27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982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Line 10"/>
          <p:cNvSpPr>
            <a:spLocks noChangeShapeType="1"/>
          </p:cNvSpPr>
          <p:nvPr userDrawn="1"/>
        </p:nvSpPr>
        <p:spPr bwMode="auto">
          <a:xfrm>
            <a:off x="381000" y="908050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025"/>
            <a:ext cx="82296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7" name="Text Box 11"/>
          <p:cNvSpPr txBox="1">
            <a:spLocks noChangeArrowheads="1"/>
          </p:cNvSpPr>
          <p:nvPr userDrawn="1"/>
        </p:nvSpPr>
        <p:spPr bwMode="auto">
          <a:xfrm>
            <a:off x="363538" y="6584950"/>
            <a:ext cx="1311130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/>
          <a:p>
            <a:pPr algn="l"/>
            <a:r>
              <a:rPr lang="de-DE" sz="900" dirty="0">
                <a:solidFill>
                  <a:schemeClr val="tx1"/>
                </a:solidFill>
                <a:sym typeface="Wingdings" pitchFamily="2" charset="2"/>
              </a:rPr>
              <a:t>PMB - Projektplanung</a:t>
            </a:r>
            <a:endParaRPr lang="de-CH" sz="9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868"/>
          </a:solidFill>
          <a:latin typeface="Arial" pitchFamily="34" charset="0"/>
        </a:defRPr>
      </a:lvl9pPr>
    </p:titleStyle>
    <p:bodyStyle>
      <a:lvl1pPr marL="342900" indent="-342900" algn="l" rtl="0" fontAlgn="base">
        <a:lnSpc>
          <a:spcPct val="85000"/>
        </a:lnSpc>
        <a:spcBef>
          <a:spcPct val="4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5000"/>
        </a:lnSpc>
        <a:spcBef>
          <a:spcPct val="4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85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85000"/>
        </a:lnSpc>
        <a:spcBef>
          <a:spcPct val="4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85000"/>
        </a:lnSpc>
        <a:spcBef>
          <a:spcPct val="4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4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4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4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4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3"/>
          <p:cNvSpPr>
            <a:spLocks noChangeArrowheads="1"/>
          </p:cNvSpPr>
          <p:nvPr/>
        </p:nvSpPr>
        <p:spPr bwMode="auto">
          <a:xfrm>
            <a:off x="296863" y="450850"/>
            <a:ext cx="8229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de-CH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SwissGrooves</a:t>
            </a:r>
            <a:r>
              <a:rPr lang="de-CH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CH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Meilensteinplanung  </a:t>
            </a:r>
            <a:r>
              <a:rPr lang="de-CH" sz="2400" b="1" dirty="0" smtClean="0">
                <a:solidFill>
                  <a:srgbClr val="0070C0"/>
                </a:solidFill>
              </a:rPr>
              <a:t> </a:t>
            </a:r>
            <a:r>
              <a:rPr lang="de-CH" sz="2400" b="1" dirty="0">
                <a:solidFill>
                  <a:srgbClr val="0070C0"/>
                </a:solidFill>
              </a:rPr>
              <a:t>a) KLASSISCH</a:t>
            </a:r>
            <a:endParaRPr lang="de-DE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/>
          </p:nvPr>
        </p:nvGraphicFramePr>
        <p:xfrm>
          <a:off x="476546" y="1673802"/>
          <a:ext cx="8460940" cy="330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184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Aktivität / 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Termin / Zeitraum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Bemerkungen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Projektstart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01. Mai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M1: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11. Juni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M2: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06. Juli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M3: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20. Juli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M4: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30. Sept.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M5: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22. Okt.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30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3"/>
          <p:cNvSpPr>
            <a:spLocks noChangeArrowheads="1"/>
          </p:cNvSpPr>
          <p:nvPr/>
        </p:nvSpPr>
        <p:spPr bwMode="auto">
          <a:xfrm>
            <a:off x="296863" y="450850"/>
            <a:ext cx="8229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de-CH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SwissGrooves</a:t>
            </a:r>
            <a:r>
              <a:rPr lang="de-CH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CH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Meilensteinplanung     </a:t>
            </a:r>
            <a:r>
              <a:rPr lang="de-CH" sz="2400" b="1" dirty="0"/>
              <a:t> </a:t>
            </a:r>
            <a:r>
              <a:rPr lang="de-CH" sz="2400" b="1" dirty="0">
                <a:solidFill>
                  <a:srgbClr val="FF7C80"/>
                </a:solidFill>
              </a:rPr>
              <a:t>b) </a:t>
            </a:r>
            <a:r>
              <a:rPr lang="de-CH" sz="2400" b="1" dirty="0" smtClean="0">
                <a:solidFill>
                  <a:srgbClr val="FF7C80"/>
                </a:solidFill>
              </a:rPr>
              <a:t>HYBRID</a:t>
            </a:r>
            <a:endParaRPr lang="de-DE" sz="2400" b="1" dirty="0">
              <a:solidFill>
                <a:srgbClr val="FF7C80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36996"/>
              </p:ext>
            </p:extLst>
          </p:nvPr>
        </p:nvGraphicFramePr>
        <p:xfrm>
          <a:off x="476546" y="1673802"/>
          <a:ext cx="8460940" cy="330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184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Aktivität / 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Termin / Zeitraum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Bemerkungen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Projektstart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01. Mai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M1: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11. Juni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M2: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06. Juli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M3: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20. Juli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M4: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30. Sept.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3621">
                <a:tc>
                  <a:txBody>
                    <a:bodyPr/>
                    <a:lstStyle/>
                    <a:p>
                      <a:r>
                        <a:rPr lang="de-CH" dirty="0"/>
                        <a:t>M5: </a:t>
                      </a:r>
                      <a:r>
                        <a:rPr lang="de-CH" dirty="0" err="1"/>
                        <a:t>tbd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22. Okt. 201x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993344"/>
      </p:ext>
    </p:extLst>
  </p:cSld>
  <p:clrMapOvr>
    <a:masterClrMapping/>
  </p:clrMapOvr>
</p:sld>
</file>

<file path=ppt/theme/theme1.xml><?xml version="1.0" encoding="utf-8"?>
<a:theme xmlns:a="http://schemas.openxmlformats.org/drawingml/2006/main" name="EBIS-Vorlage">
  <a:themeElements>
    <a:clrScheme name="EBIS-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BIS-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BIS-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S-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S-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S-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S-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S-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S-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S-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S-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S-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S-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S-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EBIS</Template>
  <TotalTime>0</TotalTime>
  <Words>110</Words>
  <Application>Microsoft Office PowerPoint</Application>
  <PresentationFormat>Bildschirmpräsentation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Tahoma</vt:lpstr>
      <vt:lpstr>Wingdings</vt:lpstr>
      <vt:lpstr>EBIS-Vorlage</vt:lpstr>
      <vt:lpstr>PowerPoint-Präsentation</vt:lpstr>
      <vt:lpstr>PowerPoint-Präsentation</vt:lpstr>
    </vt:vector>
  </TitlesOfParts>
  <Company>WI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Unterstützung betrieblicher Leistungsprozesse durch ERP-Systeme</dc:title>
  <dc:creator>Christian Nebenführ</dc:creator>
  <cp:lastModifiedBy>M. J.</cp:lastModifiedBy>
  <cp:revision>690</cp:revision>
  <cp:lastPrinted>2014-04-03T17:25:58Z</cp:lastPrinted>
  <dcterms:created xsi:type="dcterms:W3CDTF">2005-02-03T10:32:09Z</dcterms:created>
  <dcterms:modified xsi:type="dcterms:W3CDTF">2017-02-26T22:36:02Z</dcterms:modified>
</cp:coreProperties>
</file>