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3C23B-DF00-47A3-894E-F227AC7990E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5C08-076B-418D-BA62-63A6BFF3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1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6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7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86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66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7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1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5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6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CFF21F-86C5-4543-82EA-7C5BA2534B0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5A8DDE-2EEC-46FF-8B1C-69C4CD38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4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_init_" TargetMode="External"/><Relationship Id="rId2" Type="http://schemas.openxmlformats.org/officeDocument/2006/relationships/hyperlink" Target="https://www.linkedin.com/in/mohdshukrihasa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5C07-6E5C-42E4-9B80-15DDB0072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 Transitioned Into AI From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A4BA4-4533-4A95-90E8-CE14D266B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Mohd Shukri Hasan</a:t>
            </a:r>
          </a:p>
        </p:txBody>
      </p:sp>
    </p:spTree>
    <p:extLst>
      <p:ext uri="{BB962C8B-B14F-4D97-AF65-F5344CB8AC3E}">
        <p14:creationId xmlns:p14="http://schemas.microsoft.com/office/powerpoint/2010/main" val="378306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625C-9AF2-4212-9252-420EA5DE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E45F-4E90-4DDB-8A28-B4009022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journey switching careers from being an accountant to a data scientist</a:t>
            </a:r>
          </a:p>
          <a:p>
            <a:r>
              <a:rPr lang="en-US" dirty="0"/>
              <a:t>Challenges landing my first data science job</a:t>
            </a:r>
          </a:p>
          <a:p>
            <a:r>
              <a:rPr lang="en-US" dirty="0"/>
              <a:t>Tips for a successful transition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8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AF13-ACE8-4B78-A61E-F637162B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262A-A38F-422B-BE8E-E09CB027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42"/>
            <a:ext cx="10515600" cy="4351338"/>
          </a:xfrm>
        </p:spPr>
        <p:txBody>
          <a:bodyPr/>
          <a:lstStyle/>
          <a:p>
            <a:r>
              <a:rPr lang="en-US" dirty="0"/>
              <a:t>Undergraduate education: ACCA + BSc in Applied Accounting</a:t>
            </a:r>
          </a:p>
          <a:p>
            <a:r>
              <a:rPr lang="en-US" dirty="0"/>
              <a:t>First job: Fund accountant at a custodian bank</a:t>
            </a:r>
          </a:p>
          <a:p>
            <a:r>
              <a:rPr lang="en-US" dirty="0"/>
              <a:t>4 years later …</a:t>
            </a:r>
          </a:p>
          <a:p>
            <a:r>
              <a:rPr lang="en-US" dirty="0"/>
              <a:t>Head of finance at an ecommerce startup</a:t>
            </a:r>
          </a:p>
          <a:p>
            <a:r>
              <a:rPr lang="en-US" dirty="0"/>
              <a:t>Did a masters degree in Business Analytics and Project Management</a:t>
            </a:r>
          </a:p>
          <a:p>
            <a:r>
              <a:rPr lang="en-US" dirty="0"/>
              <a:t>1 year after graduation …</a:t>
            </a:r>
          </a:p>
          <a:p>
            <a:r>
              <a:rPr lang="en-US" dirty="0"/>
              <a:t>Data scientist working in the NLP and recommender systems domain</a:t>
            </a:r>
          </a:p>
        </p:txBody>
      </p:sp>
    </p:spTree>
    <p:extLst>
      <p:ext uri="{BB962C8B-B14F-4D97-AF65-F5344CB8AC3E}">
        <p14:creationId xmlns:p14="http://schemas.microsoft.com/office/powerpoint/2010/main" val="252794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94A2-E17E-4ED5-B84B-4EF69371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Challenges In Getting Hired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3FAF-2915-41FF-ABC8-9FAFE3EB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Competed with peers from technical background e.g. CS, stats, software engineering,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professional coding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CS-style programming assessments!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60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D414-DDE6-4A97-8363-241FD75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6F67-DEA8-46C1-8DAB-C44701FD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involved with the community early:</a:t>
            </a:r>
          </a:p>
          <a:p>
            <a:r>
              <a:rPr lang="en-US" dirty="0"/>
              <a:t>Attend meetups, conferences</a:t>
            </a:r>
          </a:p>
          <a:p>
            <a:r>
              <a:rPr lang="en-US" dirty="0"/>
              <a:t>Contribute to open source software</a:t>
            </a:r>
          </a:p>
          <a:p>
            <a:r>
              <a:rPr lang="en-US" dirty="0"/>
              <a:t>Social media presence – blog, podcast, YouTube, etc.</a:t>
            </a:r>
          </a:p>
        </p:txBody>
      </p:sp>
    </p:spTree>
    <p:extLst>
      <p:ext uri="{BB962C8B-B14F-4D97-AF65-F5344CB8AC3E}">
        <p14:creationId xmlns:p14="http://schemas.microsoft.com/office/powerpoint/2010/main" val="4023471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D414-DDE6-4A97-8363-241FD75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6F67-DEA8-46C1-8DAB-C44701FD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 software engineering best practices:</a:t>
            </a:r>
          </a:p>
          <a:p>
            <a:r>
              <a:rPr lang="en-US" dirty="0"/>
              <a:t>Write clean code</a:t>
            </a:r>
            <a:r>
              <a:rPr lang="en-US" sz="2400" baseline="30000" dirty="0"/>
              <a:t>1</a:t>
            </a:r>
            <a:endParaRPr lang="en-US" baseline="30000" dirty="0"/>
          </a:p>
          <a:p>
            <a:r>
              <a:rPr lang="en-US" dirty="0"/>
              <a:t>Practice test driven development</a:t>
            </a:r>
            <a:r>
              <a:rPr lang="en-US" baseline="30000" dirty="0"/>
              <a:t>1</a:t>
            </a:r>
          </a:p>
          <a:p>
            <a:r>
              <a:rPr lang="en-US" dirty="0"/>
              <a:t>Learn how to be productive with your Integrated Development Environment (IDE)</a:t>
            </a:r>
            <a:r>
              <a:rPr lang="en-US" baseline="30000" dirty="0"/>
              <a:t>2</a:t>
            </a:r>
          </a:p>
          <a:p>
            <a:r>
              <a:rPr lang="en-US" dirty="0"/>
              <a:t>Join MLOps.community</a:t>
            </a:r>
            <a:r>
              <a:rPr lang="en-US" baseline="30000" dirty="0"/>
              <a:t>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8C744-582C-4339-88C8-BC43BAE6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83040" y="6176963"/>
            <a:ext cx="2510246" cy="365125"/>
          </a:xfrm>
        </p:spPr>
        <p:txBody>
          <a:bodyPr/>
          <a:lstStyle/>
          <a:p>
            <a:pPr algn="l"/>
            <a:r>
              <a:rPr lang="en-US" dirty="0"/>
              <a:t>[1] See http://cleancoder.com/</a:t>
            </a:r>
            <a:br>
              <a:rPr lang="en-US" dirty="0"/>
            </a:br>
            <a:r>
              <a:rPr lang="en-US" dirty="0"/>
              <a:t>[2] Visual Studio Code is a good start</a:t>
            </a:r>
            <a:br>
              <a:rPr lang="en-US" dirty="0"/>
            </a:br>
            <a:r>
              <a:rPr lang="en-US" dirty="0"/>
              <a:t>[3] Visit https://mlops.community/</a:t>
            </a:r>
          </a:p>
        </p:txBody>
      </p:sp>
    </p:spTree>
    <p:extLst>
      <p:ext uri="{BB962C8B-B14F-4D97-AF65-F5344CB8AC3E}">
        <p14:creationId xmlns:p14="http://schemas.microsoft.com/office/powerpoint/2010/main" val="2226121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D414-DDE6-4A97-8363-241FD75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6F67-DEA8-46C1-8DAB-C44701FD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Getting over your fear of </a:t>
            </a:r>
            <a:r>
              <a:rPr lang="en-US"/>
              <a:t>maths:</a:t>
            </a:r>
            <a:endParaRPr lang="en-US" dirty="0"/>
          </a:p>
          <a:p>
            <a:r>
              <a:rPr lang="en-US" dirty="0"/>
              <a:t>Practice just-in-time learning</a:t>
            </a:r>
          </a:p>
          <a:p>
            <a:pPr lvl="1"/>
            <a:r>
              <a:rPr lang="en-US" dirty="0"/>
              <a:t>You don’t need to know the Fundamental Theorem of Linear Algebra to understand how matrix multiplication works</a:t>
            </a:r>
            <a:endParaRPr lang="en-US" baseline="30000" dirty="0"/>
          </a:p>
          <a:p>
            <a:r>
              <a:rPr lang="en-US" dirty="0"/>
              <a:t>Stop doing </a:t>
            </a:r>
            <a:r>
              <a:rPr lang="en-US" dirty="0" err="1"/>
              <a:t>maths</a:t>
            </a:r>
            <a:r>
              <a:rPr lang="en-US" dirty="0"/>
              <a:t> by hand!</a:t>
            </a:r>
          </a:p>
          <a:p>
            <a:pPr lvl="1"/>
            <a:r>
              <a:rPr lang="en-US" dirty="0"/>
              <a:t>Learn to do </a:t>
            </a:r>
            <a:r>
              <a:rPr lang="en-US" dirty="0" err="1"/>
              <a:t>maths</a:t>
            </a:r>
            <a:r>
              <a:rPr lang="en-US" dirty="0"/>
              <a:t> with Maple, Mathematica, SageMath</a:t>
            </a:r>
            <a:r>
              <a:rPr lang="en-US" baseline="30000" dirty="0"/>
              <a:t>4</a:t>
            </a:r>
            <a:r>
              <a:rPr lang="en-US" dirty="0"/>
              <a:t> or </a:t>
            </a:r>
            <a:r>
              <a:rPr lang="en-US" dirty="0" err="1"/>
              <a:t>WolframAlpha</a:t>
            </a:r>
            <a:endParaRPr lang="en-US" baseline="30000" dirty="0"/>
          </a:p>
          <a:p>
            <a:pPr marL="457200" lvl="1" indent="0">
              <a:buNone/>
            </a:pPr>
            <a:endParaRPr lang="en-US" baseline="30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76E72C-7AE9-4D31-A2B4-62D78A8E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114" y="6310312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[4] See https://www.sagemath.org/</a:t>
            </a:r>
          </a:p>
        </p:txBody>
      </p:sp>
    </p:spTree>
    <p:extLst>
      <p:ext uri="{BB962C8B-B14F-4D97-AF65-F5344CB8AC3E}">
        <p14:creationId xmlns:p14="http://schemas.microsoft.com/office/powerpoint/2010/main" val="2168658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255D-7ADF-42A0-804B-6F49A48C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9E9E-8230-4D00-BB77-C957C673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8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81AE-0CCD-44E8-9145-27B478B0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BDB1-42CE-4BE1-AFF1-6DCC4FC8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https://www.linkedin.com/in/mohdshukrihasan/</a:t>
            </a:r>
            <a:endParaRPr lang="en-US" dirty="0"/>
          </a:p>
          <a:p>
            <a:r>
              <a:rPr lang="en-US" dirty="0"/>
              <a:t>Medium: </a:t>
            </a:r>
            <a:r>
              <a:rPr lang="en-US" dirty="0">
                <a:hlinkClick r:id="rId3"/>
              </a:rPr>
              <a:t>https://medium.com/@_init_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68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5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6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7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8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305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How I Transitioned Into AI From Finance</vt:lpstr>
      <vt:lpstr>Agenda</vt:lpstr>
      <vt:lpstr>The Journey</vt:lpstr>
      <vt:lpstr>Top 3 Challenges In Getting Hired</vt:lpstr>
      <vt:lpstr>Lessons Learned</vt:lpstr>
      <vt:lpstr>Lessons Learned</vt:lpstr>
      <vt:lpstr>Lessons Learned</vt:lpstr>
      <vt:lpstr>The End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Transitioned Into AI From Finance</dc:title>
  <dc:creator>Mohd Shukri Hasan</dc:creator>
  <cp:lastModifiedBy>Mohd Shukri Hasan</cp:lastModifiedBy>
  <cp:revision>22</cp:revision>
  <dcterms:created xsi:type="dcterms:W3CDTF">2020-09-03T08:32:23Z</dcterms:created>
  <dcterms:modified xsi:type="dcterms:W3CDTF">2020-09-04T11:40:59Z</dcterms:modified>
</cp:coreProperties>
</file>