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E1A43-EF7B-4D04-9DF7-0989416E40D1}" type="datetimeFigureOut">
              <a:rPr lang="en-US" smtClean="0"/>
              <a:t>17-Dec-17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2C0D0-4463-481A-B708-B78F7C4B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DE80-C5C1-46EA-A342-2F814465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6EBA-E9E9-43D5-829D-02127BC99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3A81-DE40-4E08-BCA3-A682D1F7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E6E5-E5D2-4067-8B43-A160B234DED1}" type="datetime1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0A2-8465-4B24-9DE8-5BBED73A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203C-14FE-43C2-ADCC-7F231BE0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7851-D6FC-4188-AEC0-145556E9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3700C-B7D0-456D-9392-3FE80FCF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C31C-F3C0-4388-A3A4-147D8C9A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2D7B-A8F6-4F1C-957D-937162A698A9}" type="datetime1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23556-25B8-440B-8994-E2ABE94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E23D-7556-4F30-8E5C-8BAB3E7B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4A6E3-5993-49CD-ACDD-FA9F855C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F0BD-1CAE-43F1-BEC6-E3F13D127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15F0-0F00-42A0-B094-A07847D4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3E8-EDA6-44CD-B08D-F10C5163A1BB}" type="datetime1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5A9E-8769-4C82-81E9-35B4F44E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8D67-14A2-4F57-85D1-7551BCA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8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E4A-8CA1-4669-A5FC-592782AE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6148-4F92-49F4-BC20-FD4CFEB6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0DBD-D974-4522-A49A-74C08A6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62E3-E6AC-4E8D-BB21-FE4D4F9B341F}" type="datetime1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329C-898E-4FEA-89B8-6AA61C4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F789-44E1-4676-9BAA-4116856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8BAD-32C1-42D5-A5A5-3EFFACD1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DF61-866C-47A5-BA0C-CF845EF1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48AB-3C8A-458F-9C69-1F879F74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48E1-BCD9-4471-B685-D9BAC5098634}" type="datetime1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4C6D-2582-485E-82F8-70514B5E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DADE-666D-40A4-B408-32133023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270A-404D-482D-9747-BC30985B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6124-011D-4554-9EE7-B206D05D0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DD823-F97F-4E57-9069-1C3CAB20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A16FB-FC89-4190-BBB5-284AFC34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701D-702A-4FAB-A550-5008B93AC7CB}" type="datetime1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9670-663B-40A2-A8B4-8AE3FF1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C11B-B2A3-417D-A931-98831EC3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1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9E05-EFD3-4FDF-B675-E248D4C1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1BFA6-514B-40C4-91A5-DB00DC6B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278F5-6557-480B-9A1E-617A2DB8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EA4BF-3A25-4BCE-927F-AB137E462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C49DA-1306-4C93-A1AE-097979666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7C72C-1B0D-43FD-B18C-7D6521EE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C769-ECF6-46F5-948B-A0CA749D3C5E}" type="datetime1">
              <a:rPr lang="en-US" smtClean="0"/>
              <a:t>17-Dec-17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47E55-4C9A-4537-9A7F-48FAD9EB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10864-BED9-4960-BB3E-273FCE28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199C-5DB9-4192-AE9D-A5711455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FD239-120E-4C29-81E3-B9E24DB3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FDC7-871D-495A-9BAB-A1B8DB81F8B3}" type="datetime1">
              <a:rPr lang="en-US" smtClean="0"/>
              <a:t>17-Dec-17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1E315-B2B3-4C35-9178-63FCFFD2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3D6D9-E839-4574-A023-079E4861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1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6DFD8-48A1-49D3-9259-1B1FB85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33F6-7925-4DA3-9BAD-86BF878374EE}" type="datetime1">
              <a:rPr lang="en-US" smtClean="0"/>
              <a:t>17-Dec-17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46F84-C36F-45CB-B442-B9F68C54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C170-3240-40FA-9CF2-F114E7F2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039-8C94-4855-A2D3-4CD04EED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8DBE-C740-4F68-B35E-C50FFCDA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029BD-5B55-47C3-86C8-EACEFE218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6C070-DAC2-4F5C-9633-3E4A2177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E6-B9D1-4F91-B482-8342ED883F2B}" type="datetime1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E5AA-03D9-471C-B337-C0E9A6E3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63E5B-45BE-4017-BAAF-D4BB1129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5A5C-EF0E-4ABA-993A-BF80DC6E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771DE-E0AC-4D15-B434-E6217AB1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14AB9-CF3B-4B53-A649-CF8B35AC1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C2C8E-319F-4B51-A306-F43AA1AD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0CBA8-E486-4784-92CE-698E6BB85BE7}" type="datetime1">
              <a:rPr lang="en-US" smtClean="0"/>
              <a:t>17-Dec-17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A68F7-2D3F-48E5-8243-44761B96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7923E-DBB3-41D6-8ACE-B03B4F06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E131F-D580-40DE-9406-9AB74FE8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470D1-E333-4897-BFFA-C892BDE8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5C04-B0F7-4A94-9CAB-BF1EF884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C7532-851E-48EA-9529-8E02E937B881}" type="datetime1">
              <a:rPr lang="en-US" smtClean="0"/>
              <a:t>17-Dec-17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5E97-D6B9-4DB7-8A07-472F680D4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F26F-4EC4-4B5D-A678-3B6129874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A8B80-0762-4155-863E-D590DE47A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blog.com/2017/09/how-machine-learning-with-tensorflow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learning4j.org/" TargetMode="External"/><Relationship Id="rId5" Type="http://schemas.openxmlformats.org/officeDocument/2006/relationships/hyperlink" Target="http://caffe.berkeleyvision.org/" TargetMode="External"/><Relationship Id="rId4" Type="http://schemas.openxmlformats.org/officeDocument/2006/relationships/hyperlink" Target="https://www.microsoft.com/en-us/cognitive-toolki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deep-learning" TargetMode="External"/><Relationship Id="rId2" Type="http://schemas.openxmlformats.org/officeDocument/2006/relationships/hyperlink" Target="http://www.fast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till.pu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50FB-B5DE-4CF7-8878-91E2A2572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398FC-BE6A-4C17-9DA6-5D8D52019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Deep Learning and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496A0-0BEF-4800-9DEE-3473E677C3CF}"/>
              </a:ext>
            </a:extLst>
          </p:cNvPr>
          <p:cNvSpPr txBox="1"/>
          <p:nvPr/>
        </p:nvSpPr>
        <p:spPr>
          <a:xfrm>
            <a:off x="2669309" y="5073134"/>
            <a:ext cx="6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Mohd Shukri Hasan</a:t>
            </a:r>
          </a:p>
        </p:txBody>
      </p:sp>
    </p:spTree>
    <p:extLst>
      <p:ext uri="{BB962C8B-B14F-4D97-AF65-F5344CB8AC3E}">
        <p14:creationId xmlns:p14="http://schemas.microsoft.com/office/powerpoint/2010/main" val="340393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841F-CB1A-4BBA-90FB-C150E69A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33B8-B440-4AAB-97F8-14222868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085"/>
            <a:ext cx="10515600" cy="1083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E8ED4-7379-42D2-98B5-53FB9A78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7F2C-C470-493B-811A-B0550BF9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89C0-6EB8-4137-A365-0DE647F0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a neural network</a:t>
            </a:r>
          </a:p>
          <a:p>
            <a:r>
              <a:rPr lang="en-US" dirty="0"/>
              <a:t>How to train a neural network</a:t>
            </a:r>
          </a:p>
          <a:p>
            <a:r>
              <a:rPr lang="en-US" dirty="0"/>
              <a:t>Practical considerations for implementing deep learning</a:t>
            </a:r>
          </a:p>
          <a:p>
            <a:r>
              <a:rPr lang="en-US" dirty="0"/>
              <a:t>Resources to learn more about deep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A5F4-BEDE-48C0-954A-53B7AA10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9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8D7E-D857-489B-BCBC-6FA2E5D0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FFD7C-DB4A-4C90-BD93-B3FDB31E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8A8B80-0762-4155-863E-D590DE47A434}" type="slidenum">
              <a:rPr lang="en-US" smtClean="0"/>
              <a:t>3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908B4CF-FFE5-46A0-A950-530A88464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963" y="1825625"/>
            <a:ext cx="8276074" cy="4351338"/>
          </a:xfr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ED67EEB-3904-4353-9C88-E1A56E7C7590}"/>
              </a:ext>
            </a:extLst>
          </p:cNvPr>
          <p:cNvSpPr/>
          <p:nvPr/>
        </p:nvSpPr>
        <p:spPr>
          <a:xfrm>
            <a:off x="1733550" y="1419225"/>
            <a:ext cx="1628775" cy="5302250"/>
          </a:xfrm>
          <a:prstGeom prst="ellipse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7DE678-F8BE-43F0-8EFD-3F792650C8B8}"/>
              </a:ext>
            </a:extLst>
          </p:cNvPr>
          <p:cNvSpPr txBox="1"/>
          <p:nvPr/>
        </p:nvSpPr>
        <p:spPr>
          <a:xfrm>
            <a:off x="1383726" y="2036885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CB54C8-EC0E-4441-8A8A-37AF6F1E4F5E}"/>
              </a:ext>
            </a:extLst>
          </p:cNvPr>
          <p:cNvSpPr/>
          <p:nvPr/>
        </p:nvSpPr>
        <p:spPr>
          <a:xfrm>
            <a:off x="5054776" y="1196191"/>
            <a:ext cx="2201210" cy="5495990"/>
          </a:xfrm>
          <a:prstGeom prst="ellipse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F7081F-124C-4085-99F8-66C511487308}"/>
              </a:ext>
            </a:extLst>
          </p:cNvPr>
          <p:cNvSpPr txBox="1"/>
          <p:nvPr/>
        </p:nvSpPr>
        <p:spPr>
          <a:xfrm>
            <a:off x="4603739" y="1499978"/>
            <a:ext cx="31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EE8C60-4508-48FA-963C-AD85D6A81A54}"/>
              </a:ext>
            </a:extLst>
          </p:cNvPr>
          <p:cNvSpPr/>
          <p:nvPr/>
        </p:nvSpPr>
        <p:spPr>
          <a:xfrm>
            <a:off x="8591512" y="1253299"/>
            <a:ext cx="2201210" cy="5495990"/>
          </a:xfrm>
          <a:prstGeom prst="ellipse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E3BE64-D6EB-44ED-8F06-36AB74ED015E}"/>
              </a:ext>
            </a:extLst>
          </p:cNvPr>
          <p:cNvSpPr txBox="1"/>
          <p:nvPr/>
        </p:nvSpPr>
        <p:spPr>
          <a:xfrm>
            <a:off x="8128646" y="2034964"/>
            <a:ext cx="31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C087EC-0445-46A0-AF51-A4B3A1E27DD6}"/>
              </a:ext>
            </a:extLst>
          </p:cNvPr>
          <p:cNvSpPr txBox="1"/>
          <p:nvPr/>
        </p:nvSpPr>
        <p:spPr>
          <a:xfrm>
            <a:off x="8821771" y="1449177"/>
            <a:ext cx="2549489" cy="369332"/>
          </a:xfrm>
          <a:prstGeom prst="rect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Activation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1D1262-99DA-43A6-B7EC-E4BE349D313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299204" y="1818509"/>
            <a:ext cx="3797312" cy="40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84D9A3-36B4-454C-91B6-EE858E81E47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324980" y="1818509"/>
            <a:ext cx="3771536" cy="225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50E8D8-7BBE-4E2E-B4F9-D1D1E75978F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324982" y="1818509"/>
            <a:ext cx="3771534" cy="395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63383A-1156-43EC-82E4-A7A32F4CAB35}"/>
              </a:ext>
            </a:extLst>
          </p:cNvPr>
          <p:cNvCxnSpPr>
            <a:cxnSpLocks/>
          </p:cNvCxnSpPr>
          <p:nvPr/>
        </p:nvCxnSpPr>
        <p:spPr>
          <a:xfrm flipH="1">
            <a:off x="9707669" y="1825625"/>
            <a:ext cx="388846" cy="206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27DC1-CAEB-48DA-B79B-B235308877F4}"/>
              </a:ext>
            </a:extLst>
          </p:cNvPr>
          <p:cNvSpPr txBox="1"/>
          <p:nvPr/>
        </p:nvSpPr>
        <p:spPr>
          <a:xfrm rot="20555122">
            <a:off x="3314956" y="25509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7DE404-B53C-4945-90DE-05F03CF30948}"/>
              </a:ext>
            </a:extLst>
          </p:cNvPr>
          <p:cNvSpPr txBox="1"/>
          <p:nvPr/>
        </p:nvSpPr>
        <p:spPr>
          <a:xfrm rot="794090">
            <a:off x="3323818" y="293564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EC7AFF-A36E-43C7-A7FB-6599C0E5A73D}"/>
              </a:ext>
            </a:extLst>
          </p:cNvPr>
          <p:cNvSpPr txBox="1"/>
          <p:nvPr/>
        </p:nvSpPr>
        <p:spPr>
          <a:xfrm rot="2470480">
            <a:off x="3428391" y="333181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C14AE3-576E-42C3-AF36-A77398BB9787}"/>
              </a:ext>
            </a:extLst>
          </p:cNvPr>
          <p:cNvSpPr txBox="1"/>
          <p:nvPr/>
        </p:nvSpPr>
        <p:spPr>
          <a:xfrm rot="19334587">
            <a:off x="3017407" y="4253227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87801D-075F-4EE4-9B62-9891C108E1BC}"/>
              </a:ext>
            </a:extLst>
          </p:cNvPr>
          <p:cNvSpPr txBox="1"/>
          <p:nvPr/>
        </p:nvSpPr>
        <p:spPr>
          <a:xfrm rot="19529587">
            <a:off x="3195175" y="4479261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4D837E-4956-49E2-89CC-6F17DB445F2E}"/>
              </a:ext>
            </a:extLst>
          </p:cNvPr>
          <p:cNvSpPr txBox="1"/>
          <p:nvPr/>
        </p:nvSpPr>
        <p:spPr>
          <a:xfrm rot="694015">
            <a:off x="3383107" y="4782763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6ED45E-9486-4BF7-9D6D-61DB7E8FEA2F}"/>
              </a:ext>
            </a:extLst>
          </p:cNvPr>
          <p:cNvSpPr txBox="1"/>
          <p:nvPr/>
        </p:nvSpPr>
        <p:spPr>
          <a:xfrm rot="2249371">
            <a:off x="7287272" y="2447786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92F5F1-439F-43EE-A21E-5A43A5F898B7}"/>
              </a:ext>
            </a:extLst>
          </p:cNvPr>
          <p:cNvSpPr txBox="1"/>
          <p:nvPr/>
        </p:nvSpPr>
        <p:spPr>
          <a:xfrm>
            <a:off x="7020981" y="3764015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81F3BD-8616-45CA-90A1-C806C37B8A9D}"/>
              </a:ext>
            </a:extLst>
          </p:cNvPr>
          <p:cNvSpPr txBox="1"/>
          <p:nvPr/>
        </p:nvSpPr>
        <p:spPr>
          <a:xfrm rot="19334587">
            <a:off x="7163196" y="4907302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C95672-F567-4B24-9269-C9EE07690E9A}"/>
              </a:ext>
            </a:extLst>
          </p:cNvPr>
          <p:cNvSpPr txBox="1"/>
          <p:nvPr/>
        </p:nvSpPr>
        <p:spPr>
          <a:xfrm>
            <a:off x="8285648" y="1452735"/>
            <a:ext cx="3309043" cy="369332"/>
          </a:xfrm>
          <a:prstGeom prst="rect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w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s are called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2B78A85-DACC-48C1-9FB9-4DDD2321E6C2}"/>
                  </a:ext>
                </a:extLst>
              </p:cNvPr>
              <p:cNvSpPr/>
              <p:nvPr/>
            </p:nvSpPr>
            <p:spPr>
              <a:xfrm>
                <a:off x="2263905" y="3488285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2B78A85-DACC-48C1-9FB9-4DDD2321E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905" y="3488285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41809B-C0CA-4AF9-8DE0-82CB41ACB3B2}"/>
                  </a:ext>
                </a:extLst>
              </p:cNvPr>
              <p:cNvSpPr/>
              <p:nvPr/>
            </p:nvSpPr>
            <p:spPr>
              <a:xfrm>
                <a:off x="2263905" y="5369102"/>
                <a:ext cx="4660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41809B-C0CA-4AF9-8DE0-82CB41ACB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905" y="5369102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A779E1C-C054-4E68-ADEF-1C0E12CCA1B5}"/>
                  </a:ext>
                </a:extLst>
              </p:cNvPr>
              <p:cNvSpPr/>
              <p:nvPr/>
            </p:nvSpPr>
            <p:spPr>
              <a:xfrm>
                <a:off x="9506425" y="4576882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A779E1C-C054-4E68-ADEF-1C0E12CCA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425" y="4576882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t="-6667" r="-163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4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animBg="1"/>
      <p:bldP spid="25" grpId="1" animBg="1"/>
      <p:bldP spid="26" grpId="0"/>
      <p:bldP spid="26" grpId="1"/>
      <p:bldP spid="28" grpId="0" animBg="1"/>
      <p:bldP spid="28" grpId="1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/>
      <p:bldP spid="66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EB26-BE72-404F-878B-14303CFC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everything together…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B8713-610E-42BF-8AC0-C6F62A714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109" y="1690688"/>
                <a:ext cx="11443855" cy="44862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B8713-610E-42BF-8AC0-C6F62A714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109" y="1690688"/>
                <a:ext cx="11443855" cy="4486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B4014-A351-4EEF-99EB-8AC5CEB4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791E8B-1334-4423-AFCD-DEBAFFCAB85A}"/>
              </a:ext>
            </a:extLst>
          </p:cNvPr>
          <p:cNvSpPr/>
          <p:nvPr/>
        </p:nvSpPr>
        <p:spPr>
          <a:xfrm>
            <a:off x="2244437" y="1330037"/>
            <a:ext cx="2540000" cy="1325562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538FE-0F2C-4506-A6DB-0D7D3DC188AD}"/>
              </a:ext>
            </a:extLst>
          </p:cNvPr>
          <p:cNvSpPr/>
          <p:nvPr/>
        </p:nvSpPr>
        <p:spPr>
          <a:xfrm>
            <a:off x="5529118" y="1388558"/>
            <a:ext cx="2540000" cy="1325562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D0F80-E38E-4034-89C2-B341543A4DC6}"/>
              </a:ext>
            </a:extLst>
          </p:cNvPr>
          <p:cNvSpPr/>
          <p:nvPr/>
        </p:nvSpPr>
        <p:spPr>
          <a:xfrm>
            <a:off x="8813800" y="1330037"/>
            <a:ext cx="2540000" cy="1325562"/>
          </a:xfrm>
          <a:prstGeom prst="ellipse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6B3D68C-3E25-424A-A6A4-738AB6C0B0E3}"/>
              </a:ext>
            </a:extLst>
          </p:cNvPr>
          <p:cNvSpPr/>
          <p:nvPr/>
        </p:nvSpPr>
        <p:spPr>
          <a:xfrm rot="16200000">
            <a:off x="2911953" y="1687730"/>
            <a:ext cx="1204970" cy="2539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55FF0FB-C31A-4313-8C9B-9BCAA9E27802}"/>
              </a:ext>
            </a:extLst>
          </p:cNvPr>
          <p:cNvSpPr/>
          <p:nvPr/>
        </p:nvSpPr>
        <p:spPr>
          <a:xfrm rot="16200000">
            <a:off x="6196635" y="1746252"/>
            <a:ext cx="1204970" cy="2539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BBC3BEA-ED60-4EA1-956C-905EACF9C716}"/>
              </a:ext>
            </a:extLst>
          </p:cNvPr>
          <p:cNvSpPr/>
          <p:nvPr/>
        </p:nvSpPr>
        <p:spPr>
          <a:xfrm rot="16200000">
            <a:off x="9481313" y="1746251"/>
            <a:ext cx="1204970" cy="2539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F0C01-BF70-427C-8D89-F437321EB8F7}"/>
              </a:ext>
            </a:extLst>
          </p:cNvPr>
          <p:cNvSpPr txBox="1"/>
          <p:nvPr/>
        </p:nvSpPr>
        <p:spPr>
          <a:xfrm>
            <a:off x="2374191" y="3618735"/>
            <a:ext cx="228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from node 1 in hidden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78492-F40D-4707-94C9-8105C18AF78C}"/>
              </a:ext>
            </a:extLst>
          </p:cNvPr>
          <p:cNvSpPr txBox="1"/>
          <p:nvPr/>
        </p:nvSpPr>
        <p:spPr>
          <a:xfrm>
            <a:off x="5658872" y="3610659"/>
            <a:ext cx="228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from node 2 in hidden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8F3E0-3EE5-4F41-9623-470F77E3F45B}"/>
              </a:ext>
            </a:extLst>
          </p:cNvPr>
          <p:cNvSpPr txBox="1"/>
          <p:nvPr/>
        </p:nvSpPr>
        <p:spPr>
          <a:xfrm>
            <a:off x="8943553" y="3656220"/>
            <a:ext cx="228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from node 3 at 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5C7791-178C-4EE7-94C8-984B13F7746D}"/>
                  </a:ext>
                </a:extLst>
              </p:cNvPr>
              <p:cNvSpPr txBox="1"/>
              <p:nvPr/>
            </p:nvSpPr>
            <p:spPr>
              <a:xfrm>
                <a:off x="657172" y="3618735"/>
                <a:ext cx="1099772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we usually include a bias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before</a:t>
                </a:r>
                <a:r>
                  <a:rPr lang="en-US" dirty="0"/>
                  <a:t> we apply the activation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example,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becomes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5C7791-178C-4EE7-94C8-984B13F7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2" y="3618735"/>
                <a:ext cx="10997727" cy="2031325"/>
              </a:xfrm>
              <a:prstGeom prst="rect">
                <a:avLst/>
              </a:prstGeom>
              <a:blipFill>
                <a:blip r:embed="rId3"/>
                <a:stretch>
                  <a:fillRect l="-49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/>
      <p:bldP spid="12" grpId="1"/>
      <p:bldP spid="13" grpId="0"/>
      <p:bldP spid="13" grpId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198-9037-49CD-8DC4-9E7BAE5E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neural networks trained?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AE64-565E-4727-A43F-E7446B1CF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  <a:p>
            <a:pPr lvl="1"/>
            <a:r>
              <a:rPr lang="en-US" dirty="0"/>
              <a:t>Define a loss function</a:t>
            </a:r>
          </a:p>
          <a:p>
            <a:r>
              <a:rPr lang="en-US" dirty="0"/>
              <a:t>Step 2</a:t>
            </a:r>
          </a:p>
          <a:p>
            <a:pPr lvl="1"/>
            <a:r>
              <a:rPr lang="en-US" dirty="0"/>
              <a:t>Find the parameters that will minimize the loss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A87C-705B-4424-8BC7-44A52050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3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05C4-6B2D-4531-8E17-1D47DCE2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neural networks trained?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A08E-36FB-470D-AD1A-24E252F0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some code to see how this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76F3F-6AFA-498E-8571-0167E535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33E8-213A-444B-99B3-3E59BB59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challenges of implementing Deep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FE541-658E-494E-BA17-72B829D21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How Machine Learning with 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>
                <a:hlinkClick r:id="rId2"/>
              </a:rPr>
              <a:t> Enabled Mobile Proof-Of-Purchase at Coca-Cola</a:t>
            </a:r>
            <a:r>
              <a:rPr lang="en-US" dirty="0"/>
              <a:t> 						           		      </a:t>
            </a:r>
            <a:r>
              <a:rPr lang="en-US" sz="1200" dirty="0"/>
              <a:t>(Google Developers blog)</a:t>
            </a:r>
          </a:p>
          <a:p>
            <a:r>
              <a:rPr lang="en-US" dirty="0"/>
              <a:t>Challenges:</a:t>
            </a:r>
          </a:p>
          <a:p>
            <a:pPr marL="914400" lvl="1" indent="-457200">
              <a:buAutoNum type="arabicPeriod"/>
            </a:pPr>
            <a:r>
              <a:rPr lang="en-US" dirty="0"/>
              <a:t>Where to get data to train the model?</a:t>
            </a:r>
          </a:p>
          <a:p>
            <a:pPr marL="914400" lvl="1" indent="-457200">
              <a:buAutoNum type="arabicPeriod"/>
            </a:pPr>
            <a:r>
              <a:rPr lang="en-US" dirty="0"/>
              <a:t>How to improve the model’s accuracy over time?</a:t>
            </a:r>
          </a:p>
          <a:p>
            <a:pPr marL="914400" lvl="1" indent="-457200">
              <a:buAutoNum type="arabicPeriod"/>
            </a:pPr>
            <a:r>
              <a:rPr lang="en-US" dirty="0"/>
              <a:t>How to fit the model into a production device?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90A11-D100-44F5-AAF7-6C55DB58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1BB5-F881-4792-B406-1D3C7A15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Resources to learn more about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C0A5-B3CB-4310-A58B-241E5AB9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Deep Learning frameworks:</a:t>
            </a:r>
          </a:p>
          <a:p>
            <a:pPr lvl="1"/>
            <a:r>
              <a:rPr lang="en-MY" dirty="0" err="1">
                <a:hlinkClick r:id="rId2"/>
              </a:rPr>
              <a:t>TensorFlow</a:t>
            </a:r>
            <a:endParaRPr lang="en-MY" dirty="0"/>
          </a:p>
          <a:p>
            <a:pPr lvl="1"/>
            <a:r>
              <a:rPr lang="en-MY" dirty="0" err="1">
                <a:hlinkClick r:id="rId3"/>
              </a:rPr>
              <a:t>PyTorch</a:t>
            </a:r>
            <a:endParaRPr lang="en-MY" dirty="0"/>
          </a:p>
          <a:p>
            <a:pPr lvl="1"/>
            <a:r>
              <a:rPr lang="en-MY" dirty="0">
                <a:hlinkClick r:id="rId4"/>
              </a:rPr>
              <a:t>CNTK</a:t>
            </a:r>
            <a:endParaRPr lang="en-MY" dirty="0"/>
          </a:p>
          <a:p>
            <a:pPr lvl="1"/>
            <a:r>
              <a:rPr lang="en-MY" dirty="0">
                <a:hlinkClick r:id="rId5"/>
              </a:rPr>
              <a:t>Caffe</a:t>
            </a:r>
            <a:endParaRPr lang="en-MY" dirty="0"/>
          </a:p>
          <a:p>
            <a:pPr lvl="1"/>
            <a:r>
              <a:rPr lang="en-MY" dirty="0">
                <a:hlinkClick r:id="rId6"/>
              </a:rPr>
              <a:t>Deeplearning4j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7CD5-C450-43CB-81D3-7F3CEA9D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BE74-31E5-4F65-B261-2A4A3580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Resources to learn more about deep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44BE-E460-43E4-87BD-34581109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Online courses:</a:t>
            </a:r>
          </a:p>
          <a:p>
            <a:pPr lvl="1"/>
            <a:r>
              <a:rPr lang="en-MY" dirty="0"/>
              <a:t>Practical Deep Learning for Coders by </a:t>
            </a:r>
            <a:r>
              <a:rPr lang="en-MY" dirty="0">
                <a:hlinkClick r:id="rId2"/>
              </a:rPr>
              <a:t>Fast.ai</a:t>
            </a:r>
            <a:endParaRPr lang="en-MY" dirty="0"/>
          </a:p>
          <a:p>
            <a:pPr lvl="1"/>
            <a:r>
              <a:rPr lang="en-MY" dirty="0"/>
              <a:t>Andrew Ng’s Deep Learning Specialization on </a:t>
            </a:r>
            <a:r>
              <a:rPr lang="en-MY" dirty="0">
                <a:hlinkClick r:id="rId3"/>
              </a:rPr>
              <a:t>Coursera</a:t>
            </a:r>
            <a:endParaRPr lang="en-MY" dirty="0"/>
          </a:p>
          <a:p>
            <a:r>
              <a:rPr lang="en-MY" dirty="0"/>
              <a:t>If you encounter a concept that is difficult to understand, try </a:t>
            </a:r>
            <a:r>
              <a:rPr lang="en-MY" dirty="0">
                <a:hlinkClick r:id="rId4"/>
              </a:rPr>
              <a:t>https://distill.pub/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D5B27-5920-4804-9FC0-75174573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A8B80-0762-4155-863E-D590DE47A4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254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Artificial Intelligence</vt:lpstr>
      <vt:lpstr>Agenda</vt:lpstr>
      <vt:lpstr>What is a neural network?</vt:lpstr>
      <vt:lpstr>Putting everything together…</vt:lpstr>
      <vt:lpstr>How are neural networks trained?</vt:lpstr>
      <vt:lpstr>How are neural networks trained?</vt:lpstr>
      <vt:lpstr>What are the challenges of implementing Deep Learning?</vt:lpstr>
      <vt:lpstr>Resources to learn more about deep learning</vt:lpstr>
      <vt:lpstr>Resources to learn more about deep learning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Mohd Shukri Hasan</dc:creator>
  <cp:lastModifiedBy>Mohd Shukri Hasan</cp:lastModifiedBy>
  <cp:revision>32</cp:revision>
  <dcterms:created xsi:type="dcterms:W3CDTF">2017-12-17T00:06:58Z</dcterms:created>
  <dcterms:modified xsi:type="dcterms:W3CDTF">2017-12-18T02:06:36Z</dcterms:modified>
</cp:coreProperties>
</file>