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224864" marR="0" indent="-22486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408DBC"/>
      </a:buClr>
      <a:buSzPct val="100000"/>
      <a:buFont typeface="Arial"/>
      <a:buChar char="●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marL="835211" indent="-835211" algn="ctr">
              <a:buSzPts val="5200"/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564029" indent="-449729" algn="ctr">
              <a:lnSpc>
                <a:spcPct val="100000"/>
              </a:lnSpc>
              <a:buClr>
                <a:srgbClr val="408DBC"/>
              </a:buClr>
              <a:buSzPts val="2800"/>
              <a:defRPr sz="2800"/>
            </a:lvl1pPr>
            <a:lvl2pPr marL="5969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2pPr>
            <a:lvl3pPr marL="10541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3pPr>
            <a:lvl4pPr marL="1511300" indent="0" algn="ctr">
              <a:lnSpc>
                <a:spcPct val="100000"/>
              </a:lnSpc>
              <a:buClr>
                <a:srgbClr val="408DBC"/>
              </a:buClr>
              <a:buSzPts val="2800"/>
              <a:defRPr sz="2800"/>
            </a:lvl4pPr>
            <a:lvl5pPr marL="19685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marL="1927411" indent="-1927411" algn="ctr">
              <a:buSzPts val="12000"/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marL="835211" indent="-835211" algn="ctr">
              <a:buSzPts val="5200"/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564029" indent="-449729" algn="ctr">
              <a:lnSpc>
                <a:spcPct val="100000"/>
              </a:lnSpc>
              <a:buClr>
                <a:srgbClr val="408DBC"/>
              </a:buClr>
              <a:buSzPts val="2800"/>
              <a:defRPr sz="2800"/>
            </a:lvl1pPr>
            <a:lvl2pPr marL="5969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2pPr>
            <a:lvl3pPr marL="10541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3pPr>
            <a:lvl4pPr marL="1511300" indent="0" algn="ctr">
              <a:lnSpc>
                <a:spcPct val="100000"/>
              </a:lnSpc>
              <a:buClr>
                <a:srgbClr val="408DBC"/>
              </a:buClr>
              <a:buSzPts val="2800"/>
              <a:defRPr sz="2800"/>
            </a:lvl4pPr>
            <a:lvl5pPr marL="19685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marL="578223" indent="-578223" algn="ctr">
              <a:buSzPts val="3600"/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68;p17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 marL="385482" indent="-385482">
              <a:buSzPts val="2400"/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 marL="770964" indent="-770964">
              <a:buSzPts val="4800"/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marL="674594" indent="-674594" algn="ctr">
              <a:buSzPts val="4200"/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451597" indent="-337297" algn="ctr">
              <a:lnSpc>
                <a:spcPct val="100000"/>
              </a:lnSpc>
              <a:buClr>
                <a:srgbClr val="408DBC"/>
              </a:buClr>
              <a:buSzPts val="2100"/>
              <a:defRPr sz="2100"/>
            </a:lvl1pPr>
            <a:lvl2pPr marL="5969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2pPr>
            <a:lvl3pPr marL="10541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3pPr>
            <a:lvl4pPr marL="1511300" indent="0" algn="ctr">
              <a:lnSpc>
                <a:spcPct val="100000"/>
              </a:lnSpc>
              <a:buClr>
                <a:srgbClr val="408DBC"/>
              </a:buClr>
              <a:buSzPts val="2100"/>
              <a:defRPr sz="2100"/>
            </a:lvl4pPr>
            <a:lvl5pPr marL="19685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marL="578223" indent="-578223" algn="ctr">
              <a:buSzPts val="3600"/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>
                <a:srgbClr val="408DBC"/>
              </a:buClr>
              <a:buSzTx/>
              <a:buNone/>
            </a:lvl1pPr>
            <a:lvl2pPr>
              <a:lnSpc>
                <a:spcPct val="100000"/>
              </a:lnSpc>
              <a:buClr>
                <a:srgbClr val="408DBC"/>
              </a:buClr>
            </a:lvl2pPr>
            <a:lvl3pPr>
              <a:lnSpc>
                <a:spcPct val="100000"/>
              </a:lnSpc>
              <a:buClr>
                <a:srgbClr val="408DBC"/>
              </a:buClr>
            </a:lvl3pPr>
            <a:lvl4pPr>
              <a:lnSpc>
                <a:spcPct val="100000"/>
              </a:lnSpc>
              <a:buClr>
                <a:srgbClr val="408DBC"/>
              </a:buClr>
            </a:lvl4pPr>
            <a:lvl5pPr>
              <a:lnSpc>
                <a:spcPct val="100000"/>
              </a:lnSpc>
              <a:buClr>
                <a:srgbClr val="408DBC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marL="1927411" indent="-1927411" algn="ctr">
              <a:buSzPts val="12000"/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556181" y="1562492"/>
            <a:ext cx="4548300" cy="921602"/>
          </a:xfrm>
          <a:prstGeom prst="rect">
            <a:avLst/>
          </a:prstGeom>
        </p:spPr>
        <p:txBody>
          <a:bodyPr anchor="b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04" name="Google Shape;98;p25" descr="Google Shape;98;p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564925"/>
            <a:ext cx="1509258" cy="63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Google Shape;99;p25"/>
          <p:cNvSpPr txBox="1">
            <a:spLocks noGrp="1"/>
          </p:cNvSpPr>
          <p:nvPr>
            <p:ph type="body" sz="quarter" idx="13"/>
          </p:nvPr>
        </p:nvSpPr>
        <p:spPr>
          <a:xfrm>
            <a:off x="5974812" y="4129087"/>
            <a:ext cx="2728501" cy="388201"/>
          </a:xfrm>
          <a:prstGeom prst="rect">
            <a:avLst/>
          </a:prstGeom>
        </p:spPr>
        <p:txBody>
          <a:bodyPr anchor="b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quarter" idx="14"/>
          </p:nvPr>
        </p:nvSpPr>
        <p:spPr>
          <a:xfrm>
            <a:off x="5974812" y="4510873"/>
            <a:ext cx="2728501" cy="388201"/>
          </a:xfrm>
          <a:prstGeom prst="rect">
            <a:avLst/>
          </a:prstGeom>
        </p:spPr>
        <p:txBody>
          <a:bodyPr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colum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875100" cy="38958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chemeClr val="accent2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chemeClr val="accent2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6" name="Google Shape;104;p26" descr="Google Shape;104;p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105;p26"/>
          <p:cNvSpPr txBox="1">
            <a:spLocks noGrp="1"/>
          </p:cNvSpPr>
          <p:nvPr>
            <p:ph type="body" sz="half" idx="13"/>
          </p:nvPr>
        </p:nvSpPr>
        <p:spPr>
          <a:xfrm>
            <a:off x="4645898" y="777711"/>
            <a:ext cx="3875101" cy="3895802"/>
          </a:xfrm>
          <a:prstGeom prst="rect">
            <a:avLst/>
          </a:prstGeom>
        </p:spPr>
        <p:txBody>
          <a:bodyPr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18" name="Google Shape;106;p26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219" name="Google Shape;107;p26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 © Qubole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Body Level One…"/>
          <p:cNvSpPr txBox="1">
            <a:spLocks noGrp="1"/>
          </p:cNvSpPr>
          <p:nvPr>
            <p:ph type="body" idx="1"/>
          </p:nvPr>
        </p:nvSpPr>
        <p:spPr>
          <a:xfrm>
            <a:off x="551467" y="777711"/>
            <a:ext cx="7963801" cy="38958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chemeClr val="accent2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chemeClr val="accent2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9" name="Google Shape;111;p27" descr="Google Shape;111;p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113;p27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0" indent="0">
              <a:buSzTx/>
              <a:buNone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 © Qubole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xfrm>
            <a:off x="824636" y="77351"/>
            <a:ext cx="8229601" cy="304500"/>
          </a:xfrm>
          <a:prstGeom prst="rect">
            <a:avLst/>
          </a:prstGeom>
        </p:spPr>
        <p:txBody>
          <a:bodyPr/>
          <a:lstStyle>
            <a:lvl1pPr marL="176679" indent="-176679" algn="r">
              <a:buSzPts val="1100"/>
              <a:defRPr sz="1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312188"/>
            <a:ext cx="8229600" cy="3402902"/>
          </a:xfrm>
          <a:prstGeom prst="rect">
            <a:avLst/>
          </a:prstGeom>
        </p:spPr>
        <p:txBody>
          <a:bodyPr/>
          <a:lstStyle>
            <a:lvl1pPr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•"/>
              <a:defRPr sz="1000">
                <a:solidFill>
                  <a:srgbClr val="000000"/>
                </a:solidFill>
              </a:defRPr>
            </a:lvl1pPr>
            <a:lvl2pPr marL="9144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–"/>
              <a:defRPr sz="1000">
                <a:solidFill>
                  <a:srgbClr val="000000"/>
                </a:solidFill>
              </a:defRPr>
            </a:lvl2pPr>
            <a:lvl3pPr marL="13716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•"/>
              <a:defRPr sz="1000">
                <a:solidFill>
                  <a:srgbClr val="000000"/>
                </a:solidFill>
              </a:defRPr>
            </a:lvl3pPr>
            <a:lvl4pPr marL="18288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–"/>
              <a:defRPr sz="1000">
                <a:solidFill>
                  <a:srgbClr val="000000"/>
                </a:solidFill>
              </a:defRPr>
            </a:lvl4pPr>
            <a:lvl5pPr marL="22860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»"/>
              <a:defRPr sz="10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Google Shape;120;p28"/>
          <p:cNvSpPr txBox="1">
            <a:spLocks noGrp="1"/>
          </p:cNvSpPr>
          <p:nvPr>
            <p:ph type="body" sz="quarter" idx="13"/>
          </p:nvPr>
        </p:nvSpPr>
        <p:spPr>
          <a:xfrm>
            <a:off x="457200" y="631232"/>
            <a:ext cx="8229600" cy="557101"/>
          </a:xfrm>
          <a:prstGeom prst="rect">
            <a:avLst/>
          </a:prstGeom>
        </p:spPr>
        <p:txBody>
          <a:bodyPr/>
          <a:lstStyle/>
          <a:p>
            <a:pPr marL="370331" indent="-349758" defTabSz="740663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ts val="2500"/>
              <a:defRPr sz="2592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1" name="Google Shape;121;p28"/>
          <p:cNvSpPr txBox="1"/>
          <p:nvPr/>
        </p:nvSpPr>
        <p:spPr>
          <a:xfrm>
            <a:off x="3027413" y="4926600"/>
            <a:ext cx="3423301" cy="43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>
            <a:lvl1pPr marL="176679" indent="-176679">
              <a:defRPr sz="1100" b="1">
                <a:solidFill>
                  <a:srgbClr val="FFFFFF"/>
                </a:solidFill>
              </a:defRPr>
            </a:lvl1pPr>
          </a:lstStyle>
          <a:p>
            <a:r>
              <a:t>Qubole Confidential 		DO NOT DISTRIBUTE</a:t>
            </a:r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1007" y="4931223"/>
            <a:ext cx="375794" cy="214662"/>
          </a:xfrm>
          <a:prstGeom prst="rect">
            <a:avLst/>
          </a:prstGeom>
        </p:spPr>
        <p:txBody>
          <a:bodyPr lIns="45699" tIns="45699" rIns="45699" bIns="45699"/>
          <a:lstStyle>
            <a:lvl1pPr marL="144555" indent="-144555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556181" y="2099821"/>
            <a:ext cx="8055300" cy="921601"/>
          </a:xfrm>
          <a:prstGeom prst="rect">
            <a:avLst/>
          </a:prstGeom>
        </p:spPr>
        <p:txBody>
          <a:bodyPr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Text"/>
          <p:cNvSpPr txBox="1">
            <a:spLocks noGrp="1"/>
          </p:cNvSpPr>
          <p:nvPr>
            <p:ph type="title"/>
          </p:nvPr>
        </p:nvSpPr>
        <p:spPr>
          <a:xfrm>
            <a:off x="457201" y="526686"/>
            <a:ext cx="8229601" cy="736501"/>
          </a:xfrm>
          <a:prstGeom prst="rect">
            <a:avLst/>
          </a:prstGeom>
        </p:spPr>
        <p:txBody>
          <a:bodyPr/>
          <a:lstStyle>
            <a:lvl1pPr marL="513976" indent="-513976">
              <a:buSzPts val="3200"/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335031"/>
            <a:ext cx="4040100" cy="479700"/>
          </a:xfrm>
          <a:prstGeom prst="rect">
            <a:avLst/>
          </a:prstGeom>
        </p:spPr>
        <p:txBody>
          <a:bodyPr anchor="b"/>
          <a:lstStyle>
            <a:lvl1pPr marL="549835" indent="-321235">
              <a:spcBef>
                <a:spcPts val="400"/>
              </a:spcBef>
              <a:buClr>
                <a:srgbClr val="408DBC"/>
              </a:buClr>
              <a:buSzPts val="2000"/>
              <a:defRPr sz="2000" b="1">
                <a:solidFill>
                  <a:srgbClr val="000000"/>
                </a:solidFill>
              </a:defRPr>
            </a:lvl1pPr>
            <a:lvl2pPr marL="685800" indent="0">
              <a:spcBef>
                <a:spcPts val="400"/>
              </a:spcBef>
              <a:buClr>
                <a:srgbClr val="408DBC"/>
              </a:buClr>
              <a:buSzPts val="2000"/>
              <a:buChar char="●"/>
              <a:defRPr sz="2000" b="1">
                <a:solidFill>
                  <a:srgbClr val="000000"/>
                </a:solidFill>
              </a:defRPr>
            </a:lvl2pPr>
            <a:lvl3pPr marL="1143000" indent="0">
              <a:spcBef>
                <a:spcPts val="400"/>
              </a:spcBef>
              <a:buClr>
                <a:srgbClr val="408DBC"/>
              </a:buClr>
              <a:buSzPts val="2000"/>
              <a:buChar char="●"/>
              <a:defRPr sz="2000" b="1">
                <a:solidFill>
                  <a:srgbClr val="000000"/>
                </a:solidFill>
              </a:defRPr>
            </a:lvl3pPr>
            <a:lvl4pPr marL="1600200" indent="0">
              <a:spcBef>
                <a:spcPts val="400"/>
              </a:spcBef>
              <a:buClr>
                <a:srgbClr val="408DBC"/>
              </a:buClr>
              <a:buSzPts val="2000"/>
              <a:defRPr sz="2000" b="1">
                <a:solidFill>
                  <a:srgbClr val="000000"/>
                </a:solidFill>
              </a:defRPr>
            </a:lvl4pPr>
            <a:lvl5pPr marL="2057400" indent="0">
              <a:spcBef>
                <a:spcPts val="400"/>
              </a:spcBef>
              <a:buClr>
                <a:srgbClr val="408DBC"/>
              </a:buClr>
              <a:buSzPts val="2000"/>
              <a:buChar char="●"/>
              <a:defRPr sz="2000" b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Google Shape;127;p30"/>
          <p:cNvSpPr txBox="1">
            <a:spLocks noGrp="1"/>
          </p:cNvSpPr>
          <p:nvPr>
            <p:ph type="body" sz="half" idx="13"/>
          </p:nvPr>
        </p:nvSpPr>
        <p:spPr>
          <a:xfrm>
            <a:off x="457200" y="1924817"/>
            <a:ext cx="4040100" cy="2669702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5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0" name="Google Shape;128;p30"/>
          <p:cNvSpPr txBox="1">
            <a:spLocks noGrp="1"/>
          </p:cNvSpPr>
          <p:nvPr>
            <p:ph type="body" sz="quarter" idx="14"/>
          </p:nvPr>
        </p:nvSpPr>
        <p:spPr>
          <a:xfrm>
            <a:off x="4645025" y="1335031"/>
            <a:ext cx="4041901" cy="479700"/>
          </a:xfrm>
          <a:prstGeom prst="rect">
            <a:avLst/>
          </a:prstGeom>
        </p:spPr>
        <p:txBody>
          <a:bodyPr anchor="b"/>
          <a:lstStyle/>
          <a:p>
            <a:pPr marL="549835" indent="-321235">
              <a:spcBef>
                <a:spcPts val="400"/>
              </a:spcBef>
              <a:buClr>
                <a:srgbClr val="408DBC"/>
              </a:buClr>
              <a:buSzPts val="2000"/>
              <a:defRPr sz="2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Google Shape;129;p30"/>
          <p:cNvSpPr txBox="1">
            <a:spLocks noGrp="1"/>
          </p:cNvSpPr>
          <p:nvPr>
            <p:ph type="body" sz="half" idx="15"/>
          </p:nvPr>
        </p:nvSpPr>
        <p:spPr>
          <a:xfrm>
            <a:off x="4645026" y="1924817"/>
            <a:ext cx="4041902" cy="2669702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5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2" name="Google Shape;133;p30"/>
          <p:cNvSpPr txBox="1">
            <a:spLocks noGrp="1"/>
          </p:cNvSpPr>
          <p:nvPr>
            <p:ph type="body" sz="quarter" idx="16"/>
          </p:nvPr>
        </p:nvSpPr>
        <p:spPr>
          <a:xfrm>
            <a:off x="2864349" y="74709"/>
            <a:ext cx="6191401" cy="265501"/>
          </a:xfrm>
          <a:prstGeom prst="rect">
            <a:avLst/>
          </a:prstGeom>
        </p:spPr>
        <p:txBody>
          <a:bodyPr/>
          <a:lstStyle/>
          <a:p>
            <a:pPr marL="259378" indent="-113074" algn="r" defTabSz="585215">
              <a:spcBef>
                <a:spcPts val="100"/>
              </a:spcBef>
              <a:buClr>
                <a:srgbClr val="408DBC"/>
              </a:buClr>
              <a:buSzPts val="700"/>
              <a:defRPr sz="704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1007" y="4931223"/>
            <a:ext cx="375794" cy="214662"/>
          </a:xfrm>
          <a:prstGeom prst="rect">
            <a:avLst/>
          </a:prstGeom>
        </p:spPr>
        <p:txBody>
          <a:bodyPr lIns="45699" tIns="45699" rIns="45699" bIns="45699"/>
          <a:lstStyle>
            <a:lvl1pPr marL="144555" indent="-144555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71" name="Google Shape;136;p31" descr="Google Shape;136;p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Google Shape;137;p31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273" name="Google Shape;138;p31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 © Qubole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467" y="777711"/>
            <a:ext cx="7963801" cy="6789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>
                <a:solidFill>
                  <a:srgbClr val="000000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000000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>
                <a:solidFill>
                  <a:srgbClr val="000000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000000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3" name="Google Shape;142;p32" descr="Google Shape;142;p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Google Shape;143;p32"/>
          <p:cNvSpPr txBox="1">
            <a:spLocks noGrp="1"/>
          </p:cNvSpPr>
          <p:nvPr>
            <p:ph type="body" sz="quarter" idx="13"/>
          </p:nvPr>
        </p:nvSpPr>
        <p:spPr>
          <a:xfrm>
            <a:off x="551467" y="1569563"/>
            <a:ext cx="1866602" cy="65820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Google Shape;144;p32"/>
          <p:cNvSpPr txBox="1">
            <a:spLocks noGrp="1"/>
          </p:cNvSpPr>
          <p:nvPr>
            <p:ph type="body" sz="quarter" idx="14"/>
          </p:nvPr>
        </p:nvSpPr>
        <p:spPr>
          <a:xfrm>
            <a:off x="551467" y="2220516"/>
            <a:ext cx="1866602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6" name="Google Shape;145;p32"/>
          <p:cNvSpPr txBox="1">
            <a:spLocks noGrp="1"/>
          </p:cNvSpPr>
          <p:nvPr>
            <p:ph type="body" sz="quarter" idx="15"/>
          </p:nvPr>
        </p:nvSpPr>
        <p:spPr>
          <a:xfrm>
            <a:off x="2594728" y="1569563"/>
            <a:ext cx="1866601" cy="65820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Google Shape;146;p32"/>
          <p:cNvSpPr txBox="1">
            <a:spLocks noGrp="1"/>
          </p:cNvSpPr>
          <p:nvPr>
            <p:ph type="body" sz="quarter" idx="16"/>
          </p:nvPr>
        </p:nvSpPr>
        <p:spPr>
          <a:xfrm>
            <a:off x="2594728" y="2220516"/>
            <a:ext cx="1866601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8" name="Google Shape;147;p32"/>
          <p:cNvSpPr txBox="1">
            <a:spLocks noGrp="1"/>
          </p:cNvSpPr>
          <p:nvPr>
            <p:ph type="body" sz="quarter" idx="17"/>
          </p:nvPr>
        </p:nvSpPr>
        <p:spPr>
          <a:xfrm>
            <a:off x="4637988" y="1569563"/>
            <a:ext cx="1866602" cy="658201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Google Shape;148;p32"/>
          <p:cNvSpPr txBox="1">
            <a:spLocks noGrp="1"/>
          </p:cNvSpPr>
          <p:nvPr>
            <p:ph type="body" sz="quarter" idx="18"/>
          </p:nvPr>
        </p:nvSpPr>
        <p:spPr>
          <a:xfrm>
            <a:off x="4637988" y="2220516"/>
            <a:ext cx="1866602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0" name="Google Shape;149;p32"/>
          <p:cNvSpPr txBox="1">
            <a:spLocks noGrp="1"/>
          </p:cNvSpPr>
          <p:nvPr>
            <p:ph type="body" sz="quarter" idx="19"/>
          </p:nvPr>
        </p:nvSpPr>
        <p:spPr>
          <a:xfrm>
            <a:off x="6681248" y="1569563"/>
            <a:ext cx="1866601" cy="65820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Google Shape;150;p32"/>
          <p:cNvSpPr txBox="1">
            <a:spLocks noGrp="1"/>
          </p:cNvSpPr>
          <p:nvPr>
            <p:ph type="body" sz="quarter" idx="20"/>
          </p:nvPr>
        </p:nvSpPr>
        <p:spPr>
          <a:xfrm>
            <a:off x="6681248" y="2220516"/>
            <a:ext cx="1866601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2" name="Google Shape;151;p32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293" name="Google Shape;152;p32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2 colum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469" y="845535"/>
            <a:ext cx="7963800" cy="9453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4" name="Google Shape;160;p34" descr="Google Shape;160;p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Google Shape;161;p34"/>
          <p:cNvSpPr txBox="1">
            <a:spLocks noGrp="1"/>
          </p:cNvSpPr>
          <p:nvPr>
            <p:ph type="body" sz="quarter" idx="13"/>
          </p:nvPr>
        </p:nvSpPr>
        <p:spPr>
          <a:xfrm>
            <a:off x="551469" y="1993249"/>
            <a:ext cx="3847801" cy="23400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306" name="Google Shape;162;p34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  <p:sp>
        <p:nvSpPr>
          <p:cNvPr id="307" name="Google Shape;163;p34"/>
          <p:cNvSpPr txBox="1">
            <a:spLocks noGrp="1"/>
          </p:cNvSpPr>
          <p:nvPr>
            <p:ph type="body" sz="quarter" idx="14"/>
          </p:nvPr>
        </p:nvSpPr>
        <p:spPr>
          <a:xfrm>
            <a:off x="4625028" y="3493110"/>
            <a:ext cx="1054801" cy="2931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idx="1"/>
          </p:nvPr>
        </p:nvSpPr>
        <p:spPr>
          <a:xfrm>
            <a:off x="551467" y="777711"/>
            <a:ext cx="7963801" cy="3895802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7" name="Google Shape;167;p35" descr="Google Shape;167;p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oogle Shape;168;p35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6" name="Title Text"/>
          <p:cNvSpPr txBox="1">
            <a:spLocks noGrp="1"/>
          </p:cNvSpPr>
          <p:nvPr>
            <p:ph type="title"/>
          </p:nvPr>
        </p:nvSpPr>
        <p:spPr>
          <a:xfrm>
            <a:off x="551467" y="246209"/>
            <a:ext cx="7963801" cy="567302"/>
          </a:xfrm>
          <a:prstGeom prst="rect">
            <a:avLst/>
          </a:prstGeom>
        </p:spPr>
        <p:txBody>
          <a:bodyPr lIns="0" tIns="0" rIns="0" bIns="0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7" name="Google Shape;171;p36"/>
          <p:cNvSpPr txBox="1"/>
          <p:nvPr/>
        </p:nvSpPr>
        <p:spPr>
          <a:xfrm>
            <a:off x="8371103" y="4852104"/>
            <a:ext cx="234601" cy="218459"/>
          </a:xfrm>
          <a:prstGeom prst="rect">
            <a:avLst/>
          </a:prstGeom>
          <a:ln w="12700">
            <a:miter lim="400000"/>
          </a:ln>
        </p:spPr>
        <p:txBody>
          <a:bodyPr lIns="34275" tIns="34275" rIns="34275" bIns="34275">
            <a:spAutoFit/>
          </a:bodyPr>
          <a:lstStyle/>
          <a:p>
            <a:pPr marL="96370" indent="-96370" algn="r">
              <a:buSzPts val="600"/>
              <a:defRPr sz="600">
                <a:solidFill>
                  <a:srgbClr val="A6A8AB"/>
                </a:solidFill>
              </a:defRPr>
            </a:pPr>
            <a:endParaRPr/>
          </a:p>
        </p:txBody>
      </p:sp>
      <p:sp>
        <p:nvSpPr>
          <p:cNvPr id="328" name="Google Shape;172;p36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>
              <a:solidFill>
                <a:srgbClr val="1E1E1E"/>
              </a:solidFill>
            </a:endParaRPr>
          </a:p>
        </p:txBody>
      </p:sp>
      <p:sp>
        <p:nvSpPr>
          <p:cNvPr id="3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2926" y="639224"/>
            <a:ext cx="7821301" cy="42630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>
                <a:solidFill>
                  <a:srgbClr val="0773A6"/>
                </a:solidFill>
              </a:defRPr>
            </a:lvl1pPr>
            <a:lvl2pPr marL="974089" indent="-358139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•"/>
              <a:defRPr>
                <a:solidFill>
                  <a:srgbClr val="0773A6"/>
                </a:solidFill>
              </a:defRPr>
            </a:lvl2pPr>
            <a:lvl3pPr marL="1456871" indent="-383721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o"/>
              <a:defRPr>
                <a:solidFill>
                  <a:srgbClr val="0773A6"/>
                </a:solidFill>
              </a:defRPr>
            </a:lvl3pPr>
            <a:lvl4pPr marL="1971675" indent="-428625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•"/>
              <a:defRPr>
                <a:solidFill>
                  <a:srgbClr val="0773A6"/>
                </a:solidFill>
              </a:defRPr>
            </a:lvl4pPr>
            <a:lvl5pPr marL="2463800" indent="-4572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─"/>
              <a:defRPr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colum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875100" cy="3895802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39" name="Google Shape;177;p37" descr="Google Shape;177;p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Google Shape;178;p37"/>
          <p:cNvSpPr txBox="1">
            <a:spLocks noGrp="1"/>
          </p:cNvSpPr>
          <p:nvPr>
            <p:ph type="body" sz="half" idx="13"/>
          </p:nvPr>
        </p:nvSpPr>
        <p:spPr>
          <a:xfrm>
            <a:off x="4645898" y="777711"/>
            <a:ext cx="3875101" cy="3895802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341" name="Google Shape;179;p37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9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350" name="Google Shape;182;p38" descr="Google Shape;182;p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Google Shape;183;p38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9" name="Title Text"/>
          <p:cNvSpPr txBox="1">
            <a:spLocks noGrp="1"/>
          </p:cNvSpPr>
          <p:nvPr>
            <p:ph type="title"/>
          </p:nvPr>
        </p:nvSpPr>
        <p:spPr>
          <a:xfrm>
            <a:off x="556181" y="2099821"/>
            <a:ext cx="8055300" cy="921601"/>
          </a:xfrm>
          <a:prstGeom prst="rect">
            <a:avLst/>
          </a:prstGeom>
        </p:spPr>
        <p:txBody>
          <a:bodyPr lIns="34275" tIns="34275" rIns="34275" bIns="34275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4" name="Title Text"/>
          <p:cNvSpPr txBox="1">
            <a:spLocks noGrp="1"/>
          </p:cNvSpPr>
          <p:nvPr>
            <p:ph type="title"/>
          </p:nvPr>
        </p:nvSpPr>
        <p:spPr>
          <a:xfrm>
            <a:off x="201929" y="266119"/>
            <a:ext cx="8742001" cy="674701"/>
          </a:xfrm>
          <a:prstGeom prst="rect">
            <a:avLst/>
          </a:prstGeom>
        </p:spPr>
        <p:txBody>
          <a:bodyPr lIns="68574" tIns="68574" rIns="68574" bIns="68574"/>
          <a:lstStyle>
            <a:lvl1pPr marL="562161" indent="-562161">
              <a:lnSpc>
                <a:spcPct val="90000"/>
              </a:lnSpc>
              <a:buSzPts val="3500"/>
              <a:defRPr sz="35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xfrm>
            <a:off x="556181" y="1562492"/>
            <a:ext cx="4548300" cy="921602"/>
          </a:xfrm>
          <a:prstGeom prst="rect">
            <a:avLst/>
          </a:prstGeom>
        </p:spPr>
        <p:txBody>
          <a:bodyPr lIns="34275" tIns="34275" rIns="34275" bIns="34275" anchor="b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6181" y="2483999"/>
            <a:ext cx="4548300" cy="748501"/>
          </a:xfrm>
          <a:prstGeom prst="rect">
            <a:avLst/>
          </a:prstGeom>
        </p:spPr>
        <p:txBody>
          <a:bodyPr lIns="34275" tIns="34275" rIns="34275" bIns="34275"/>
          <a:lstStyle>
            <a:lvl1pPr marL="517711" indent="-289111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0773A6"/>
                </a:solidFill>
              </a:defRPr>
            </a:lvl1pPr>
            <a:lvl2pPr marL="590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0773A6"/>
                </a:solidFill>
              </a:defRPr>
            </a:lvl2pPr>
            <a:lvl3pPr marL="10541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0773A6"/>
                </a:solidFill>
              </a:defRPr>
            </a:lvl3pPr>
            <a:lvl4pPr marL="15240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0773A6"/>
                </a:solidFill>
              </a:defRPr>
            </a:lvl4pPr>
            <a:lvl5pPr marL="1987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4" name="Google Shape;195;p42" descr="Google Shape;195;p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564925"/>
            <a:ext cx="1509258" cy="63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Google Shape;196;p42"/>
          <p:cNvSpPr txBox="1">
            <a:spLocks noGrp="1"/>
          </p:cNvSpPr>
          <p:nvPr>
            <p:ph type="body" sz="quarter" idx="13"/>
          </p:nvPr>
        </p:nvSpPr>
        <p:spPr>
          <a:xfrm>
            <a:off x="5974812" y="4129087"/>
            <a:ext cx="2728501" cy="388201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6" name="Google Shape;197;p42"/>
          <p:cNvSpPr txBox="1">
            <a:spLocks noGrp="1"/>
          </p:cNvSpPr>
          <p:nvPr>
            <p:ph type="body" sz="quarter" idx="14"/>
          </p:nvPr>
        </p:nvSpPr>
        <p:spPr>
          <a:xfrm>
            <a:off x="5974812" y="4510873"/>
            <a:ext cx="2728501" cy="3882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4" name="Title Text"/>
          <p:cNvSpPr txBox="1">
            <a:spLocks noGrp="1"/>
          </p:cNvSpPr>
          <p:nvPr>
            <p:ph type="title"/>
          </p:nvPr>
        </p:nvSpPr>
        <p:spPr>
          <a:xfrm>
            <a:off x="556181" y="1562492"/>
            <a:ext cx="4548300" cy="921602"/>
          </a:xfrm>
          <a:prstGeom prst="rect">
            <a:avLst/>
          </a:prstGeom>
        </p:spPr>
        <p:txBody>
          <a:bodyPr lIns="34275" tIns="34275" rIns="34275" bIns="34275" anchor="b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6181" y="2483999"/>
            <a:ext cx="4548300" cy="748501"/>
          </a:xfrm>
          <a:prstGeom prst="rect">
            <a:avLst/>
          </a:prstGeom>
        </p:spPr>
        <p:txBody>
          <a:bodyPr lIns="34275" tIns="34275" rIns="34275" bIns="34275"/>
          <a:lstStyle>
            <a:lvl1pPr marL="517711" indent="-289111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FFFFFF"/>
                </a:solidFill>
              </a:defRPr>
            </a:lvl1pPr>
            <a:lvl2pPr marL="590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FFFFFF"/>
                </a:solidFill>
              </a:defRPr>
            </a:lvl2pPr>
            <a:lvl3pPr marL="10541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FFFFFF"/>
                </a:solidFill>
              </a:defRPr>
            </a:lvl3pPr>
            <a:lvl4pPr marL="15240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FFFFFF"/>
                </a:solidFill>
              </a:defRPr>
            </a:lvl4pPr>
            <a:lvl5pPr marL="1987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6" name="Google Shape;201;p43"/>
          <p:cNvSpPr txBox="1">
            <a:spLocks noGrp="1"/>
          </p:cNvSpPr>
          <p:nvPr>
            <p:ph type="body" sz="quarter" idx="13"/>
          </p:nvPr>
        </p:nvSpPr>
        <p:spPr>
          <a:xfrm>
            <a:off x="5974812" y="4129087"/>
            <a:ext cx="2728501" cy="388201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" name="Google Shape;202;p43"/>
          <p:cNvSpPr txBox="1">
            <a:spLocks noGrp="1"/>
          </p:cNvSpPr>
          <p:nvPr>
            <p:ph type="body" sz="quarter" idx="14"/>
          </p:nvPr>
        </p:nvSpPr>
        <p:spPr>
          <a:xfrm>
            <a:off x="5974812" y="4510873"/>
            <a:ext cx="2728501" cy="3882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8" name="Google Shape;203;p43" descr="Google Shape;203;p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564925"/>
            <a:ext cx="1509258" cy="631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6" name="Title Text"/>
          <p:cNvSpPr txBox="1">
            <a:spLocks noGrp="1"/>
          </p:cNvSpPr>
          <p:nvPr>
            <p:ph type="title"/>
          </p:nvPr>
        </p:nvSpPr>
        <p:spPr>
          <a:xfrm>
            <a:off x="556181" y="2099821"/>
            <a:ext cx="8055300" cy="921601"/>
          </a:xfrm>
          <a:prstGeom prst="rect">
            <a:avLst/>
          </a:prstGeom>
        </p:spPr>
        <p:txBody>
          <a:bodyPr lIns="34275" tIns="34275" rIns="34275" bIns="34275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/ pictu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4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875100" cy="3895802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6" name="Google Shape;209;p45" descr="Google Shape;209;p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Google Shape;210;p45"/>
          <p:cNvSpPr>
            <a:spLocks noGrp="1"/>
          </p:cNvSpPr>
          <p:nvPr>
            <p:ph type="pic" sz="half" idx="13"/>
          </p:nvPr>
        </p:nvSpPr>
        <p:spPr>
          <a:xfrm>
            <a:off x="4617267" y="763191"/>
            <a:ext cx="3898201" cy="39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8" name="Google Shape;211;p45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/ char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6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325801" cy="3895802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28" name="Google Shape;215;p46" descr="Google Shape;215;p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217;p46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430" name="Google Shape;218;p46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8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467" y="777711"/>
            <a:ext cx="7963801" cy="6789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>
                <a:solidFill>
                  <a:srgbClr val="1E1E1E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1E1E1E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>
                <a:solidFill>
                  <a:srgbClr val="1E1E1E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1E1E1E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>
                <a:solidFill>
                  <a:srgbClr val="1E1E1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40" name="Google Shape;222;p47" descr="Google Shape;222;p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Google Shape;223;p47"/>
          <p:cNvSpPr txBox="1">
            <a:spLocks noGrp="1"/>
          </p:cNvSpPr>
          <p:nvPr>
            <p:ph type="body" sz="quarter" idx="13"/>
          </p:nvPr>
        </p:nvSpPr>
        <p:spPr>
          <a:xfrm>
            <a:off x="551467" y="1569563"/>
            <a:ext cx="1866602" cy="658201"/>
          </a:xfrm>
          <a:prstGeom prst="rect">
            <a:avLst/>
          </a:prstGeom>
          <a:solidFill>
            <a:srgbClr val="003592"/>
          </a:solidFill>
        </p:spPr>
        <p:txBody>
          <a:bodyPr lIns="34275" tIns="34275" rIns="34275" bIns="34275"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Google Shape;224;p47"/>
          <p:cNvSpPr txBox="1">
            <a:spLocks noGrp="1"/>
          </p:cNvSpPr>
          <p:nvPr>
            <p:ph type="body" sz="quarter" idx="14"/>
          </p:nvPr>
        </p:nvSpPr>
        <p:spPr>
          <a:xfrm>
            <a:off x="551467" y="2220516"/>
            <a:ext cx="1866602" cy="2304301"/>
          </a:xfrm>
          <a:prstGeom prst="rect">
            <a:avLst/>
          </a:prstGeom>
          <a:solidFill>
            <a:srgbClr val="E7E6E6"/>
          </a:solidFill>
        </p:spPr>
        <p:txBody>
          <a:bodyPr lIns="34275" tIns="34275" rIns="34275" bIns="34275"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443" name="Google Shape;225;p47"/>
          <p:cNvSpPr txBox="1">
            <a:spLocks noGrp="1"/>
          </p:cNvSpPr>
          <p:nvPr>
            <p:ph type="body" sz="quarter" idx="15"/>
          </p:nvPr>
        </p:nvSpPr>
        <p:spPr>
          <a:xfrm>
            <a:off x="2594728" y="1569563"/>
            <a:ext cx="1866601" cy="658201"/>
          </a:xfrm>
          <a:prstGeom prst="rect">
            <a:avLst/>
          </a:prstGeom>
          <a:solidFill>
            <a:srgbClr val="0773A6"/>
          </a:solidFill>
        </p:spPr>
        <p:txBody>
          <a:bodyPr lIns="34275" tIns="34275" rIns="34275" bIns="34275"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Google Shape;226;p47"/>
          <p:cNvSpPr txBox="1">
            <a:spLocks noGrp="1"/>
          </p:cNvSpPr>
          <p:nvPr>
            <p:ph type="body" sz="quarter" idx="16"/>
          </p:nvPr>
        </p:nvSpPr>
        <p:spPr>
          <a:xfrm>
            <a:off x="2594728" y="2220516"/>
            <a:ext cx="1866601" cy="2304301"/>
          </a:xfrm>
          <a:prstGeom prst="rect">
            <a:avLst/>
          </a:prstGeom>
          <a:solidFill>
            <a:srgbClr val="E7E6E6"/>
          </a:solidFill>
        </p:spPr>
        <p:txBody>
          <a:bodyPr lIns="34275" tIns="34275" rIns="34275" bIns="34275"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445" name="Google Shape;227;p47"/>
          <p:cNvSpPr txBox="1">
            <a:spLocks noGrp="1"/>
          </p:cNvSpPr>
          <p:nvPr>
            <p:ph type="body" sz="quarter" idx="17"/>
          </p:nvPr>
        </p:nvSpPr>
        <p:spPr>
          <a:xfrm>
            <a:off x="4637988" y="1569563"/>
            <a:ext cx="1866602" cy="658201"/>
          </a:xfrm>
          <a:prstGeom prst="rect">
            <a:avLst/>
          </a:prstGeom>
          <a:solidFill>
            <a:srgbClr val="2FBCD4"/>
          </a:solidFill>
        </p:spPr>
        <p:txBody>
          <a:bodyPr lIns="34275" tIns="34275" rIns="34275" bIns="34275"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Google Shape;228;p47"/>
          <p:cNvSpPr txBox="1">
            <a:spLocks noGrp="1"/>
          </p:cNvSpPr>
          <p:nvPr>
            <p:ph type="body" sz="quarter" idx="18"/>
          </p:nvPr>
        </p:nvSpPr>
        <p:spPr>
          <a:xfrm>
            <a:off x="4637988" y="2220516"/>
            <a:ext cx="1866602" cy="2304301"/>
          </a:xfrm>
          <a:prstGeom prst="rect">
            <a:avLst/>
          </a:prstGeom>
          <a:solidFill>
            <a:srgbClr val="E7E6E6"/>
          </a:solidFill>
        </p:spPr>
        <p:txBody>
          <a:bodyPr lIns="34275" tIns="34275" rIns="34275" bIns="34275"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447" name="Google Shape;229;p47"/>
          <p:cNvSpPr txBox="1">
            <a:spLocks noGrp="1"/>
          </p:cNvSpPr>
          <p:nvPr>
            <p:ph type="body" sz="quarter" idx="19"/>
          </p:nvPr>
        </p:nvSpPr>
        <p:spPr>
          <a:xfrm>
            <a:off x="6681248" y="1569563"/>
            <a:ext cx="1866601" cy="658201"/>
          </a:xfrm>
          <a:prstGeom prst="rect">
            <a:avLst/>
          </a:prstGeom>
          <a:solidFill>
            <a:srgbClr val="FF8310"/>
          </a:solidFill>
        </p:spPr>
        <p:txBody>
          <a:bodyPr lIns="34275" tIns="34275" rIns="34275" bIns="34275"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Google Shape;230;p47"/>
          <p:cNvSpPr txBox="1">
            <a:spLocks noGrp="1"/>
          </p:cNvSpPr>
          <p:nvPr>
            <p:ph type="body" sz="quarter" idx="20"/>
          </p:nvPr>
        </p:nvSpPr>
        <p:spPr>
          <a:xfrm>
            <a:off x="6681248" y="2220516"/>
            <a:ext cx="1866601" cy="2304301"/>
          </a:xfrm>
          <a:prstGeom prst="rect">
            <a:avLst/>
          </a:prstGeom>
          <a:solidFill>
            <a:srgbClr val="E7E6E6"/>
          </a:solidFill>
        </p:spPr>
        <p:txBody>
          <a:bodyPr lIns="34275" tIns="34275" rIns="34275" bIns="34275"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449" name="Google Shape;231;p47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0231" y="4817648"/>
            <a:ext cx="262379" cy="142259"/>
          </a:xfrm>
          <a:prstGeom prst="rect">
            <a:avLst/>
          </a:prstGeom>
        </p:spPr>
        <p:txBody>
          <a:bodyPr lIns="34275" tIns="34275" rIns="34275" bIns="34275" anchor="t"/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lIns="34275" tIns="34275" rIns="34275" bIns="34275"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458" name="Google Shape;234;p48" descr="Google Shape;234;p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4274" y="1155936"/>
            <a:ext cx="1948502" cy="17040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900" b="1">
                <a:solidFill>
                  <a:srgbClr val="FF8310"/>
                </a:solidFill>
              </a:defRPr>
            </a:lvl1pPr>
            <a:lvl2pPr marL="784859" indent="-194309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•"/>
              <a:defRPr sz="900" b="1">
                <a:solidFill>
                  <a:srgbClr val="FF8310"/>
                </a:solidFill>
              </a:defRPr>
            </a:lvl2pPr>
            <a:lvl3pPr marL="1258207" indent="-204107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o"/>
              <a:defRPr sz="900" b="1">
                <a:solidFill>
                  <a:srgbClr val="FF8310"/>
                </a:solidFill>
              </a:defRPr>
            </a:lvl3pPr>
            <a:lvl4pPr marL="1752600" indent="-228600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•"/>
              <a:defRPr sz="900" b="1">
                <a:solidFill>
                  <a:srgbClr val="FF8310"/>
                </a:solidFill>
              </a:defRPr>
            </a:lvl4pPr>
            <a:lvl5pPr marL="2231736" indent="-244186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─"/>
              <a:defRPr sz="900" b="1">
                <a:solidFill>
                  <a:srgbClr val="FF831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0" name="Google Shape;236;p48"/>
          <p:cNvSpPr txBox="1">
            <a:spLocks noGrp="1"/>
          </p:cNvSpPr>
          <p:nvPr>
            <p:ph type="body" sz="quarter" idx="13"/>
          </p:nvPr>
        </p:nvSpPr>
        <p:spPr>
          <a:xfrm>
            <a:off x="2811605" y="1155936"/>
            <a:ext cx="2287200" cy="170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94793" indent="-114199" algn="ctr" defTabSz="722376">
              <a:lnSpc>
                <a:spcPct val="90000"/>
              </a:lnSpc>
              <a:spcBef>
                <a:spcPts val="600"/>
              </a:spcBef>
              <a:buClr>
                <a:srgbClr val="408DBC"/>
              </a:buClr>
              <a:buSzPts val="700"/>
              <a:defRPr sz="711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461" name="Google Shape;237;p48"/>
          <p:cNvSpPr txBox="1">
            <a:spLocks noGrp="1"/>
          </p:cNvSpPr>
          <p:nvPr>
            <p:ph type="body" sz="quarter" idx="14"/>
          </p:nvPr>
        </p:nvSpPr>
        <p:spPr>
          <a:xfrm>
            <a:off x="5277677" y="1155936"/>
            <a:ext cx="3237901" cy="17040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94793" indent="-114199" algn="ctr" defTabSz="722376">
              <a:lnSpc>
                <a:spcPct val="90000"/>
              </a:lnSpc>
              <a:spcBef>
                <a:spcPts val="600"/>
              </a:spcBef>
              <a:buClr>
                <a:srgbClr val="408DBC"/>
              </a:buClr>
              <a:buSzPts val="700"/>
              <a:defRPr sz="711" b="1">
                <a:solidFill>
                  <a:srgbClr val="2FBCD4"/>
                </a:solidFill>
              </a:defRPr>
            </a:pPr>
            <a:endParaRPr/>
          </a:p>
        </p:txBody>
      </p:sp>
      <p:sp>
        <p:nvSpPr>
          <p:cNvPr id="462" name="Google Shape;238;p48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  <p:sp>
        <p:nvSpPr>
          <p:cNvPr id="463" name="Google Shape;239;p48"/>
          <p:cNvSpPr txBox="1">
            <a:spLocks noGrp="1"/>
          </p:cNvSpPr>
          <p:nvPr>
            <p:ph type="body" sz="quarter" idx="15"/>
          </p:nvPr>
        </p:nvSpPr>
        <p:spPr>
          <a:xfrm>
            <a:off x="684609" y="1560531"/>
            <a:ext cx="1947902" cy="3029100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464" name="Google Shape;240;p48"/>
          <p:cNvSpPr txBox="1">
            <a:spLocks noGrp="1"/>
          </p:cNvSpPr>
          <p:nvPr>
            <p:ph type="body" sz="quarter" idx="16"/>
          </p:nvPr>
        </p:nvSpPr>
        <p:spPr>
          <a:xfrm>
            <a:off x="2811605" y="1560531"/>
            <a:ext cx="2287200" cy="3029100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465" name="Google Shape;241;p48"/>
          <p:cNvSpPr txBox="1">
            <a:spLocks noGrp="1"/>
          </p:cNvSpPr>
          <p:nvPr>
            <p:ph type="body" sz="half" idx="17"/>
          </p:nvPr>
        </p:nvSpPr>
        <p:spPr>
          <a:xfrm>
            <a:off x="5277677" y="1560531"/>
            <a:ext cx="3237901" cy="3029100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551467" y="777711"/>
            <a:ext cx="7963801" cy="38955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74" name="Google Shape;248;p50" descr="Google Shape;248;p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Google Shape;249;p50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© Qubole</a:t>
            </a:r>
            <a:endParaRPr sz="1100"/>
          </a:p>
        </p:txBody>
      </p:sp>
      <p:sp>
        <p:nvSpPr>
          <p:cNvPr id="4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Text"/>
          <p:cNvSpPr txBox="1">
            <a:spLocks noGrp="1"/>
          </p:cNvSpPr>
          <p:nvPr>
            <p:ph type="title"/>
          </p:nvPr>
        </p:nvSpPr>
        <p:spPr>
          <a:xfrm>
            <a:off x="556181" y="1562492"/>
            <a:ext cx="4548300" cy="921602"/>
          </a:xfrm>
          <a:prstGeom prst="rect">
            <a:avLst/>
          </a:prstGeom>
        </p:spPr>
        <p:txBody>
          <a:bodyPr anchor="b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6181" y="2483999"/>
            <a:ext cx="4548300" cy="748801"/>
          </a:xfrm>
          <a:prstGeom prst="rect">
            <a:avLst/>
          </a:prstGeom>
        </p:spPr>
        <p:txBody>
          <a:bodyPr/>
          <a:lstStyle>
            <a:lvl1pPr marL="517711" indent="-289111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0773A6"/>
                </a:solidFill>
              </a:defRPr>
            </a:lvl1pPr>
            <a:lvl2pPr marL="590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0773A6"/>
                </a:solidFill>
              </a:defRPr>
            </a:lvl2pPr>
            <a:lvl3pPr marL="10541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0773A6"/>
                </a:solidFill>
              </a:defRPr>
            </a:lvl3pPr>
            <a:lvl4pPr marL="15240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0773A6"/>
                </a:solidFill>
              </a:defRPr>
            </a:lvl4pPr>
            <a:lvl5pPr marL="1987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85" name="Google Shape;253;p51" descr="Google Shape;253;p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564925"/>
            <a:ext cx="1509258" cy="63196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Google Shape;254;p51"/>
          <p:cNvSpPr txBox="1">
            <a:spLocks noGrp="1"/>
          </p:cNvSpPr>
          <p:nvPr>
            <p:ph type="body" sz="quarter" idx="13"/>
          </p:nvPr>
        </p:nvSpPr>
        <p:spPr>
          <a:xfrm>
            <a:off x="5974812" y="4129087"/>
            <a:ext cx="2728501" cy="388201"/>
          </a:xfrm>
          <a:prstGeom prst="rect">
            <a:avLst/>
          </a:prstGeom>
        </p:spPr>
        <p:txBody>
          <a:bodyPr anchor="b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Google Shape;255;p51"/>
          <p:cNvSpPr txBox="1">
            <a:spLocks noGrp="1"/>
          </p:cNvSpPr>
          <p:nvPr>
            <p:ph type="body" sz="quarter" idx="14"/>
          </p:nvPr>
        </p:nvSpPr>
        <p:spPr>
          <a:xfrm>
            <a:off x="5974812" y="4510873"/>
            <a:ext cx="2728501" cy="388201"/>
          </a:xfrm>
          <a:prstGeom prst="rect">
            <a:avLst/>
          </a:prstGeom>
        </p:spPr>
        <p:txBody>
          <a:bodyPr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colum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875100" cy="38955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7" name="Google Shape;259;p52" descr="Google Shape;259;p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Google Shape;260;p52"/>
          <p:cNvSpPr txBox="1">
            <a:spLocks noGrp="1"/>
          </p:cNvSpPr>
          <p:nvPr>
            <p:ph type="body" sz="half" idx="13"/>
          </p:nvPr>
        </p:nvSpPr>
        <p:spPr>
          <a:xfrm>
            <a:off x="4645898" y="777711"/>
            <a:ext cx="3875101" cy="3895501"/>
          </a:xfrm>
          <a:prstGeom prst="rect">
            <a:avLst/>
          </a:prstGeom>
        </p:spPr>
        <p:txBody>
          <a:bodyPr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499" name="Google Shape;261;p52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  <a:endParaRPr sz="1100"/>
          </a:p>
        </p:txBody>
      </p:sp>
      <p:sp>
        <p:nvSpPr>
          <p:cNvPr id="5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/ pictu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875100" cy="38955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9" name="Google Shape;265;p53" descr="Google Shape;265;p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Google Shape;266;p53"/>
          <p:cNvSpPr>
            <a:spLocks noGrp="1"/>
          </p:cNvSpPr>
          <p:nvPr>
            <p:ph type="pic" sz="half" idx="13"/>
          </p:nvPr>
        </p:nvSpPr>
        <p:spPr>
          <a:xfrm>
            <a:off x="4617267" y="763191"/>
            <a:ext cx="3898201" cy="3909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11" name="Google Shape;267;p53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  <a:endParaRPr sz="1100"/>
          </a:p>
        </p:txBody>
      </p:sp>
      <p:sp>
        <p:nvSpPr>
          <p:cNvPr id="5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0" name="Google Shape;270;p54" descr="Google Shape;270;p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Google Shape;271;p54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  <a:endParaRPr sz="1100"/>
          </a:p>
        </p:txBody>
      </p:sp>
      <p:sp>
        <p:nvSpPr>
          <p:cNvPr id="5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Text"/>
          <p:cNvSpPr txBox="1">
            <a:spLocks noGrp="1"/>
          </p:cNvSpPr>
          <p:nvPr>
            <p:ph type="title"/>
          </p:nvPr>
        </p:nvSpPr>
        <p:spPr>
          <a:xfrm>
            <a:off x="556181" y="2099821"/>
            <a:ext cx="8055300" cy="921601"/>
          </a:xfrm>
          <a:prstGeom prst="rect">
            <a:avLst/>
          </a:prstGeom>
        </p:spPr>
        <p:txBody>
          <a:bodyPr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Text"/>
          <p:cNvSpPr txBox="1">
            <a:spLocks noGrp="1"/>
          </p:cNvSpPr>
          <p:nvPr>
            <p:ph type="title"/>
          </p:nvPr>
        </p:nvSpPr>
        <p:spPr>
          <a:xfrm>
            <a:off x="556181" y="1562492"/>
            <a:ext cx="4548300" cy="921602"/>
          </a:xfrm>
          <a:prstGeom prst="rect">
            <a:avLst/>
          </a:prstGeom>
        </p:spPr>
        <p:txBody>
          <a:bodyPr anchor="b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6181" y="2483999"/>
            <a:ext cx="4548300" cy="748801"/>
          </a:xfrm>
          <a:prstGeom prst="rect">
            <a:avLst/>
          </a:prstGeom>
        </p:spPr>
        <p:txBody>
          <a:bodyPr/>
          <a:lstStyle>
            <a:lvl1pPr marL="517711" indent="-289111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FFFFFF"/>
                </a:solidFill>
              </a:defRPr>
            </a:lvl1pPr>
            <a:lvl2pPr marL="590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FFFFFF"/>
                </a:solidFill>
              </a:defRPr>
            </a:lvl2pPr>
            <a:lvl3pPr marL="10541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FFFFFF"/>
                </a:solidFill>
              </a:defRPr>
            </a:lvl3pPr>
            <a:lvl4pPr marL="15240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rgbClr val="FFFFFF"/>
                </a:solidFill>
              </a:defRPr>
            </a:lvl4pPr>
            <a:lvl5pPr marL="198755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9" name="Google Shape;277;p56"/>
          <p:cNvSpPr txBox="1">
            <a:spLocks noGrp="1"/>
          </p:cNvSpPr>
          <p:nvPr>
            <p:ph type="body" sz="quarter" idx="13"/>
          </p:nvPr>
        </p:nvSpPr>
        <p:spPr>
          <a:xfrm>
            <a:off x="5974812" y="4129087"/>
            <a:ext cx="2728501" cy="388201"/>
          </a:xfrm>
          <a:prstGeom prst="rect">
            <a:avLst/>
          </a:prstGeom>
        </p:spPr>
        <p:txBody>
          <a:bodyPr anchor="b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Google Shape;278;p56"/>
          <p:cNvSpPr txBox="1">
            <a:spLocks noGrp="1"/>
          </p:cNvSpPr>
          <p:nvPr>
            <p:ph type="body" sz="quarter" idx="14"/>
          </p:nvPr>
        </p:nvSpPr>
        <p:spPr>
          <a:xfrm>
            <a:off x="5974812" y="4510873"/>
            <a:ext cx="2728501" cy="388201"/>
          </a:xfrm>
          <a:prstGeom prst="rect">
            <a:avLst/>
          </a:prstGeom>
        </p:spPr>
        <p:txBody>
          <a:bodyPr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1" name="Google Shape;279;p56" descr="Google Shape;279;p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564925"/>
            <a:ext cx="1509258" cy="631963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Text"/>
          <p:cNvSpPr txBox="1">
            <a:spLocks noGrp="1"/>
          </p:cNvSpPr>
          <p:nvPr>
            <p:ph type="title"/>
          </p:nvPr>
        </p:nvSpPr>
        <p:spPr>
          <a:xfrm>
            <a:off x="556181" y="2099821"/>
            <a:ext cx="8055300" cy="921601"/>
          </a:xfrm>
          <a:prstGeom prst="rect">
            <a:avLst/>
          </a:prstGeom>
        </p:spPr>
        <p:txBody>
          <a:bodyPr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/ char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325801" cy="38955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rgbClr val="0773A6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rgbClr val="0773A6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rgbClr val="0773A6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rgbClr val="0773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9" name="Google Shape;285;p58" descr="Google Shape;285;p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287;p58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  <a:endParaRPr sz="1100"/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467" y="777711"/>
            <a:ext cx="7963801" cy="6786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>
                <a:solidFill>
                  <a:srgbClr val="1E1E1E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1E1E1E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>
                <a:solidFill>
                  <a:srgbClr val="1E1E1E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1E1E1E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>
                <a:solidFill>
                  <a:srgbClr val="1E1E1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70" name="Google Shape;291;p59" descr="Google Shape;291;p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Google Shape;292;p59"/>
          <p:cNvSpPr txBox="1">
            <a:spLocks noGrp="1"/>
          </p:cNvSpPr>
          <p:nvPr>
            <p:ph type="body" sz="quarter" idx="13"/>
          </p:nvPr>
        </p:nvSpPr>
        <p:spPr>
          <a:xfrm>
            <a:off x="551467" y="1569563"/>
            <a:ext cx="1866602" cy="658201"/>
          </a:xfrm>
          <a:prstGeom prst="rect">
            <a:avLst/>
          </a:prstGeom>
          <a:solidFill>
            <a:srgbClr val="003592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2" name="Google Shape;293;p59"/>
          <p:cNvSpPr txBox="1">
            <a:spLocks noGrp="1"/>
          </p:cNvSpPr>
          <p:nvPr>
            <p:ph type="body" sz="quarter" idx="14"/>
          </p:nvPr>
        </p:nvSpPr>
        <p:spPr>
          <a:xfrm>
            <a:off x="551467" y="2220516"/>
            <a:ext cx="1866602" cy="2304301"/>
          </a:xfrm>
          <a:prstGeom prst="rect">
            <a:avLst/>
          </a:prstGeom>
          <a:solidFill>
            <a:srgbClr val="E7E6E6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573" name="Google Shape;294;p59"/>
          <p:cNvSpPr txBox="1">
            <a:spLocks noGrp="1"/>
          </p:cNvSpPr>
          <p:nvPr>
            <p:ph type="body" sz="quarter" idx="15"/>
          </p:nvPr>
        </p:nvSpPr>
        <p:spPr>
          <a:xfrm>
            <a:off x="2594728" y="1569563"/>
            <a:ext cx="1866601" cy="658201"/>
          </a:xfrm>
          <a:prstGeom prst="rect">
            <a:avLst/>
          </a:prstGeom>
          <a:solidFill>
            <a:srgbClr val="0773A6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4" name="Google Shape;295;p59"/>
          <p:cNvSpPr txBox="1">
            <a:spLocks noGrp="1"/>
          </p:cNvSpPr>
          <p:nvPr>
            <p:ph type="body" sz="quarter" idx="16"/>
          </p:nvPr>
        </p:nvSpPr>
        <p:spPr>
          <a:xfrm>
            <a:off x="2594728" y="2220516"/>
            <a:ext cx="1866601" cy="2304301"/>
          </a:xfrm>
          <a:prstGeom prst="rect">
            <a:avLst/>
          </a:prstGeom>
          <a:solidFill>
            <a:srgbClr val="E7E6E6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575" name="Google Shape;296;p59"/>
          <p:cNvSpPr txBox="1">
            <a:spLocks noGrp="1"/>
          </p:cNvSpPr>
          <p:nvPr>
            <p:ph type="body" sz="quarter" idx="17"/>
          </p:nvPr>
        </p:nvSpPr>
        <p:spPr>
          <a:xfrm>
            <a:off x="4637988" y="1569563"/>
            <a:ext cx="1866602" cy="658201"/>
          </a:xfrm>
          <a:prstGeom prst="rect">
            <a:avLst/>
          </a:prstGeom>
          <a:solidFill>
            <a:srgbClr val="2FBCD4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6" name="Google Shape;297;p59"/>
          <p:cNvSpPr txBox="1">
            <a:spLocks noGrp="1"/>
          </p:cNvSpPr>
          <p:nvPr>
            <p:ph type="body" sz="quarter" idx="18"/>
          </p:nvPr>
        </p:nvSpPr>
        <p:spPr>
          <a:xfrm>
            <a:off x="4637988" y="2220516"/>
            <a:ext cx="1866602" cy="2304301"/>
          </a:xfrm>
          <a:prstGeom prst="rect">
            <a:avLst/>
          </a:prstGeom>
          <a:solidFill>
            <a:srgbClr val="E7E6E6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577" name="Google Shape;298;p59"/>
          <p:cNvSpPr txBox="1">
            <a:spLocks noGrp="1"/>
          </p:cNvSpPr>
          <p:nvPr>
            <p:ph type="body" sz="quarter" idx="19"/>
          </p:nvPr>
        </p:nvSpPr>
        <p:spPr>
          <a:xfrm>
            <a:off x="6681248" y="1569563"/>
            <a:ext cx="1866601" cy="658201"/>
          </a:xfrm>
          <a:prstGeom prst="rect">
            <a:avLst/>
          </a:prstGeom>
          <a:solidFill>
            <a:srgbClr val="FF8310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8" name="Google Shape;299;p59"/>
          <p:cNvSpPr txBox="1">
            <a:spLocks noGrp="1"/>
          </p:cNvSpPr>
          <p:nvPr>
            <p:ph type="body" sz="quarter" idx="20"/>
          </p:nvPr>
        </p:nvSpPr>
        <p:spPr>
          <a:xfrm>
            <a:off x="6681248" y="2220516"/>
            <a:ext cx="1866601" cy="2304301"/>
          </a:xfrm>
          <a:prstGeom prst="rect">
            <a:avLst/>
          </a:prstGeom>
          <a:solidFill>
            <a:srgbClr val="E7E6E6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1E1E1E"/>
                </a:solidFill>
              </a:defRPr>
            </a:pPr>
            <a:endParaRPr/>
          </a:p>
        </p:txBody>
      </p:sp>
      <p:sp>
        <p:nvSpPr>
          <p:cNvPr id="579" name="Google Shape;300;p59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  <a:endParaRPr sz="1100"/>
          </a:p>
        </p:txBody>
      </p:sp>
      <p:sp>
        <p:nvSpPr>
          <p:cNvPr id="5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600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88" name="Google Shape;303;p60" descr="Google Shape;303;p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Google Shape;304;p60" descr="Google Shape;304;p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7" y="1173796"/>
            <a:ext cx="7808978" cy="3131822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467" y="1155936"/>
            <a:ext cx="1175100" cy="170401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900" b="1">
                <a:solidFill>
                  <a:srgbClr val="FF8310"/>
                </a:solidFill>
              </a:defRPr>
            </a:lvl1pPr>
            <a:lvl2pPr marL="784859" indent="-194309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•"/>
              <a:defRPr sz="900" b="1">
                <a:solidFill>
                  <a:srgbClr val="FF8310"/>
                </a:solidFill>
              </a:defRPr>
            </a:lvl2pPr>
            <a:lvl3pPr marL="1258207" indent="-204107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o"/>
              <a:defRPr sz="900" b="1">
                <a:solidFill>
                  <a:srgbClr val="FF8310"/>
                </a:solidFill>
              </a:defRPr>
            </a:lvl3pPr>
            <a:lvl4pPr marL="1752600" indent="-228600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•"/>
              <a:defRPr sz="900" b="1">
                <a:solidFill>
                  <a:srgbClr val="FF8310"/>
                </a:solidFill>
              </a:defRPr>
            </a:lvl4pPr>
            <a:lvl5pPr marL="2231736" indent="-244186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buChar char="─"/>
              <a:defRPr sz="900" b="1">
                <a:solidFill>
                  <a:srgbClr val="FF831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1" name="Google Shape;306;p60"/>
          <p:cNvSpPr txBox="1">
            <a:spLocks noGrp="1"/>
          </p:cNvSpPr>
          <p:nvPr>
            <p:ph type="body" sz="quarter" idx="13"/>
          </p:nvPr>
        </p:nvSpPr>
        <p:spPr>
          <a:xfrm>
            <a:off x="2388198" y="1155936"/>
            <a:ext cx="1807200" cy="170401"/>
          </a:xfrm>
          <a:prstGeom prst="rect">
            <a:avLst/>
          </a:prstGeom>
        </p:spPr>
        <p:txBody>
          <a:bodyPr/>
          <a:lstStyle/>
          <a:p>
            <a:pPr marL="373155" indent="-144555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defRPr sz="900" b="1">
                <a:solidFill>
                  <a:srgbClr val="0773A6"/>
                </a:solidFill>
              </a:defRPr>
            </a:pPr>
            <a:endParaRPr/>
          </a:p>
        </p:txBody>
      </p:sp>
      <p:sp>
        <p:nvSpPr>
          <p:cNvPr id="592" name="Google Shape;307;p60"/>
          <p:cNvSpPr txBox="1">
            <a:spLocks noGrp="1"/>
          </p:cNvSpPr>
          <p:nvPr>
            <p:ph type="body" sz="quarter" idx="14"/>
          </p:nvPr>
        </p:nvSpPr>
        <p:spPr>
          <a:xfrm>
            <a:off x="4889350" y="1155936"/>
            <a:ext cx="3038700" cy="170401"/>
          </a:xfrm>
          <a:prstGeom prst="rect">
            <a:avLst/>
          </a:prstGeom>
        </p:spPr>
        <p:txBody>
          <a:bodyPr/>
          <a:lstStyle/>
          <a:p>
            <a:pPr marL="373155" indent="-144555" algn="ct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900"/>
              <a:defRPr sz="900" b="1">
                <a:solidFill>
                  <a:srgbClr val="2FBCD4"/>
                </a:solidFill>
              </a:defRPr>
            </a:pPr>
            <a:endParaRPr/>
          </a:p>
        </p:txBody>
      </p:sp>
      <p:sp>
        <p:nvSpPr>
          <p:cNvPr id="593" name="Google Shape;308;p60"/>
          <p:cNvSpPr txBox="1"/>
          <p:nvPr/>
        </p:nvSpPr>
        <p:spPr>
          <a:xfrm>
            <a:off x="1431105" y="4852103"/>
            <a:ext cx="1450202" cy="29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  <a:endParaRPr sz="1100"/>
          </a:p>
        </p:txBody>
      </p:sp>
      <p:sp>
        <p:nvSpPr>
          <p:cNvPr id="5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itle Text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1621" y="4812507"/>
            <a:ext cx="254205" cy="127001"/>
          </a:xfrm>
          <a:prstGeom prst="rect">
            <a:avLst/>
          </a:prstGeom>
        </p:spPr>
        <p:txBody>
          <a:bodyPr lIns="0" tIns="0" rIns="0" bIns="0" anchor="t"/>
          <a:lstStyle>
            <a:lvl1pPr marL="128494" indent="-128494">
              <a:buSzPts val="800"/>
              <a:defRPr sz="800">
                <a:solidFill>
                  <a:srgbClr val="1E1E1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="ctr"/>
          <a:lstStyle>
            <a:lvl1pPr marL="706717" indent="-706717" algn="ctr">
              <a:lnSpc>
                <a:spcPct val="90000"/>
              </a:lnSpc>
              <a:buSzPts val="4400"/>
              <a:defRPr sz="44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301"/>
          </a:xfrm>
          <a:prstGeom prst="rect">
            <a:avLst/>
          </a:prstGeom>
        </p:spPr>
        <p:txBody>
          <a:bodyPr/>
          <a:lstStyle>
            <a:lvl1pPr marL="742576" indent="-513976" algn="ctr">
              <a:lnSpc>
                <a:spcPct val="90000"/>
              </a:lnSpc>
              <a:spcBef>
                <a:spcPts val="700"/>
              </a:spcBef>
              <a:buClr>
                <a:srgbClr val="408DBC"/>
              </a:buClr>
              <a:buSzPts val="3200"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0550" indent="0" algn="ctr">
              <a:lnSpc>
                <a:spcPct val="90000"/>
              </a:lnSpc>
              <a:spcBef>
                <a:spcPts val="700"/>
              </a:spcBef>
              <a:buClr>
                <a:srgbClr val="408DBC"/>
              </a:buClr>
              <a:buSzPts val="3200"/>
              <a:buChar char="●"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100" indent="0" algn="ctr">
              <a:lnSpc>
                <a:spcPct val="90000"/>
              </a:lnSpc>
              <a:spcBef>
                <a:spcPts val="700"/>
              </a:spcBef>
              <a:buClr>
                <a:srgbClr val="408DBC"/>
              </a:buClr>
              <a:buSzPts val="3200"/>
              <a:buChar char="●"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4000" indent="0" algn="ctr">
              <a:lnSpc>
                <a:spcPct val="90000"/>
              </a:lnSpc>
              <a:spcBef>
                <a:spcPts val="700"/>
              </a:spcBef>
              <a:buClr>
                <a:srgbClr val="408DBC"/>
              </a:buClr>
              <a:buSzPts val="3200"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87550" indent="0" algn="ctr">
              <a:lnSpc>
                <a:spcPct val="90000"/>
              </a:lnSpc>
              <a:spcBef>
                <a:spcPts val="700"/>
              </a:spcBef>
              <a:buClr>
                <a:srgbClr val="408DBC"/>
              </a:buClr>
              <a:buSzPts val="3200"/>
              <a:buChar char="●"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1" name="Google Shape;319;p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289111" indent="-289111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30117" y="4769613"/>
            <a:ext cx="456683" cy="269201"/>
          </a:xfrm>
          <a:prstGeom prst="rect">
            <a:avLst/>
          </a:prstGeom>
        </p:spPr>
        <p:txBody>
          <a:bodyPr lIns="45699" tIns="45699" rIns="45699" bIns="45699"/>
          <a:lstStyle>
            <a:lvl1pPr marL="192741" indent="-192741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marL="835211" indent="-835211" algn="ctr">
              <a:buSzPts val="5200"/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564029" indent="-449729" algn="ctr">
              <a:lnSpc>
                <a:spcPct val="100000"/>
              </a:lnSpc>
              <a:buClr>
                <a:srgbClr val="408DBC"/>
              </a:buClr>
              <a:buSzPts val="2800"/>
              <a:defRPr sz="2800"/>
            </a:lvl1pPr>
            <a:lvl2pPr marL="5969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2pPr>
            <a:lvl3pPr marL="10541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3pPr>
            <a:lvl4pPr marL="1511300" indent="0" algn="ctr">
              <a:lnSpc>
                <a:spcPct val="100000"/>
              </a:lnSpc>
              <a:buClr>
                <a:srgbClr val="408DBC"/>
              </a:buClr>
              <a:buSzPts val="2800"/>
              <a:defRPr sz="2800"/>
            </a:lvl4pPr>
            <a:lvl5pPr marL="1968500" indent="0" algn="ctr">
              <a:lnSpc>
                <a:spcPct val="100000"/>
              </a:lnSpc>
              <a:buClr>
                <a:srgbClr val="408DBC"/>
              </a:buClr>
              <a:buSzPts val="2800"/>
              <a:buChar char="●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 marL="385482" indent="-385482">
              <a:buSzPts val="2400"/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marL="578223" indent="-578223" algn="ctr">
              <a:buSzPts val="3600"/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7" name="Google Shape;338;p67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 marL="385482" indent="-385482">
              <a:buSzPts val="2400"/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6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 marL="770964" indent="-770964">
              <a:buSzPts val="4800"/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351;p7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1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marL="674594" indent="-674594" algn="ctr">
              <a:buSzPts val="4200"/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6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451597" indent="-337297" algn="ctr">
              <a:lnSpc>
                <a:spcPct val="100000"/>
              </a:lnSpc>
              <a:buClr>
                <a:srgbClr val="408DBC"/>
              </a:buClr>
              <a:buSzPts val="2100"/>
              <a:defRPr sz="2100"/>
            </a:lvl1pPr>
            <a:lvl2pPr marL="5969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2pPr>
            <a:lvl3pPr marL="10541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3pPr>
            <a:lvl4pPr marL="1511300" indent="0" algn="ctr">
              <a:lnSpc>
                <a:spcPct val="100000"/>
              </a:lnSpc>
              <a:buClr>
                <a:srgbClr val="408DBC"/>
              </a:buClr>
              <a:buSzPts val="2100"/>
              <a:defRPr sz="2100"/>
            </a:lvl4pPr>
            <a:lvl5pPr marL="19685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3" name="Google Shape;354;p71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6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>
                <a:srgbClr val="408DBC"/>
              </a:buClr>
              <a:buSzTx/>
              <a:buNone/>
            </a:lvl1pPr>
            <a:lvl2pPr>
              <a:lnSpc>
                <a:spcPct val="100000"/>
              </a:lnSpc>
              <a:buClr>
                <a:srgbClr val="408DBC"/>
              </a:buClr>
            </a:lvl2pPr>
            <a:lvl3pPr>
              <a:lnSpc>
                <a:spcPct val="100000"/>
              </a:lnSpc>
              <a:buClr>
                <a:srgbClr val="408DBC"/>
              </a:buClr>
            </a:lvl3pPr>
            <a:lvl4pPr>
              <a:lnSpc>
                <a:spcPct val="100000"/>
              </a:lnSpc>
              <a:buClr>
                <a:srgbClr val="408DBC"/>
              </a:buClr>
            </a:lvl4pPr>
            <a:lvl5pPr>
              <a:lnSpc>
                <a:spcPct val="100000"/>
              </a:lnSpc>
              <a:buClr>
                <a:srgbClr val="408DBC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marL="1927411" indent="-1927411" algn="ctr">
              <a:buSzPts val="12000"/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7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 marL="770964" indent="-770964">
              <a:buSzPts val="4800"/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itle Text"/>
          <p:cNvSpPr txBox="1">
            <a:spLocks noGrp="1"/>
          </p:cNvSpPr>
          <p:nvPr>
            <p:ph type="title"/>
          </p:nvPr>
        </p:nvSpPr>
        <p:spPr>
          <a:xfrm>
            <a:off x="556181" y="1562492"/>
            <a:ext cx="4548300" cy="921602"/>
          </a:xfrm>
          <a:prstGeom prst="rect">
            <a:avLst/>
          </a:prstGeom>
        </p:spPr>
        <p:txBody>
          <a:bodyPr anchor="b"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0773A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6181" y="2483999"/>
            <a:ext cx="4548300" cy="748501"/>
          </a:xfrm>
          <a:prstGeom prst="rect">
            <a:avLst/>
          </a:prstGeom>
        </p:spPr>
        <p:txBody>
          <a:bodyPr/>
          <a:lstStyle>
            <a:lvl1pPr marL="403411" indent="-289111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chemeClr val="accent2"/>
                </a:solidFill>
              </a:defRPr>
            </a:lvl1pPr>
            <a:lvl2pPr marL="5969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chemeClr val="accent2"/>
                </a:solidFill>
              </a:defRPr>
            </a:lvl2pPr>
            <a:lvl3pPr marL="10541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chemeClr val="accent2"/>
                </a:solidFill>
              </a:defRPr>
            </a:lvl3pPr>
            <a:lvl4pPr marL="15113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defRPr>
                <a:solidFill>
                  <a:schemeClr val="accent2"/>
                </a:solidFill>
              </a:defRPr>
            </a:lvl4pPr>
            <a:lvl5pPr marL="19685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Char char="●"/>
              <a:defRPr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17" name="Google Shape;368;p75" descr="Google Shape;368;p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1" y="564925"/>
            <a:ext cx="1509258" cy="631963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Google Shape;369;p75"/>
          <p:cNvSpPr txBox="1">
            <a:spLocks noGrp="1"/>
          </p:cNvSpPr>
          <p:nvPr>
            <p:ph type="body" sz="quarter" idx="13"/>
          </p:nvPr>
        </p:nvSpPr>
        <p:spPr>
          <a:xfrm>
            <a:off x="5974812" y="4129087"/>
            <a:ext cx="2728501" cy="388201"/>
          </a:xfrm>
          <a:prstGeom prst="rect">
            <a:avLst/>
          </a:prstGeom>
        </p:spPr>
        <p:txBody>
          <a:bodyPr anchor="b"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9" name="Google Shape;370;p75"/>
          <p:cNvSpPr txBox="1">
            <a:spLocks noGrp="1"/>
          </p:cNvSpPr>
          <p:nvPr>
            <p:ph type="body" sz="quarter" idx="14"/>
          </p:nvPr>
        </p:nvSpPr>
        <p:spPr>
          <a:xfrm>
            <a:off x="5974812" y="4510873"/>
            <a:ext cx="2728501" cy="388201"/>
          </a:xfrm>
          <a:prstGeom prst="rect">
            <a:avLst/>
          </a:prstGeom>
        </p:spPr>
        <p:txBody>
          <a:bodyPr/>
          <a:lstStyle/>
          <a:p>
            <a:pPr marL="469526" indent="-240926" algn="r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8" name="Body Level One…"/>
          <p:cNvSpPr txBox="1">
            <a:spLocks noGrp="1"/>
          </p:cNvSpPr>
          <p:nvPr>
            <p:ph type="body" idx="1"/>
          </p:nvPr>
        </p:nvSpPr>
        <p:spPr>
          <a:xfrm>
            <a:off x="551467" y="777711"/>
            <a:ext cx="7963801" cy="38958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chemeClr val="accent2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chemeClr val="accent2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9" name="Google Shape;374;p76" descr="Google Shape;374;p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Google Shape;375;p76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731" name="Google Shape;376;p76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40" name="Google Shape;379;p77" descr="Google Shape;379;p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741" name="Google Shape;380;p77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742" name="Google Shape;381;p77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467" y="777711"/>
            <a:ext cx="7963801" cy="6789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>
                <a:solidFill>
                  <a:srgbClr val="000000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000000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>
                <a:solidFill>
                  <a:srgbClr val="000000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>
                <a:solidFill>
                  <a:srgbClr val="000000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52" name="Google Shape;385;p78" descr="Google Shape;385;p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Google Shape;386;p78"/>
          <p:cNvSpPr txBox="1">
            <a:spLocks noGrp="1"/>
          </p:cNvSpPr>
          <p:nvPr>
            <p:ph type="body" sz="quarter" idx="13"/>
          </p:nvPr>
        </p:nvSpPr>
        <p:spPr>
          <a:xfrm>
            <a:off x="551467" y="1569563"/>
            <a:ext cx="1866602" cy="65820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4" name="Google Shape;387;p78"/>
          <p:cNvSpPr txBox="1">
            <a:spLocks noGrp="1"/>
          </p:cNvSpPr>
          <p:nvPr>
            <p:ph type="body" sz="quarter" idx="14"/>
          </p:nvPr>
        </p:nvSpPr>
        <p:spPr>
          <a:xfrm>
            <a:off x="551467" y="2220516"/>
            <a:ext cx="1866602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5" name="Google Shape;388;p78"/>
          <p:cNvSpPr txBox="1">
            <a:spLocks noGrp="1"/>
          </p:cNvSpPr>
          <p:nvPr>
            <p:ph type="body" sz="quarter" idx="15"/>
          </p:nvPr>
        </p:nvSpPr>
        <p:spPr>
          <a:xfrm>
            <a:off x="2594728" y="1569563"/>
            <a:ext cx="1866601" cy="65820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6" name="Google Shape;389;p78"/>
          <p:cNvSpPr txBox="1">
            <a:spLocks noGrp="1"/>
          </p:cNvSpPr>
          <p:nvPr>
            <p:ph type="body" sz="quarter" idx="16"/>
          </p:nvPr>
        </p:nvSpPr>
        <p:spPr>
          <a:xfrm>
            <a:off x="2594728" y="2220516"/>
            <a:ext cx="1866601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7" name="Google Shape;390;p78"/>
          <p:cNvSpPr txBox="1">
            <a:spLocks noGrp="1"/>
          </p:cNvSpPr>
          <p:nvPr>
            <p:ph type="body" sz="quarter" idx="17"/>
          </p:nvPr>
        </p:nvSpPr>
        <p:spPr>
          <a:xfrm>
            <a:off x="4637988" y="1569563"/>
            <a:ext cx="1866602" cy="658201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8" name="Google Shape;391;p78"/>
          <p:cNvSpPr txBox="1">
            <a:spLocks noGrp="1"/>
          </p:cNvSpPr>
          <p:nvPr>
            <p:ph type="body" sz="quarter" idx="18"/>
          </p:nvPr>
        </p:nvSpPr>
        <p:spPr>
          <a:xfrm>
            <a:off x="4637988" y="2220516"/>
            <a:ext cx="1866602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9" name="Google Shape;392;p78"/>
          <p:cNvSpPr txBox="1">
            <a:spLocks noGrp="1"/>
          </p:cNvSpPr>
          <p:nvPr>
            <p:ph type="body" sz="quarter" idx="19"/>
          </p:nvPr>
        </p:nvSpPr>
        <p:spPr>
          <a:xfrm>
            <a:off x="6681248" y="1569563"/>
            <a:ext cx="1866601" cy="65820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 marL="389217" indent="-160617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000"/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0" name="Google Shape;393;p78"/>
          <p:cNvSpPr txBox="1">
            <a:spLocks noGrp="1"/>
          </p:cNvSpPr>
          <p:nvPr>
            <p:ph type="body" sz="quarter" idx="20"/>
          </p:nvPr>
        </p:nvSpPr>
        <p:spPr>
          <a:xfrm>
            <a:off x="6681248" y="2220516"/>
            <a:ext cx="1866601" cy="2304301"/>
          </a:xfrm>
          <a:prstGeom prst="rect">
            <a:avLst/>
          </a:prstGeom>
          <a:solidFill>
            <a:srgbClr val="EEEEEE"/>
          </a:solidFill>
        </p:spPr>
        <p:txBody>
          <a:bodyPr/>
          <a:lstStyle/>
          <a:p>
            <a:pPr marL="437402" indent="-208802" algn="ctr">
              <a:lnSpc>
                <a:spcPct val="90000"/>
              </a:lnSpc>
              <a:spcBef>
                <a:spcPts val="400"/>
              </a:spcBef>
              <a:buClr>
                <a:srgbClr val="408DBC"/>
              </a:buClr>
              <a:buSzPts val="1300"/>
              <a:defRPr sz="13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1" name="Google Shape;394;p78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762" name="Google Shape;395;p78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2017 © Qubole</a:t>
            </a:r>
          </a:p>
        </p:txBody>
      </p:sp>
      <p:sp>
        <p:nvSpPr>
          <p:cNvPr id="7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itle Text"/>
          <p:cNvSpPr txBox="1">
            <a:spLocks noGrp="1"/>
          </p:cNvSpPr>
          <p:nvPr>
            <p:ph type="title"/>
          </p:nvPr>
        </p:nvSpPr>
        <p:spPr>
          <a:xfrm>
            <a:off x="556181" y="2099821"/>
            <a:ext cx="8055300" cy="921601"/>
          </a:xfrm>
          <a:prstGeom prst="rect">
            <a:avLst/>
          </a:prstGeom>
        </p:spPr>
        <p:txBody>
          <a:bodyPr/>
          <a:lstStyle>
            <a:lvl1pPr marL="433667" indent="-433667">
              <a:lnSpc>
                <a:spcPct val="90000"/>
              </a:lnSpc>
              <a:buSzPts val="2700"/>
              <a:defRPr sz="27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26838"/>
            <a:ext cx="8229600" cy="340290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200"/>
              </a:spcBef>
              <a:buClr>
                <a:srgbClr val="434343"/>
              </a:buClr>
              <a:buChar char="•"/>
              <a:defRPr>
                <a:solidFill>
                  <a:srgbClr val="434343"/>
                </a:solidFill>
              </a:defRPr>
            </a:lvl1pPr>
            <a:lvl2pPr marL="955675" indent="-371475">
              <a:lnSpc>
                <a:spcPct val="150000"/>
              </a:lnSpc>
              <a:spcBef>
                <a:spcPts val="200"/>
              </a:spcBef>
              <a:buClr>
                <a:srgbClr val="434343"/>
              </a:buClr>
              <a:buChar char="–"/>
              <a:defRPr>
                <a:solidFill>
                  <a:srgbClr val="434343"/>
                </a:solidFill>
              </a:defRPr>
            </a:lvl2pPr>
            <a:lvl3pPr>
              <a:lnSpc>
                <a:spcPct val="150000"/>
              </a:lnSpc>
              <a:spcBef>
                <a:spcPts val="200"/>
              </a:spcBef>
              <a:buClr>
                <a:srgbClr val="434343"/>
              </a:buClr>
              <a:buChar char="•"/>
              <a:defRPr>
                <a:solidFill>
                  <a:srgbClr val="434343"/>
                </a:solidFill>
              </a:defRPr>
            </a:lvl3pPr>
            <a:lvl4pPr marL="1981200" indent="-457200">
              <a:lnSpc>
                <a:spcPct val="150000"/>
              </a:lnSpc>
              <a:spcBef>
                <a:spcPts val="200"/>
              </a:spcBef>
              <a:buClr>
                <a:srgbClr val="434343"/>
              </a:buClr>
              <a:buChar char="–"/>
              <a:defRPr>
                <a:solidFill>
                  <a:srgbClr val="434343"/>
                </a:solidFill>
              </a:defRPr>
            </a:lvl4pPr>
            <a:lvl5pPr marL="2438400" indent="-457200">
              <a:lnSpc>
                <a:spcPct val="150000"/>
              </a:lnSpc>
              <a:spcBef>
                <a:spcPts val="200"/>
              </a:spcBef>
              <a:buClr>
                <a:srgbClr val="434343"/>
              </a:buClr>
              <a:buChar char="»"/>
              <a:defRPr>
                <a:solidFill>
                  <a:srgbClr val="43434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9" name="Title Text"/>
          <p:cNvSpPr txBox="1">
            <a:spLocks noGrp="1"/>
          </p:cNvSpPr>
          <p:nvPr>
            <p:ph type="title"/>
          </p:nvPr>
        </p:nvSpPr>
        <p:spPr>
          <a:xfrm>
            <a:off x="457201" y="526686"/>
            <a:ext cx="8229601" cy="736501"/>
          </a:xfrm>
          <a:prstGeom prst="rect">
            <a:avLst/>
          </a:prstGeom>
        </p:spPr>
        <p:txBody>
          <a:bodyPr/>
          <a:lstStyle>
            <a:lvl1pPr marL="385482" indent="-385482">
              <a:buSzPts val="2400"/>
              <a:defRPr sz="2400">
                <a:solidFill>
                  <a:srgbClr val="0673B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itle Text"/>
          <p:cNvSpPr txBox="1">
            <a:spLocks noGrp="1"/>
          </p:cNvSpPr>
          <p:nvPr>
            <p:ph type="title"/>
          </p:nvPr>
        </p:nvSpPr>
        <p:spPr>
          <a:xfrm>
            <a:off x="824636" y="77351"/>
            <a:ext cx="8229601" cy="304500"/>
          </a:xfrm>
          <a:prstGeom prst="rect">
            <a:avLst/>
          </a:prstGeom>
        </p:spPr>
        <p:txBody>
          <a:bodyPr/>
          <a:lstStyle>
            <a:lvl1pPr marL="176679" indent="-176679" algn="r">
              <a:buSzPts val="1100"/>
              <a:defRPr sz="1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8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312188"/>
            <a:ext cx="8229600" cy="3402902"/>
          </a:xfrm>
          <a:prstGeom prst="rect">
            <a:avLst/>
          </a:prstGeom>
        </p:spPr>
        <p:txBody>
          <a:bodyPr/>
          <a:lstStyle>
            <a:lvl1pPr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•"/>
              <a:defRPr sz="1000">
                <a:solidFill>
                  <a:srgbClr val="000000"/>
                </a:solidFill>
              </a:defRPr>
            </a:lvl1pPr>
            <a:lvl2pPr marL="9144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–"/>
              <a:defRPr sz="1000">
                <a:solidFill>
                  <a:srgbClr val="000000"/>
                </a:solidFill>
              </a:defRPr>
            </a:lvl2pPr>
            <a:lvl3pPr marL="13716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•"/>
              <a:defRPr sz="1000">
                <a:solidFill>
                  <a:srgbClr val="000000"/>
                </a:solidFill>
              </a:defRPr>
            </a:lvl3pPr>
            <a:lvl4pPr marL="18288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–"/>
              <a:defRPr sz="1000">
                <a:solidFill>
                  <a:srgbClr val="000000"/>
                </a:solidFill>
              </a:defRPr>
            </a:lvl4pPr>
            <a:lvl5pPr marL="22860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»"/>
              <a:defRPr sz="10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Google Shape;408;p81"/>
          <p:cNvSpPr txBox="1">
            <a:spLocks noGrp="1"/>
          </p:cNvSpPr>
          <p:nvPr>
            <p:ph type="body" sz="quarter" idx="13"/>
          </p:nvPr>
        </p:nvSpPr>
        <p:spPr>
          <a:xfrm>
            <a:off x="457200" y="631232"/>
            <a:ext cx="8229600" cy="557101"/>
          </a:xfrm>
          <a:prstGeom prst="rect">
            <a:avLst/>
          </a:prstGeom>
        </p:spPr>
        <p:txBody>
          <a:bodyPr/>
          <a:lstStyle/>
          <a:p>
            <a:pPr marL="370331" indent="-349758" defTabSz="740663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ts val="2500"/>
              <a:defRPr sz="2592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0" name="Google Shape;409;p81"/>
          <p:cNvSpPr txBox="1"/>
          <p:nvPr/>
        </p:nvSpPr>
        <p:spPr>
          <a:xfrm>
            <a:off x="3027413" y="4926600"/>
            <a:ext cx="3423301" cy="43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>
            <a:lvl1pPr marL="176679" indent="-176679">
              <a:defRPr sz="1100" b="1">
                <a:solidFill>
                  <a:srgbClr val="FFFFFF"/>
                </a:solidFill>
              </a:defRPr>
            </a:lvl1pPr>
          </a:lstStyle>
          <a:p>
            <a:r>
              <a:t>Qubole Confidential 		DO NOT DISTRIBUTE</a:t>
            </a:r>
          </a:p>
        </p:txBody>
      </p:sp>
      <p:sp>
        <p:nvSpPr>
          <p:cNvPr id="7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1007" y="4931223"/>
            <a:ext cx="375794" cy="214662"/>
          </a:xfrm>
          <a:prstGeom prst="rect">
            <a:avLst/>
          </a:prstGeom>
        </p:spPr>
        <p:txBody>
          <a:bodyPr lIns="45699" tIns="45699" rIns="45699" bIns="45699"/>
          <a:lstStyle>
            <a:lvl1pPr marL="144555" indent="-144555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itle Text"/>
          <p:cNvSpPr txBox="1">
            <a:spLocks noGrp="1"/>
          </p:cNvSpPr>
          <p:nvPr>
            <p:ph type="title"/>
          </p:nvPr>
        </p:nvSpPr>
        <p:spPr>
          <a:xfrm>
            <a:off x="0" y="77350"/>
            <a:ext cx="9144000" cy="304500"/>
          </a:xfrm>
          <a:prstGeom prst="rect">
            <a:avLst/>
          </a:prstGeom>
        </p:spPr>
        <p:txBody>
          <a:bodyPr anchor="ctr"/>
          <a:lstStyle>
            <a:lvl1pPr marL="385482" indent="-385482" algn="ctr">
              <a:buSzPts val="2400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79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312188"/>
            <a:ext cx="8229600" cy="3402902"/>
          </a:xfrm>
          <a:prstGeom prst="rect">
            <a:avLst/>
          </a:prstGeom>
        </p:spPr>
        <p:txBody>
          <a:bodyPr/>
          <a:lstStyle>
            <a:lvl1pPr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•"/>
              <a:defRPr sz="1000">
                <a:solidFill>
                  <a:srgbClr val="000000"/>
                </a:solidFill>
              </a:defRPr>
            </a:lvl1pPr>
            <a:lvl2pPr marL="9144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–"/>
              <a:defRPr sz="1000">
                <a:solidFill>
                  <a:srgbClr val="000000"/>
                </a:solidFill>
              </a:defRPr>
            </a:lvl2pPr>
            <a:lvl3pPr marL="13716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•"/>
              <a:defRPr sz="1000">
                <a:solidFill>
                  <a:srgbClr val="000000"/>
                </a:solidFill>
              </a:defRPr>
            </a:lvl3pPr>
            <a:lvl4pPr marL="18288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–"/>
              <a:defRPr sz="1000">
                <a:solidFill>
                  <a:srgbClr val="000000"/>
                </a:solidFill>
              </a:defRPr>
            </a:lvl4pPr>
            <a:lvl5pPr marL="2286000" indent="-2921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ts val="1000"/>
              <a:buChar char="»"/>
              <a:defRPr sz="10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Google Shape;414;p82"/>
          <p:cNvSpPr txBox="1">
            <a:spLocks noGrp="1"/>
          </p:cNvSpPr>
          <p:nvPr>
            <p:ph type="body" sz="quarter" idx="13"/>
          </p:nvPr>
        </p:nvSpPr>
        <p:spPr>
          <a:xfrm>
            <a:off x="457200" y="631232"/>
            <a:ext cx="8229600" cy="557101"/>
          </a:xfrm>
          <a:prstGeom prst="rect">
            <a:avLst/>
          </a:prstGeom>
        </p:spPr>
        <p:txBody>
          <a:bodyPr/>
          <a:lstStyle/>
          <a:p>
            <a:pPr marL="370331" indent="-349758" defTabSz="740663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ts val="2500"/>
              <a:defRPr sz="2592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1" name="Google Shape;415;p82"/>
          <p:cNvSpPr txBox="1"/>
          <p:nvPr/>
        </p:nvSpPr>
        <p:spPr>
          <a:xfrm>
            <a:off x="5720688" y="4926600"/>
            <a:ext cx="3423300" cy="285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>
            <a:lvl1pPr marL="160617" indent="-160617" algn="r">
              <a:defRPr sz="10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Qubole Confidential  - DO NOT DISTRIBUTE</a:t>
            </a:r>
          </a:p>
        </p:txBody>
      </p:sp>
      <p:sp>
        <p:nvSpPr>
          <p:cNvPr id="8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1007" y="4931223"/>
            <a:ext cx="375794" cy="214662"/>
          </a:xfrm>
          <a:prstGeom prst="rect">
            <a:avLst/>
          </a:prstGeom>
        </p:spPr>
        <p:txBody>
          <a:bodyPr lIns="45699" tIns="45699" rIns="45699" bIns="45699"/>
          <a:lstStyle>
            <a:lvl1pPr marL="144555" indent="-144555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colum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itle Text"/>
          <p:cNvSpPr txBox="1">
            <a:spLocks noGrp="1"/>
          </p:cNvSpPr>
          <p:nvPr>
            <p:ph type="title"/>
          </p:nvPr>
        </p:nvSpPr>
        <p:spPr>
          <a:xfrm>
            <a:off x="551467" y="196073"/>
            <a:ext cx="7963801" cy="567301"/>
          </a:xfrm>
          <a:prstGeom prst="rect">
            <a:avLst/>
          </a:prstGeom>
        </p:spPr>
        <p:txBody>
          <a:bodyPr anchor="ctr"/>
          <a:lstStyle>
            <a:lvl1pPr marL="289111" indent="-289111">
              <a:lnSpc>
                <a:spcPct val="90000"/>
              </a:lnSpc>
              <a:buSzPts val="1800"/>
              <a:defRPr sz="1800"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1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1469" y="777711"/>
            <a:ext cx="3875100" cy="38958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Tx/>
              <a:buNone/>
              <a:defRPr sz="1500" b="1">
                <a:solidFill>
                  <a:schemeClr val="accent2"/>
                </a:solidFill>
              </a:defRPr>
            </a:lvl1pPr>
            <a:lvl2pPr marL="914400" indent="-32385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2pPr>
            <a:lvl3pPr marL="1394278" indent="-340178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o"/>
              <a:defRPr sz="1500" b="1">
                <a:solidFill>
                  <a:schemeClr val="accent2"/>
                </a:solidFill>
              </a:defRPr>
            </a:lvl3pPr>
            <a:lvl4pPr marL="1905000" indent="-381000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•"/>
              <a:defRPr sz="1500" b="1">
                <a:solidFill>
                  <a:schemeClr val="accent2"/>
                </a:solidFill>
              </a:defRPr>
            </a:lvl4pPr>
            <a:lvl5pPr marL="2394527" indent="-406977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buChar char="─"/>
              <a:defRPr sz="1500" b="1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1" name="Google Shape;419;p83" descr="Google Shape;419;p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" y="4783973"/>
            <a:ext cx="592639" cy="244886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Google Shape;420;p83"/>
          <p:cNvSpPr txBox="1">
            <a:spLocks noGrp="1"/>
          </p:cNvSpPr>
          <p:nvPr>
            <p:ph type="body" sz="half" idx="13"/>
          </p:nvPr>
        </p:nvSpPr>
        <p:spPr>
          <a:xfrm>
            <a:off x="4645898" y="777711"/>
            <a:ext cx="3875101" cy="3895802"/>
          </a:xfrm>
          <a:prstGeom prst="rect">
            <a:avLst/>
          </a:prstGeom>
        </p:spPr>
        <p:txBody>
          <a:bodyPr/>
          <a:lstStyle/>
          <a:p>
            <a:pPr marL="469526" indent="-240926">
              <a:lnSpc>
                <a:spcPct val="90000"/>
              </a:lnSpc>
              <a:spcBef>
                <a:spcPts val="800"/>
              </a:spcBef>
              <a:buClr>
                <a:srgbClr val="408DBC"/>
              </a:buClr>
              <a:buSzPts val="1500"/>
              <a:defRPr sz="1500" b="1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813" name="Google Shape;421;p83"/>
          <p:cNvSpPr txBox="1"/>
          <p:nvPr/>
        </p:nvSpPr>
        <p:spPr>
          <a:xfrm>
            <a:off x="8380720" y="4852103"/>
            <a:ext cx="225001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 algn="r">
              <a:defRPr sz="600">
                <a:solidFill>
                  <a:srgbClr val="A6A8AB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814" name="Google Shape;422;p83"/>
          <p:cNvSpPr txBox="1"/>
          <p:nvPr/>
        </p:nvSpPr>
        <p:spPr>
          <a:xfrm>
            <a:off x="1431105" y="4852103"/>
            <a:ext cx="1450202" cy="218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marL="96370" indent="-96370">
              <a:buSzPts val="600"/>
              <a:defRPr sz="600">
                <a:solidFill>
                  <a:srgbClr val="A6A8AB"/>
                </a:solidFill>
              </a:defRPr>
            </a:lvl1pPr>
          </a:lstStyle>
          <a:p>
            <a:r>
              <a:t>Copyright 2018  © Qubole</a:t>
            </a:r>
          </a:p>
        </p:txBody>
      </p:sp>
      <p:sp>
        <p:nvSpPr>
          <p:cNvPr id="8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marL="674594" indent="-674594" algn="ctr">
              <a:buSzPts val="4200"/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451597" indent="-337297" algn="ctr">
              <a:lnSpc>
                <a:spcPct val="100000"/>
              </a:lnSpc>
              <a:buClr>
                <a:srgbClr val="408DBC"/>
              </a:buClr>
              <a:buSzPts val="2100"/>
              <a:defRPr sz="2100"/>
            </a:lvl1pPr>
            <a:lvl2pPr marL="5969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2pPr>
            <a:lvl3pPr marL="10541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3pPr>
            <a:lvl4pPr marL="1511300" indent="0" algn="ctr">
              <a:lnSpc>
                <a:spcPct val="100000"/>
              </a:lnSpc>
              <a:buClr>
                <a:srgbClr val="408DBC"/>
              </a:buClr>
              <a:buSzPts val="2100"/>
              <a:defRPr sz="2100"/>
            </a:lvl4pPr>
            <a:lvl5pPr marL="1968500" indent="0" algn="ctr">
              <a:lnSpc>
                <a:spcPct val="100000"/>
              </a:lnSpc>
              <a:buClr>
                <a:srgbClr val="408DBC"/>
              </a:buClr>
              <a:buSzPts val="2100"/>
              <a:buChar char="●"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>
                <a:srgbClr val="408DBC"/>
              </a:buClr>
              <a:buSzTx/>
              <a:buNone/>
            </a:lvl1pPr>
            <a:lvl2pPr>
              <a:lnSpc>
                <a:spcPct val="100000"/>
              </a:lnSpc>
              <a:buClr>
                <a:srgbClr val="408DBC"/>
              </a:buClr>
            </a:lvl2pPr>
            <a:lvl3pPr>
              <a:lnSpc>
                <a:spcPct val="100000"/>
              </a:lnSpc>
              <a:buClr>
                <a:srgbClr val="408DBC"/>
              </a:buClr>
            </a:lvl3pPr>
            <a:lvl4pPr>
              <a:lnSpc>
                <a:spcPct val="100000"/>
              </a:lnSpc>
              <a:buClr>
                <a:srgbClr val="408DBC"/>
              </a:buClr>
            </a:lvl4pPr>
            <a:lvl5pPr>
              <a:lnSpc>
                <a:spcPct val="100000"/>
              </a:lnSpc>
              <a:buClr>
                <a:srgbClr val="408DBC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3727" y="4700819"/>
            <a:ext cx="497431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marL="160617" indent="-160617"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</p:sldLayoutIdLst>
  <p:transition spd="med"/>
  <p:txStyles>
    <p:titleStyle>
      <a:lvl1pPr marL="449729" marR="0" indent="-44972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ts val="2800"/>
        <a:buFont typeface="Arial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160617" marR="0" indent="-16061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08DBC"/>
        </a:buClr>
        <a:buSzPct val="100000"/>
        <a:buFont typeface="Arial"/>
        <a:buChar char="●"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429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>
                <a:solidFill>
                  <a:srgbClr val="0070C0"/>
                </a:solidFill>
              </a:rPr>
              <a:t>How GPUs Work?</a:t>
            </a:r>
          </a:p>
        </p:txBody>
      </p:sp>
      <p:sp>
        <p:nvSpPr>
          <p:cNvPr id="8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436;p87"/>
          <p:cNvSpPr txBox="1"/>
          <p:nvPr/>
        </p:nvSpPr>
        <p:spPr>
          <a:xfrm>
            <a:off x="181754" y="1547180"/>
            <a:ext cx="8780492" cy="101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7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Part - 2</a:t>
            </a:r>
          </a:p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9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An Overview of Graphics Programming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Graphics Programming - Key Observations</a:t>
            </a:r>
          </a:p>
        </p:txBody>
      </p:sp>
      <p:sp>
        <p:nvSpPr>
          <p:cNvPr id="883" name="Vertex Processing"/>
          <p:cNvSpPr/>
          <p:nvPr/>
        </p:nvSpPr>
        <p:spPr>
          <a:xfrm>
            <a:off x="125362" y="8191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Vertex Processing</a:t>
            </a:r>
          </a:p>
        </p:txBody>
      </p:sp>
      <p:sp>
        <p:nvSpPr>
          <p:cNvPr id="884" name="Primitive Processing"/>
          <p:cNvSpPr/>
          <p:nvPr/>
        </p:nvSpPr>
        <p:spPr>
          <a:xfrm>
            <a:off x="125362" y="18986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Primitive Processing</a:t>
            </a:r>
          </a:p>
        </p:txBody>
      </p:sp>
      <p:sp>
        <p:nvSpPr>
          <p:cNvPr id="885" name="Fragment Processing"/>
          <p:cNvSpPr/>
          <p:nvPr/>
        </p:nvSpPr>
        <p:spPr>
          <a:xfrm>
            <a:off x="125362" y="29654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Fragment Processing</a:t>
            </a:r>
          </a:p>
        </p:txBody>
      </p:sp>
      <p:sp>
        <p:nvSpPr>
          <p:cNvPr id="886" name="Line"/>
          <p:cNvSpPr/>
          <p:nvPr/>
        </p:nvSpPr>
        <p:spPr>
          <a:xfrm>
            <a:off x="1058664" y="1408510"/>
            <a:ext cx="1" cy="43161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887" name="Line"/>
          <p:cNvSpPr/>
          <p:nvPr/>
        </p:nvSpPr>
        <p:spPr>
          <a:xfrm>
            <a:off x="1071364" y="2475310"/>
            <a:ext cx="1" cy="4843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888" name="Each vertex can be programmed independently, and same sequence of vertex operations is applied to each vertex"/>
          <p:cNvSpPr txBox="1"/>
          <p:nvPr/>
        </p:nvSpPr>
        <p:spPr>
          <a:xfrm>
            <a:off x="2169276" y="796658"/>
            <a:ext cx="646453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indent="0">
              <a:buSzTx/>
              <a:buNone/>
              <a:defRPr sz="1300"/>
            </a:pPr>
            <a:r>
              <a:rPr dirty="0">
                <a:solidFill>
                  <a:srgbClr val="002060"/>
                </a:solidFill>
              </a:rPr>
              <a:t>Each vertex can be programmed </a:t>
            </a:r>
            <a:r>
              <a:rPr dirty="0">
                <a:solidFill>
                  <a:srgbClr val="FF0000"/>
                </a:solidFill>
              </a:rPr>
              <a:t>independently</a:t>
            </a:r>
            <a:r>
              <a:rPr dirty="0">
                <a:solidFill>
                  <a:srgbClr val="002060"/>
                </a:solidFill>
              </a:rPr>
              <a:t>, and same sequence of vertex operations is applied to each vertex</a:t>
            </a:r>
          </a:p>
        </p:txBody>
      </p:sp>
      <p:sp>
        <p:nvSpPr>
          <p:cNvPr id="889" name="Each primitive can be programmed independently, and same sequence of primitive operations is applied to each primitive"/>
          <p:cNvSpPr txBox="1"/>
          <p:nvPr/>
        </p:nvSpPr>
        <p:spPr>
          <a:xfrm>
            <a:off x="2156576" y="1877654"/>
            <a:ext cx="646453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indent="0">
              <a:buSzTx/>
              <a:buNone/>
              <a:defRPr sz="1300"/>
            </a:pPr>
            <a:r>
              <a:rPr dirty="0">
                <a:solidFill>
                  <a:srgbClr val="002060"/>
                </a:solidFill>
              </a:rPr>
              <a:t>Each primitive can be programmed </a:t>
            </a:r>
            <a:r>
              <a:rPr dirty="0">
                <a:solidFill>
                  <a:srgbClr val="FF0000"/>
                </a:solidFill>
              </a:rPr>
              <a:t>independently</a:t>
            </a:r>
            <a:r>
              <a:rPr dirty="0">
                <a:solidFill>
                  <a:srgbClr val="002060"/>
                </a:solidFill>
              </a:rPr>
              <a:t>, and same sequence of primitive operations is applied to each primitive</a:t>
            </a:r>
          </a:p>
        </p:txBody>
      </p:sp>
      <p:sp>
        <p:nvSpPr>
          <p:cNvPr id="890" name="Each fragment can be programmed independently, and same sequence of fragment operations is applied to each fragment"/>
          <p:cNvSpPr txBox="1"/>
          <p:nvPr/>
        </p:nvSpPr>
        <p:spPr>
          <a:xfrm>
            <a:off x="2156576" y="2952674"/>
            <a:ext cx="632369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0" indent="0">
              <a:buSzTx/>
              <a:buNone/>
              <a:defRPr sz="1300"/>
            </a:pPr>
            <a:r>
              <a:rPr dirty="0">
                <a:solidFill>
                  <a:srgbClr val="002060"/>
                </a:solidFill>
              </a:rPr>
              <a:t>Each fragment can be programmed </a:t>
            </a:r>
            <a:r>
              <a:rPr dirty="0">
                <a:solidFill>
                  <a:srgbClr val="FF0000"/>
                </a:solidFill>
              </a:rPr>
              <a:t>independently</a:t>
            </a:r>
            <a:r>
              <a:rPr dirty="0">
                <a:solidFill>
                  <a:srgbClr val="002060"/>
                </a:solidFill>
              </a:rPr>
              <a:t>, and same sequence of fragment operations is applied to each fragment</a:t>
            </a:r>
          </a:p>
        </p:txBody>
      </p:sp>
      <p:sp>
        <p:nvSpPr>
          <p:cNvPr id="891" name="Scope for massive parallelism…"/>
          <p:cNvSpPr/>
          <p:nvPr/>
        </p:nvSpPr>
        <p:spPr>
          <a:xfrm>
            <a:off x="3116411" y="3460674"/>
            <a:ext cx="5532835" cy="1624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6">
                <a:satOff val="-40157"/>
                <a:lumOff val="-12549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buChar char="★"/>
              <a:defRPr sz="1500"/>
            </a:pPr>
            <a:r>
              <a:rPr dirty="0">
                <a:solidFill>
                  <a:srgbClr val="002060"/>
                </a:solidFill>
              </a:rPr>
              <a:t>Scope for massive parallelism</a:t>
            </a:r>
          </a:p>
          <a:p>
            <a:pPr>
              <a:buChar char="★"/>
              <a:defRPr sz="1500"/>
            </a:pPr>
            <a:r>
              <a:rPr dirty="0">
                <a:solidFill>
                  <a:srgbClr val="FF0000"/>
                </a:solidFill>
              </a:rPr>
              <a:t>SPMD</a:t>
            </a:r>
            <a:r>
              <a:rPr dirty="0">
                <a:solidFill>
                  <a:srgbClr val="002060"/>
                </a:solidFill>
              </a:rPr>
              <a:t> (Single Program Multiple Data) parallelism</a:t>
            </a:r>
          </a:p>
          <a:p>
            <a:pPr>
              <a:buChar char="★"/>
              <a:defRPr sz="1500"/>
            </a:pPr>
            <a:r>
              <a:rPr dirty="0">
                <a:solidFill>
                  <a:srgbClr val="002060"/>
                </a:solidFill>
              </a:rPr>
              <a:t>Hardware can be designed by keeping this massive parallelism in mind, and programmable GPUs were initially born this way</a:t>
            </a:r>
          </a:p>
          <a:p>
            <a:pPr>
              <a:buChar char="★"/>
              <a:defRPr sz="1500"/>
            </a:pPr>
            <a:r>
              <a:rPr dirty="0">
                <a:solidFill>
                  <a:srgbClr val="002060"/>
                </a:solidFill>
              </a:rPr>
              <a:t>Corresponding programming model is called </a:t>
            </a:r>
            <a:r>
              <a:rPr dirty="0">
                <a:solidFill>
                  <a:srgbClr val="FF0000"/>
                </a:solidFill>
              </a:rPr>
              <a:t>shader programming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" grpId="1" animBg="1" advAuto="0"/>
      <p:bldP spid="889" grpId="2" animBg="1" advAuto="0"/>
      <p:bldP spid="890" grpId="3" animBg="1" advAuto="0"/>
      <p:bldP spid="891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How Shader Programming Works? Shader Compilation</a:t>
            </a:r>
          </a:p>
        </p:txBody>
      </p:sp>
      <p:grpSp>
        <p:nvGrpSpPr>
          <p:cNvPr id="896" name="Image Gallery"/>
          <p:cNvGrpSpPr/>
          <p:nvPr/>
        </p:nvGrpSpPr>
        <p:grpSpPr>
          <a:xfrm>
            <a:off x="460424" y="1301300"/>
            <a:ext cx="3584147" cy="2730729"/>
            <a:chOff x="0" y="0"/>
            <a:chExt cx="3584146" cy="2730727"/>
          </a:xfrm>
        </p:grpSpPr>
        <p:pic>
          <p:nvPicPr>
            <p:cNvPr id="894" name="Screen Shot 2018-08-05 at 1.09.55 AM.png" descr="Screen Shot 2018-08-05 at 1.09.55 AM.png"/>
            <p:cNvPicPr>
              <a:picLocks noChangeAspect="1"/>
            </p:cNvPicPr>
            <p:nvPr/>
          </p:nvPicPr>
          <p:blipFill>
            <a:blip r:embed="rId2"/>
            <a:srcRect t="2560" b="2560"/>
            <a:stretch>
              <a:fillRect/>
            </a:stretch>
          </p:blipFill>
          <p:spPr>
            <a:xfrm>
              <a:off x="0" y="0"/>
              <a:ext cx="3584147" cy="23047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5" name="A fragment shader"/>
            <p:cNvSpPr/>
            <p:nvPr/>
          </p:nvSpPr>
          <p:spPr>
            <a:xfrm>
              <a:off x="0" y="2380944"/>
              <a:ext cx="3584147" cy="34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</a:lvl1pPr>
            </a:lstStyle>
            <a:p>
              <a:r>
                <a:rPr b="1" dirty="0">
                  <a:solidFill>
                    <a:srgbClr val="002060"/>
                  </a:solidFill>
                </a:rPr>
                <a:t>A fragment shader</a:t>
              </a:r>
            </a:p>
          </p:txBody>
        </p:sp>
      </p:grpSp>
      <p:grpSp>
        <p:nvGrpSpPr>
          <p:cNvPr id="899" name="Image Gallery"/>
          <p:cNvGrpSpPr/>
          <p:nvPr/>
        </p:nvGrpSpPr>
        <p:grpSpPr>
          <a:xfrm>
            <a:off x="5519439" y="1019441"/>
            <a:ext cx="3042049" cy="3052601"/>
            <a:chOff x="0" y="0"/>
            <a:chExt cx="3042047" cy="3052600"/>
          </a:xfrm>
        </p:grpSpPr>
        <p:pic>
          <p:nvPicPr>
            <p:cNvPr id="897" name="Screen Shot 2018-08-05 at 1.11.30 AM.png" descr="Screen Shot 2018-08-05 at 1.11.30 AM.png"/>
            <p:cNvPicPr>
              <a:picLocks noChangeAspect="1"/>
            </p:cNvPicPr>
            <p:nvPr/>
          </p:nvPicPr>
          <p:blipFill>
            <a:blip r:embed="rId3"/>
            <a:srcRect l="1262" r="1262"/>
            <a:stretch>
              <a:fillRect/>
            </a:stretch>
          </p:blipFill>
          <p:spPr>
            <a:xfrm>
              <a:off x="0" y="0"/>
              <a:ext cx="3042047" cy="2626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8" name="Compiled fragament shader"/>
            <p:cNvSpPr/>
            <p:nvPr/>
          </p:nvSpPr>
          <p:spPr>
            <a:xfrm>
              <a:off x="363649" y="2702815"/>
              <a:ext cx="2440645" cy="349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>
                <a:buSzTx/>
                <a:buNone/>
              </a:lvl1pPr>
            </a:lstStyle>
            <a:p>
              <a:r>
                <a:rPr b="1" dirty="0">
                  <a:solidFill>
                    <a:srgbClr val="002060"/>
                  </a:solidFill>
                </a:rPr>
                <a:t>Compiled fragment shader</a:t>
              </a:r>
            </a:p>
          </p:txBody>
        </p:sp>
      </p:grpSp>
      <p:sp>
        <p:nvSpPr>
          <p:cNvPr id="900" name="Line"/>
          <p:cNvSpPr/>
          <p:nvPr/>
        </p:nvSpPr>
        <p:spPr>
          <a:xfrm>
            <a:off x="4209398" y="2440972"/>
            <a:ext cx="1221415" cy="1"/>
          </a:xfrm>
          <a:prstGeom prst="line">
            <a:avLst/>
          </a:prstGeom>
          <a:ln w="63500">
            <a:solidFill>
              <a:schemeClr val="accent2">
                <a:lumOff val="-2588"/>
              </a:schemeClr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901" name="Shader Compiler"/>
          <p:cNvSpPr txBox="1"/>
          <p:nvPr/>
        </p:nvSpPr>
        <p:spPr>
          <a:xfrm>
            <a:off x="4149191" y="2092058"/>
            <a:ext cx="1290153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buSzTx/>
              <a:buNone/>
              <a:defRPr sz="1300"/>
            </a:lvl1pPr>
          </a:lstStyle>
          <a:p>
            <a:r>
              <a:rPr dirty="0"/>
              <a:t>Shader Compiler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How Shader Programming Works? Shader Execution</a:t>
            </a:r>
          </a:p>
        </p:txBody>
      </p:sp>
      <p:grpSp>
        <p:nvGrpSpPr>
          <p:cNvPr id="906" name="Image Gallery"/>
          <p:cNvGrpSpPr/>
          <p:nvPr/>
        </p:nvGrpSpPr>
        <p:grpSpPr>
          <a:xfrm>
            <a:off x="914400" y="716204"/>
            <a:ext cx="6827094" cy="4086474"/>
            <a:chOff x="0" y="0"/>
            <a:chExt cx="6827093" cy="4086473"/>
          </a:xfrm>
        </p:grpSpPr>
        <p:pic>
          <p:nvPicPr>
            <p:cNvPr id="904" name="Screen Shot 2018-08-05 at 1.18.37 AM.png" descr="Screen Shot 2018-08-05 at 1.18.37 AM.png"/>
            <p:cNvPicPr>
              <a:picLocks noChangeAspect="1"/>
            </p:cNvPicPr>
            <p:nvPr/>
          </p:nvPicPr>
          <p:blipFill>
            <a:blip r:embed="rId2"/>
            <a:srcRect t="1995" b="1995"/>
            <a:stretch>
              <a:fillRect/>
            </a:stretch>
          </p:blipFill>
          <p:spPr>
            <a:xfrm>
              <a:off x="0" y="0"/>
              <a:ext cx="6827094" cy="3660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5" name="Shader execution"/>
            <p:cNvSpPr/>
            <p:nvPr/>
          </p:nvSpPr>
          <p:spPr>
            <a:xfrm>
              <a:off x="0" y="3736689"/>
              <a:ext cx="6827094" cy="349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</a:lvl1pPr>
            </a:lstStyle>
            <a:p>
              <a:r>
                <a:rPr b="1" dirty="0">
                  <a:solidFill>
                    <a:srgbClr val="002060"/>
                  </a:solidFill>
                </a:rPr>
                <a:t>Shader execution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436;p87"/>
          <p:cNvSpPr txBox="1"/>
          <p:nvPr/>
        </p:nvSpPr>
        <p:spPr>
          <a:xfrm>
            <a:off x="181754" y="1547180"/>
            <a:ext cx="8780492" cy="1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7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Part - 3</a:t>
            </a:r>
          </a:p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9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An Overview of GPU Architecture</a:t>
            </a:r>
          </a:p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6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How GPUs Can Be Designed To Take Advantage Of Massive Parallelism?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CPU-Style Cores</a:t>
            </a:r>
          </a:p>
        </p:txBody>
      </p:sp>
      <p:grpSp>
        <p:nvGrpSpPr>
          <p:cNvPr id="913" name="Image Gallery"/>
          <p:cNvGrpSpPr/>
          <p:nvPr/>
        </p:nvGrpSpPr>
        <p:grpSpPr>
          <a:xfrm>
            <a:off x="76200" y="945334"/>
            <a:ext cx="6220520" cy="3454333"/>
            <a:chOff x="0" y="0"/>
            <a:chExt cx="6220519" cy="3454331"/>
          </a:xfrm>
        </p:grpSpPr>
        <p:pic>
          <p:nvPicPr>
            <p:cNvPr id="911" name="Screen Shot 2018-08-05 at 1.37.43 AM.png" descr="Screen Shot 2018-08-05 at 1.37.43 AM.png"/>
            <p:cNvPicPr>
              <a:picLocks noChangeAspect="1"/>
            </p:cNvPicPr>
            <p:nvPr/>
          </p:nvPicPr>
          <p:blipFill>
            <a:blip r:embed="rId2"/>
            <a:srcRect t="6065" b="6065"/>
            <a:stretch>
              <a:fillRect/>
            </a:stretch>
          </p:blipFill>
          <p:spPr>
            <a:xfrm>
              <a:off x="0" y="0"/>
              <a:ext cx="6220520" cy="30160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2" name="CPU-style cores"/>
            <p:cNvSpPr/>
            <p:nvPr/>
          </p:nvSpPr>
          <p:spPr>
            <a:xfrm>
              <a:off x="0" y="3092263"/>
              <a:ext cx="6220520" cy="36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5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CPU-style cores</a:t>
              </a:r>
            </a:p>
          </p:txBody>
        </p:sp>
      </p:grpSp>
      <p:sp>
        <p:nvSpPr>
          <p:cNvPr id="914" name="Makes sequential program execution faster"/>
          <p:cNvSpPr txBox="1"/>
          <p:nvPr/>
        </p:nvSpPr>
        <p:spPr>
          <a:xfrm>
            <a:off x="2405963" y="2049195"/>
            <a:ext cx="3396095" cy="410110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6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0" indent="0" algn="ctr">
              <a:buSzTx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t>Makes sequential program execution faster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" grpId="1" animBg="1" advAuto="0"/>
      <p:bldP spid="914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Idea #1:  Slim Down The Core And Pack Multiple Simple Cores</a:t>
            </a:r>
          </a:p>
        </p:txBody>
      </p:sp>
      <p:pic>
        <p:nvPicPr>
          <p:cNvPr id="917" name="Screen Shot 2018-08-05 at 1.57.55 AM.png" descr="Screen Shot 2018-08-05 at 1.57.55 AM.png"/>
          <p:cNvPicPr>
            <a:picLocks noChangeAspect="1"/>
          </p:cNvPicPr>
          <p:nvPr/>
        </p:nvPicPr>
        <p:blipFill>
          <a:blip r:embed="rId2"/>
          <a:srcRect t="9524" b="9524"/>
          <a:stretch>
            <a:fillRect/>
          </a:stretch>
        </p:blipFill>
        <p:spPr>
          <a:xfrm>
            <a:off x="711993" y="915838"/>
            <a:ext cx="7720015" cy="355923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Screen Shot 2018-08-05 at 2.03.23 AM.png" descr="Screen Shot 2018-08-05 at 2.03.23 AM.png"/>
          <p:cNvPicPr>
            <a:picLocks noChangeAspect="1"/>
          </p:cNvPicPr>
          <p:nvPr/>
        </p:nvPicPr>
        <p:blipFill>
          <a:blip r:embed="rId2"/>
          <a:srcRect l="87" r="87"/>
          <a:stretch>
            <a:fillRect/>
          </a:stretch>
        </p:blipFill>
        <p:spPr>
          <a:xfrm>
            <a:off x="663773" y="335700"/>
            <a:ext cx="7643269" cy="41228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Screen Shot 2018-08-05 at 2.04.53 AM.png" descr="Screen Shot 2018-08-05 at 2.04.53 AM.png"/>
          <p:cNvPicPr>
            <a:picLocks noChangeAspect="1"/>
          </p:cNvPicPr>
          <p:nvPr/>
        </p:nvPicPr>
        <p:blipFill>
          <a:blip r:embed="rId2"/>
          <a:srcRect l="1057" r="1057"/>
          <a:stretch>
            <a:fillRect/>
          </a:stretch>
        </p:blipFill>
        <p:spPr>
          <a:xfrm>
            <a:off x="931961" y="237225"/>
            <a:ext cx="6948217" cy="465654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Screen Shot 2018-08-05 at 2.07.44 AM.png" descr="Screen Shot 2018-08-05 at 2.07.44 AM.png"/>
          <p:cNvPicPr>
            <a:picLocks noChangeAspect="1"/>
          </p:cNvPicPr>
          <p:nvPr/>
        </p:nvPicPr>
        <p:blipFill>
          <a:blip r:embed="rId2"/>
          <a:srcRect l="963" r="963"/>
          <a:stretch>
            <a:fillRect/>
          </a:stretch>
        </p:blipFill>
        <p:spPr>
          <a:xfrm>
            <a:off x="787400" y="289191"/>
            <a:ext cx="7366000" cy="44635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32" name="16 cores = 16 copies of same simultaneous instruction streams,…"/>
          <p:cNvSpPr txBox="1"/>
          <p:nvPr/>
        </p:nvSpPr>
        <p:spPr>
          <a:xfrm>
            <a:off x="353436" y="2367319"/>
            <a:ext cx="8609905" cy="510462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indent="0" algn="ctr">
              <a:buSzTx/>
              <a:buNone/>
            </a:pPr>
            <a:r>
              <a:rPr sz="1700"/>
              <a:t>16 cores = 16 copies of same simultaneous instruction streams, </a:t>
            </a:r>
          </a:p>
          <a:p>
            <a:pPr marL="0" indent="0" algn="ctr">
              <a:buSzTx/>
              <a:buNone/>
            </a:pPr>
            <a:r>
              <a:rPr sz="1700"/>
              <a:t>but, each work on 16 different fragment data to produce corresponding output fragment</a:t>
            </a: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835" name="Google Shape;436;p87"/>
          <p:cNvSpPr txBox="1"/>
          <p:nvPr/>
        </p:nvSpPr>
        <p:spPr>
          <a:xfrm>
            <a:off x="-2793" y="924880"/>
            <a:ext cx="9144001" cy="134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800"/>
              </a:spcBef>
              <a:buClrTx/>
              <a:buFontTx/>
              <a:buChar char="✴"/>
              <a:defRPr sz="1700">
                <a:solidFill>
                  <a:srgbClr val="408DBC"/>
                </a:solidFill>
              </a:defRPr>
            </a:pPr>
            <a:r>
              <a:rPr dirty="0"/>
              <a:t>An overview of graphics rendering pipeline</a:t>
            </a:r>
          </a:p>
          <a:p>
            <a:pPr marL="228600" indent="-228600">
              <a:lnSpc>
                <a:spcPct val="150000"/>
              </a:lnSpc>
              <a:spcBef>
                <a:spcPts val="800"/>
              </a:spcBef>
              <a:buClrTx/>
              <a:buFontTx/>
              <a:buChar char="✴"/>
              <a:defRPr sz="1700">
                <a:solidFill>
                  <a:srgbClr val="408DBC"/>
                </a:solidFill>
              </a:defRPr>
            </a:pPr>
            <a:r>
              <a:rPr dirty="0"/>
              <a:t>An overview of graphics programming</a:t>
            </a:r>
          </a:p>
          <a:p>
            <a:pPr marL="228600" indent="-228600">
              <a:lnSpc>
                <a:spcPct val="150000"/>
              </a:lnSpc>
              <a:spcBef>
                <a:spcPts val="800"/>
              </a:spcBef>
              <a:buClrTx/>
              <a:buFontTx/>
              <a:buChar char="✴"/>
              <a:defRPr sz="1700">
                <a:solidFill>
                  <a:srgbClr val="408DBC"/>
                </a:solidFill>
              </a:defRPr>
            </a:pPr>
            <a:r>
              <a:rPr dirty="0"/>
              <a:t>An overview of GPU architecture - three main ideas behind GPU architecture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Idea #2: Pack More ALUs Within The Core (SIMD Processing)</a:t>
            </a:r>
          </a:p>
        </p:txBody>
      </p:sp>
      <p:pic>
        <p:nvPicPr>
          <p:cNvPr id="935" name="Screen Shot 2018-08-05 at 9.35.41 AM.png" descr="Screen Shot 2018-08-05 at 9.35.41 AM.png"/>
          <p:cNvPicPr>
            <a:picLocks noChangeAspect="1"/>
          </p:cNvPicPr>
          <p:nvPr/>
        </p:nvPicPr>
        <p:blipFill>
          <a:blip r:embed="rId2"/>
          <a:srcRect t="463" b="463"/>
          <a:stretch>
            <a:fillRect/>
          </a:stretch>
        </p:blipFill>
        <p:spPr>
          <a:xfrm>
            <a:off x="298094" y="673113"/>
            <a:ext cx="3157425" cy="428856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38" name="SIMD Processing…"/>
          <p:cNvSpPr txBox="1"/>
          <p:nvPr/>
        </p:nvSpPr>
        <p:spPr>
          <a:xfrm>
            <a:off x="4245626" y="2473058"/>
            <a:ext cx="382797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0" indent="0" algn="ctr">
              <a:buSzTx/>
              <a:buNone/>
              <a:defRPr sz="2000" b="1"/>
            </a:pPr>
            <a:r>
              <a:rPr dirty="0">
                <a:solidFill>
                  <a:srgbClr val="002060"/>
                </a:solidFill>
              </a:rPr>
              <a:t>SIMD Processing </a:t>
            </a:r>
          </a:p>
          <a:p>
            <a:pPr marL="0" indent="0" algn="ctr">
              <a:buSzTx/>
              <a:buNone/>
              <a:defRPr sz="2000" b="1"/>
            </a:pPr>
            <a:r>
              <a:rPr dirty="0">
                <a:solidFill>
                  <a:srgbClr val="002060"/>
                </a:solidFill>
              </a:rPr>
              <a:t>Single Instruction Multiple Data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Image Gallery"/>
          <p:cNvGrpSpPr/>
          <p:nvPr/>
        </p:nvGrpSpPr>
        <p:grpSpPr>
          <a:xfrm>
            <a:off x="889000" y="448785"/>
            <a:ext cx="7366000" cy="4326149"/>
            <a:chOff x="0" y="0"/>
            <a:chExt cx="7366000" cy="4326148"/>
          </a:xfrm>
        </p:grpSpPr>
        <p:pic>
          <p:nvPicPr>
            <p:cNvPr id="940" name="Screen Shot 2018-08-05 at 9.42.03 AM.png" descr="Screen Shot 2018-08-05 at 9.42.03 AM.png"/>
            <p:cNvPicPr>
              <a:picLocks noChangeAspect="1"/>
            </p:cNvPicPr>
            <p:nvPr/>
          </p:nvPicPr>
          <p:blipFill>
            <a:blip r:embed="rId2"/>
            <a:srcRect t="1553" b="1553"/>
            <a:stretch>
              <a:fillRect/>
            </a:stretch>
          </p:blipFill>
          <p:spPr>
            <a:xfrm>
              <a:off x="0" y="0"/>
              <a:ext cx="7366000" cy="3875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1" name="New Modified Shader"/>
            <p:cNvSpPr/>
            <p:nvPr/>
          </p:nvSpPr>
          <p:spPr>
            <a:xfrm>
              <a:off x="0" y="3951795"/>
              <a:ext cx="7366000" cy="374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6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New Modified Shader</a:t>
              </a:r>
            </a:p>
          </p:txBody>
        </p:sp>
      </p:grpSp>
      <p:sp>
        <p:nvSpPr>
          <p:cNvPr id="943" name="Line"/>
          <p:cNvSpPr/>
          <p:nvPr/>
        </p:nvSpPr>
        <p:spPr>
          <a:xfrm flipV="1">
            <a:off x="5346700" y="1294824"/>
            <a:ext cx="0" cy="204238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944" name="Line"/>
          <p:cNvSpPr/>
          <p:nvPr/>
        </p:nvSpPr>
        <p:spPr>
          <a:xfrm flipV="1">
            <a:off x="6070600" y="1307524"/>
            <a:ext cx="0" cy="204238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5349613" y="1307893"/>
            <a:ext cx="72126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946" name="Line"/>
          <p:cNvSpPr/>
          <p:nvPr/>
        </p:nvSpPr>
        <p:spPr>
          <a:xfrm>
            <a:off x="5349613" y="3352593"/>
            <a:ext cx="72126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947" name="vector instructions"/>
          <p:cNvSpPr txBox="1"/>
          <p:nvPr/>
        </p:nvSpPr>
        <p:spPr>
          <a:xfrm>
            <a:off x="3449170" y="301358"/>
            <a:ext cx="18397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buSzTx/>
              <a:buNone/>
              <a:defRPr sz="1600"/>
            </a:lvl1pPr>
          </a:lstStyle>
          <a:p>
            <a:r>
              <a:rPr dirty="0">
                <a:solidFill>
                  <a:srgbClr val="002060"/>
                </a:solidFill>
              </a:rPr>
              <a:t>vector instructions</a:t>
            </a:r>
          </a:p>
        </p:txBody>
      </p:sp>
      <p:sp>
        <p:nvSpPr>
          <p:cNvPr id="948" name="Line"/>
          <p:cNvSpPr/>
          <p:nvPr/>
        </p:nvSpPr>
        <p:spPr>
          <a:xfrm>
            <a:off x="4384724" y="502691"/>
            <a:ext cx="1025873" cy="8112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Image Gallery"/>
          <p:cNvGrpSpPr/>
          <p:nvPr/>
        </p:nvGrpSpPr>
        <p:grpSpPr>
          <a:xfrm>
            <a:off x="649485" y="216067"/>
            <a:ext cx="7605515" cy="5318225"/>
            <a:chOff x="0" y="0"/>
            <a:chExt cx="7605514" cy="5318224"/>
          </a:xfrm>
        </p:grpSpPr>
        <p:pic>
          <p:nvPicPr>
            <p:cNvPr id="950" name="Screen Shot 2018-08-05 at 9.47.45 AM.png" descr="Screen Shot 2018-08-05 at 9.47.45 AM.png"/>
            <p:cNvPicPr>
              <a:picLocks noChangeAspect="1"/>
            </p:cNvPicPr>
            <p:nvPr/>
          </p:nvPicPr>
          <p:blipFill>
            <a:blip r:embed="rId2"/>
            <a:srcRect t="1" b="1"/>
            <a:stretch>
              <a:fillRect/>
            </a:stretch>
          </p:blipFill>
          <p:spPr>
            <a:xfrm>
              <a:off x="0" y="0"/>
              <a:ext cx="7605515" cy="4892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1" name="Type to enter a caption."/>
            <p:cNvSpPr/>
            <p:nvPr/>
          </p:nvSpPr>
          <p:spPr>
            <a:xfrm>
              <a:off x="0" y="4968440"/>
              <a:ext cx="7605515" cy="349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>
                <a:buSzTx/>
                <a:buNone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o Far So Good!…"/>
          <p:cNvSpPr/>
          <p:nvPr/>
        </p:nvSpPr>
        <p:spPr>
          <a:xfrm>
            <a:off x="147538" y="1784350"/>
            <a:ext cx="8602862" cy="20094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So Far So Good!</a:t>
            </a:r>
          </a:p>
          <a:p>
            <a:pPr marL="0" indent="0" algn="ctr">
              <a:buSzTx/>
              <a:buNone/>
              <a:defRPr sz="1700" b="1"/>
            </a:pPr>
            <a:endParaRPr dirty="0">
              <a:solidFill>
                <a:srgbClr val="002060"/>
              </a:solidFill>
            </a:endParaRPr>
          </a:p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But, what about </a:t>
            </a:r>
            <a:r>
              <a:rPr dirty="0">
                <a:solidFill>
                  <a:srgbClr val="FF0000"/>
                </a:solidFill>
              </a:rPr>
              <a:t>Stalls</a:t>
            </a:r>
            <a:r>
              <a:rPr dirty="0">
                <a:solidFill>
                  <a:srgbClr val="002060"/>
                </a:solidFill>
              </a:rPr>
              <a:t> which occurs because of instruction dependency?</a:t>
            </a:r>
          </a:p>
          <a:p>
            <a:pPr marL="0" indent="0" algn="ctr">
              <a:buSzTx/>
              <a:buNone/>
              <a:defRPr sz="1700" b="1"/>
            </a:pPr>
            <a:endParaRPr dirty="0">
              <a:solidFill>
                <a:srgbClr val="002060"/>
              </a:solidFill>
            </a:endParaRPr>
          </a:p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We have removed fancy </a:t>
            </a:r>
            <a:r>
              <a:rPr dirty="0">
                <a:solidFill>
                  <a:srgbClr val="FF0000"/>
                </a:solidFill>
              </a:rPr>
              <a:t>Caches</a:t>
            </a:r>
            <a:r>
              <a:rPr dirty="0">
                <a:solidFill>
                  <a:srgbClr val="002060"/>
                </a:solidFill>
              </a:rPr>
              <a:t> and </a:t>
            </a:r>
            <a:r>
              <a:rPr dirty="0">
                <a:solidFill>
                  <a:srgbClr val="FF0000"/>
                </a:solidFill>
              </a:rPr>
              <a:t>Logic</a:t>
            </a:r>
            <a:r>
              <a:rPr dirty="0">
                <a:solidFill>
                  <a:srgbClr val="002060"/>
                </a:solidFill>
              </a:rPr>
              <a:t> which avoid stalls to a greater extent in CPU-style cores.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Screen Shot 2018-08-05 at 10.01.59 AM.png" descr="Screen Shot 2018-08-05 at 10.01.59 AM.png"/>
          <p:cNvPicPr>
            <a:picLocks noChangeAspect="1"/>
          </p:cNvPicPr>
          <p:nvPr/>
        </p:nvPicPr>
        <p:blipFill>
          <a:blip r:embed="rId2"/>
          <a:srcRect t="3329" b="3329"/>
          <a:stretch>
            <a:fillRect/>
          </a:stretch>
        </p:blipFill>
        <p:spPr>
          <a:xfrm>
            <a:off x="197296" y="666750"/>
            <a:ext cx="8057705" cy="34602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Idea #3: Hide Latency To Achieve Maximum Throughput</a:t>
            </a:r>
          </a:p>
        </p:txBody>
      </p:sp>
      <p:sp>
        <p:nvSpPr>
          <p:cNvPr id="961" name="We have LOTS of independent fragments.…"/>
          <p:cNvSpPr/>
          <p:nvPr/>
        </p:nvSpPr>
        <p:spPr>
          <a:xfrm>
            <a:off x="147538" y="1234948"/>
            <a:ext cx="8602862" cy="2558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We have </a:t>
            </a:r>
            <a:r>
              <a:rPr dirty="0">
                <a:solidFill>
                  <a:srgbClr val="FF0000"/>
                </a:solidFill>
              </a:rPr>
              <a:t>LOTS</a:t>
            </a:r>
            <a:r>
              <a:rPr dirty="0">
                <a:solidFill>
                  <a:srgbClr val="002060"/>
                </a:solidFill>
              </a:rPr>
              <a:t> of independent fragments.</a:t>
            </a:r>
          </a:p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(w</a:t>
            </a:r>
            <a:r>
              <a:rPr sz="1500" dirty="0">
                <a:solidFill>
                  <a:srgbClr val="002060"/>
                </a:solidFill>
              </a:rPr>
              <a:t>ay more fragments to process than ALUs</a:t>
            </a:r>
            <a:r>
              <a:rPr dirty="0">
                <a:solidFill>
                  <a:srgbClr val="002060"/>
                </a:solidFill>
              </a:rPr>
              <a:t>)</a:t>
            </a:r>
          </a:p>
          <a:p>
            <a:pPr marL="0" indent="0" algn="ctr">
              <a:buSzTx/>
              <a:buNone/>
              <a:defRPr sz="1700" b="1"/>
            </a:pPr>
            <a:endParaRPr dirty="0">
              <a:solidFill>
                <a:srgbClr val="002060"/>
              </a:solidFill>
            </a:endParaRPr>
          </a:p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Interleave processing of many fragments on a single core to avoid stalls caused by high latency operations.</a:t>
            </a:r>
          </a:p>
          <a:p>
            <a:pPr marL="0" indent="0" algn="ctr">
              <a:buSzTx/>
              <a:buNone/>
              <a:defRPr sz="1700" b="1"/>
            </a:pPr>
            <a:endParaRPr dirty="0">
              <a:solidFill>
                <a:srgbClr val="002060"/>
              </a:solidFill>
            </a:endParaRPr>
          </a:p>
          <a:p>
            <a:pPr marL="0" indent="0" algn="ctr">
              <a:buSzTx/>
              <a:buNone/>
              <a:defRPr sz="1700" b="1"/>
            </a:pPr>
            <a:r>
              <a:rPr dirty="0">
                <a:solidFill>
                  <a:srgbClr val="002060"/>
                </a:solidFill>
              </a:rPr>
              <a:t>In Layman words, keep the cores always busy, and it is possible to a greater extent in graphics programming.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Screen Shot 2018-08-05 at 10.21.06 AM.png" descr="Screen Shot 2018-08-05 at 10.21.06 AM.png"/>
          <p:cNvPicPr>
            <a:picLocks noChangeAspect="1"/>
          </p:cNvPicPr>
          <p:nvPr/>
        </p:nvPicPr>
        <p:blipFill>
          <a:blip r:embed="rId2"/>
          <a:srcRect t="740" b="740"/>
          <a:stretch>
            <a:fillRect/>
          </a:stretch>
        </p:blipFill>
        <p:spPr>
          <a:xfrm>
            <a:off x="339774" y="276094"/>
            <a:ext cx="8464453" cy="45913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Screen Shot 2018-08-05 at 10.22.38 AM.png" descr="Screen Shot 2018-08-05 at 10.22.38 AM.png"/>
          <p:cNvPicPr>
            <a:picLocks noChangeAspect="1"/>
          </p:cNvPicPr>
          <p:nvPr/>
        </p:nvPicPr>
        <p:blipFill>
          <a:blip r:embed="rId2"/>
          <a:srcRect t="554" b="554"/>
          <a:stretch>
            <a:fillRect/>
          </a:stretch>
        </p:blipFill>
        <p:spPr>
          <a:xfrm>
            <a:off x="773211" y="387350"/>
            <a:ext cx="7597579" cy="4463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Screen Shot 2018-08-05 at 10.25.05 AM.png" descr="Screen Shot 2018-08-05 at 10.25.05 AM.png"/>
          <p:cNvPicPr>
            <a:picLocks noChangeAspect="1"/>
          </p:cNvPicPr>
          <p:nvPr/>
        </p:nvPicPr>
        <p:blipFill>
          <a:blip r:embed="rId2"/>
          <a:srcRect t="768" b="768"/>
          <a:stretch>
            <a:fillRect/>
          </a:stretch>
        </p:blipFill>
        <p:spPr>
          <a:xfrm>
            <a:off x="889248" y="176876"/>
            <a:ext cx="7140080" cy="446351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Image Gallery"/>
          <p:cNvGrpSpPr/>
          <p:nvPr/>
        </p:nvGrpSpPr>
        <p:grpSpPr>
          <a:xfrm>
            <a:off x="173831" y="618424"/>
            <a:ext cx="3136405" cy="3652652"/>
            <a:chOff x="0" y="0"/>
            <a:chExt cx="3136403" cy="3652651"/>
          </a:xfrm>
        </p:grpSpPr>
        <p:pic>
          <p:nvPicPr>
            <p:cNvPr id="975" name="Screen Shot 2018-08-05 at 10.31.49 AM.png" descr="Screen Shot 2018-08-05 at 10.31.49 AM.png"/>
            <p:cNvPicPr>
              <a:picLocks noChangeAspect="1"/>
            </p:cNvPicPr>
            <p:nvPr/>
          </p:nvPicPr>
          <p:blipFill>
            <a:blip r:embed="rId2"/>
            <a:srcRect t="525" b="525"/>
            <a:stretch>
              <a:fillRect/>
            </a:stretch>
          </p:blipFill>
          <p:spPr>
            <a:xfrm>
              <a:off x="0" y="0"/>
              <a:ext cx="3136404" cy="3226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6" name="Our Example GPU"/>
            <p:cNvSpPr/>
            <p:nvPr/>
          </p:nvSpPr>
          <p:spPr>
            <a:xfrm>
              <a:off x="0" y="3302868"/>
              <a:ext cx="3136404" cy="34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</a:lvl1pPr>
            </a:lstStyle>
            <a:p>
              <a:r>
                <a:rPr b="1" dirty="0">
                  <a:solidFill>
                    <a:srgbClr val="002060"/>
                  </a:solidFill>
                </a:rPr>
                <a:t>Our Example GPU</a:t>
              </a:r>
            </a:p>
          </p:txBody>
        </p:sp>
      </p:grpSp>
      <p:sp>
        <p:nvSpPr>
          <p:cNvPr id="978" name="Idea #1:      16 cores per chip   (SPMD at chip level)…"/>
          <p:cNvSpPr/>
          <p:nvPr/>
        </p:nvSpPr>
        <p:spPr>
          <a:xfrm>
            <a:off x="3368488" y="764891"/>
            <a:ext cx="5619838" cy="301373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40368" indent="-140368">
              <a:buClrTx/>
              <a:buFontTx/>
              <a:buChar char="✴"/>
              <a:defRPr sz="1500" b="1"/>
            </a:pPr>
            <a:r>
              <a:rPr dirty="0"/>
              <a:t> </a:t>
            </a:r>
            <a:r>
              <a:rPr dirty="0">
                <a:solidFill>
                  <a:srgbClr val="002060"/>
                </a:solidFill>
              </a:rPr>
              <a:t>Idea #1:      16 cores per chip   (SPMD at chip level)</a:t>
            </a:r>
          </a:p>
          <a:p>
            <a:pPr marL="0" indent="0">
              <a:buClrTx/>
              <a:buSzTx/>
              <a:buFontTx/>
              <a:buNone/>
              <a:defRPr sz="1500" b="1"/>
            </a:pPr>
            <a:endParaRPr dirty="0">
              <a:solidFill>
                <a:srgbClr val="002060"/>
              </a:solidFill>
            </a:endParaRPr>
          </a:p>
          <a:p>
            <a:pPr marL="140368" indent="-140368">
              <a:buClrTx/>
              <a:buFontTx/>
              <a:buChar char="✴"/>
              <a:defRPr sz="1500" b="1"/>
            </a:pPr>
            <a:r>
              <a:rPr dirty="0">
                <a:solidFill>
                  <a:srgbClr val="002060"/>
                </a:solidFill>
              </a:rPr>
              <a:t> Idea #2:      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8 ALUs per core    (SIMD at core level)</a:t>
            </a:r>
          </a:p>
          <a:p>
            <a:pPr marL="0" indent="0">
              <a:buClrTx/>
              <a:buSzTx/>
              <a:buFontTx/>
              <a:buNone/>
              <a:defRPr sz="1500" b="1"/>
            </a:pPr>
            <a:endParaRPr dirty="0">
              <a:solidFill>
                <a:srgbClr val="002060"/>
              </a:solidFill>
            </a:endParaRPr>
          </a:p>
          <a:p>
            <a:pPr marL="140368" indent="-140368">
              <a:buClrTx/>
              <a:buFontTx/>
              <a:buChar char="✴"/>
              <a:defRPr sz="1500" b="1"/>
            </a:pPr>
            <a:r>
              <a:rPr dirty="0">
                <a:solidFill>
                  <a:srgbClr val="002060"/>
                </a:solidFill>
              </a:rPr>
              <a:t> Idea #3:       </a:t>
            </a:r>
            <a:r>
              <a:rPr lang="en-US" dirty="0">
                <a:solidFill>
                  <a:srgbClr val="002060"/>
                </a:solidFill>
              </a:rPr>
              <a:t> 4</a:t>
            </a:r>
            <a:r>
              <a:rPr dirty="0">
                <a:solidFill>
                  <a:srgbClr val="002060"/>
                </a:solidFill>
              </a:rPr>
              <a:t> execution contexts per core (in order to  </a:t>
            </a:r>
          </a:p>
          <a:p>
            <a:pPr marL="0" indent="0">
              <a:buSzTx/>
              <a:buNone/>
              <a:defRPr sz="1500" b="1"/>
            </a:pPr>
            <a:r>
              <a:rPr dirty="0">
                <a:solidFill>
                  <a:srgbClr val="002060"/>
                </a:solidFill>
              </a:rPr>
              <a:t>                    </a:t>
            </a:r>
            <a:r>
              <a:rPr lang="en-US" dirty="0">
                <a:solidFill>
                  <a:srgbClr val="002060"/>
                </a:solidFill>
              </a:rPr>
              <a:t>           </a:t>
            </a:r>
            <a:r>
              <a:rPr dirty="0">
                <a:solidFill>
                  <a:srgbClr val="002060"/>
                </a:solidFill>
              </a:rPr>
              <a:t>hide latency)</a:t>
            </a:r>
          </a:p>
          <a:p>
            <a:pPr marL="0" indent="0">
              <a:buClrTx/>
              <a:buSzTx/>
              <a:buFontTx/>
              <a:buNone/>
              <a:defRPr sz="1500" b="1"/>
            </a:pPr>
            <a:r>
              <a:rPr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ClrTx/>
              <a:buSzTx/>
              <a:buFontTx/>
              <a:buNone/>
              <a:defRPr sz="1500" b="1"/>
            </a:pPr>
            <a:r>
              <a:rPr>
                <a:solidFill>
                  <a:srgbClr val="002060"/>
                </a:solidFill>
              </a:rPr>
              <a:t> </a:t>
            </a:r>
            <a:endParaRPr dirty="0">
              <a:solidFill>
                <a:srgbClr val="002060"/>
              </a:solidFill>
            </a:endParaRPr>
          </a:p>
          <a:p>
            <a:pPr>
              <a:buClrTx/>
              <a:buSzTx/>
              <a:buFont typeface="Wingdings" panose="05000000000000000000" pitchFamily="2" charset="2"/>
              <a:buChar char="Ø"/>
              <a:defRPr sz="1500" b="1"/>
            </a:pPr>
            <a:r>
              <a:rPr dirty="0">
                <a:solidFill>
                  <a:srgbClr val="002060"/>
                </a:solidFill>
              </a:rPr>
              <a:t>So, at any given point of time, processing of </a:t>
            </a:r>
            <a:r>
              <a:rPr dirty="0">
                <a:solidFill>
                  <a:srgbClr val="FF0000"/>
                </a:solidFill>
              </a:rPr>
              <a:t>512 concurrent fragments</a:t>
            </a:r>
            <a:r>
              <a:rPr dirty="0"/>
              <a:t> </a:t>
            </a:r>
            <a:r>
              <a:rPr dirty="0">
                <a:solidFill>
                  <a:srgbClr val="002060"/>
                </a:solidFill>
              </a:rPr>
              <a:t>are in flight!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ClrTx/>
              <a:buSzTx/>
              <a:buNone/>
              <a:defRPr sz="1500" b="1"/>
            </a:pPr>
            <a:endParaRPr lang="en-US" dirty="0">
              <a:solidFill>
                <a:srgbClr val="002060"/>
              </a:solidFill>
            </a:endParaRPr>
          </a:p>
          <a:p>
            <a:pPr>
              <a:buClrTx/>
              <a:buSzTx/>
              <a:buFont typeface="Wingdings" panose="05000000000000000000" pitchFamily="2" charset="2"/>
              <a:buChar char="Ø"/>
              <a:defRPr sz="1500" b="1"/>
            </a:pPr>
            <a:r>
              <a:rPr lang="en-US" dirty="0">
                <a:solidFill>
                  <a:srgbClr val="002060"/>
                </a:solidFill>
              </a:rPr>
              <a:t>T</a:t>
            </a:r>
            <a:r>
              <a:rPr dirty="0">
                <a:solidFill>
                  <a:srgbClr val="002060"/>
                </a:solidFill>
              </a:rPr>
              <a:t>odays modern GPUs are a way more powerful than this illustrated example GPU!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436;p87"/>
          <p:cNvSpPr txBox="1"/>
          <p:nvPr/>
        </p:nvSpPr>
        <p:spPr>
          <a:xfrm>
            <a:off x="181754" y="1547180"/>
            <a:ext cx="8780492" cy="101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7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Part - 1</a:t>
            </a:r>
          </a:p>
          <a:p>
            <a:pPr marL="0" indent="0" algn="ctr">
              <a:lnSpc>
                <a:spcPct val="150000"/>
              </a:lnSpc>
              <a:spcBef>
                <a:spcPts val="800"/>
              </a:spcBef>
              <a:buClrTx/>
              <a:buSzTx/>
              <a:buFontTx/>
              <a:buNone/>
              <a:defRPr sz="1900" b="1">
                <a:solidFill>
                  <a:srgbClr val="408DBC"/>
                </a:solidFill>
              </a:defRPr>
            </a:pPr>
            <a:r>
              <a:rPr dirty="0">
                <a:solidFill>
                  <a:srgbClr val="002060"/>
                </a:solidFill>
              </a:rPr>
              <a:t>An overview of graphics rendering pipeline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Questions?"/>
          <p:cNvSpPr txBox="1"/>
          <p:nvPr/>
        </p:nvSpPr>
        <p:spPr>
          <a:xfrm>
            <a:off x="3091130" y="2473058"/>
            <a:ext cx="239809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indent="0" algn="ctr">
              <a:buSzTx/>
              <a:buNone/>
              <a:defRPr sz="3400" b="1">
                <a:solidFill>
                  <a:srgbClr val="FF2F92"/>
                </a:solidFill>
              </a:defRPr>
            </a:lvl1pPr>
          </a:lstStyle>
          <a:p>
            <a:pPr>
              <a:defRPr sz="2300"/>
            </a:pPr>
            <a:r>
              <a:rPr sz="3400" dirty="0">
                <a:solidFill>
                  <a:srgbClr val="002060"/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The Graphics Rendering Pipeline</a:t>
            </a:r>
          </a:p>
        </p:txBody>
      </p:sp>
      <p:sp>
        <p:nvSpPr>
          <p:cNvPr id="840" name="Google Shape;436;p87"/>
          <p:cNvSpPr txBox="1"/>
          <p:nvPr/>
        </p:nvSpPr>
        <p:spPr>
          <a:xfrm>
            <a:off x="-2793" y="924880"/>
            <a:ext cx="9144001" cy="287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74" tIns="68574" rIns="68574" bIns="68574">
            <a:spAutoFit/>
          </a:bodyPr>
          <a:lstStyle/>
          <a:p>
            <a:pPr marL="228600" indent="-228600">
              <a:spcBef>
                <a:spcPts val="800"/>
              </a:spcBef>
              <a:buClrTx/>
              <a:buFontTx/>
              <a:buChar char="✴"/>
              <a:defRPr sz="1700" b="1">
                <a:solidFill>
                  <a:srgbClr val="408DBC"/>
                </a:solidFill>
              </a:defRPr>
            </a:pPr>
            <a:r>
              <a:t>Rendering</a:t>
            </a:r>
          </a:p>
          <a:p>
            <a:pPr marL="609600" lvl="1" indent="-228600">
              <a:spcBef>
                <a:spcPts val="800"/>
              </a:spcBef>
              <a:buClrTx/>
              <a:buFontTx/>
              <a:buChar char="‣"/>
              <a:defRPr sz="1700">
                <a:solidFill>
                  <a:srgbClr val="408DBC"/>
                </a:solidFill>
              </a:defRPr>
            </a:pPr>
            <a:r>
              <a:t>Process to convert high level description to a specific instance</a:t>
            </a:r>
          </a:p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700">
                <a:solidFill>
                  <a:srgbClr val="408DBC"/>
                </a:solidFill>
              </a:defRPr>
            </a:pPr>
            <a:endParaRPr/>
          </a:p>
          <a:p>
            <a:pPr marL="228600" indent="-228600">
              <a:spcBef>
                <a:spcPts val="800"/>
              </a:spcBef>
              <a:buClrTx/>
              <a:buFontTx/>
              <a:buChar char="✴"/>
              <a:defRPr sz="1700" b="1">
                <a:solidFill>
                  <a:srgbClr val="408DBC"/>
                </a:solidFill>
              </a:defRPr>
            </a:pPr>
            <a:r>
              <a:t>Graphics Rendering</a:t>
            </a:r>
          </a:p>
          <a:p>
            <a:pPr marL="609600" lvl="1" indent="-228600">
              <a:spcBef>
                <a:spcPts val="800"/>
              </a:spcBef>
              <a:buClrTx/>
              <a:buFontTx/>
              <a:buChar char="‣"/>
              <a:defRPr sz="1700">
                <a:solidFill>
                  <a:srgbClr val="408DBC"/>
                </a:solidFill>
              </a:defRPr>
            </a:pPr>
            <a:r>
              <a:t>Process to convert raw 3D scene description (set of vertices) to a 2D pixel image</a:t>
            </a:r>
          </a:p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700">
                <a:solidFill>
                  <a:srgbClr val="408DBC"/>
                </a:solidFill>
              </a:defRPr>
            </a:pPr>
            <a:endParaRPr/>
          </a:p>
          <a:p>
            <a:pPr marL="228600" indent="-228600">
              <a:spcBef>
                <a:spcPts val="800"/>
              </a:spcBef>
              <a:buClrTx/>
              <a:buFontTx/>
              <a:buChar char="✴"/>
              <a:defRPr sz="1700" b="1">
                <a:solidFill>
                  <a:srgbClr val="408DBC"/>
                </a:solidFill>
              </a:defRPr>
            </a:pPr>
            <a:r>
              <a:t>Graphics Rendering Pipeline</a:t>
            </a:r>
          </a:p>
          <a:p>
            <a:pPr marL="609600" lvl="1" indent="-228600">
              <a:spcBef>
                <a:spcPts val="800"/>
              </a:spcBef>
              <a:buClrTx/>
              <a:buFontTx/>
              <a:buChar char="‣"/>
              <a:defRPr sz="1700">
                <a:solidFill>
                  <a:srgbClr val="408DBC"/>
                </a:solidFill>
              </a:defRPr>
            </a:pPr>
            <a:r>
              <a:t>Sequence of stages followed during graphics rendering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Main Stages In Graphics Rendering Pipeline</a:t>
            </a:r>
          </a:p>
        </p:txBody>
      </p:sp>
      <p:sp>
        <p:nvSpPr>
          <p:cNvPr id="843" name="Vertex Processing"/>
          <p:cNvSpPr/>
          <p:nvPr/>
        </p:nvSpPr>
        <p:spPr>
          <a:xfrm>
            <a:off x="112662" y="9080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Vertex Processing</a:t>
            </a:r>
          </a:p>
        </p:txBody>
      </p:sp>
      <p:sp>
        <p:nvSpPr>
          <p:cNvPr id="844" name="Primitive Processing"/>
          <p:cNvSpPr/>
          <p:nvPr/>
        </p:nvSpPr>
        <p:spPr>
          <a:xfrm>
            <a:off x="138062" y="24320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Primitive Processing</a:t>
            </a:r>
          </a:p>
        </p:txBody>
      </p:sp>
      <p:sp>
        <p:nvSpPr>
          <p:cNvPr id="845" name="Fragment Processing"/>
          <p:cNvSpPr/>
          <p:nvPr/>
        </p:nvSpPr>
        <p:spPr>
          <a:xfrm>
            <a:off x="138062" y="40068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Fragment Processing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1083047" y="1486327"/>
            <a:ext cx="1" cy="92768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847" name="Line"/>
          <p:cNvSpPr/>
          <p:nvPr/>
        </p:nvSpPr>
        <p:spPr>
          <a:xfrm flipH="1">
            <a:off x="1084064" y="3026560"/>
            <a:ext cx="1" cy="92768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endParaRPr/>
          </a:p>
        </p:txBody>
      </p:sp>
      <p:sp>
        <p:nvSpPr>
          <p:cNvPr id="848" name="transform input vertices from world space to screen space…"/>
          <p:cNvSpPr txBox="1"/>
          <p:nvPr/>
        </p:nvSpPr>
        <p:spPr>
          <a:xfrm>
            <a:off x="1940676" y="847458"/>
            <a:ext cx="6213985" cy="602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transform input vertices from world space to screen space</a:t>
            </a:r>
          </a:p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apply texture to vertices</a:t>
            </a:r>
          </a:p>
        </p:txBody>
      </p:sp>
      <p:sp>
        <p:nvSpPr>
          <p:cNvPr id="849" name="convert set of vertices to set of primitives (usually triangles)…"/>
          <p:cNvSpPr txBox="1"/>
          <p:nvPr/>
        </p:nvSpPr>
        <p:spPr>
          <a:xfrm>
            <a:off x="1966076" y="2015858"/>
            <a:ext cx="6802439" cy="131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convert set of vertices to set of primitives (usually triangles)</a:t>
            </a:r>
          </a:p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remove (part of) primitives which lie outside the screen space</a:t>
            </a:r>
          </a:p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3D to 2D coordinate mapping of all primitive units</a:t>
            </a:r>
          </a:p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find all the fragments (pixels) which belong to each primitive unit </a:t>
            </a:r>
          </a:p>
        </p:txBody>
      </p:sp>
      <p:sp>
        <p:nvSpPr>
          <p:cNvPr id="850" name="apply different attributes like color, lighting, texture, etc to fragments"/>
          <p:cNvSpPr txBox="1"/>
          <p:nvPr/>
        </p:nvSpPr>
        <p:spPr>
          <a:xfrm>
            <a:off x="1953376" y="4124058"/>
            <a:ext cx="7074738" cy="24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609600" lvl="1" indent="-228600">
              <a:spcBef>
                <a:spcPts val="800"/>
              </a:spcBef>
              <a:buFontTx/>
              <a:buAutoNum type="arabicPeriod"/>
              <a:defRPr sz="1700">
                <a:solidFill>
                  <a:srgbClr val="408DBC"/>
                </a:solidFill>
              </a:defRPr>
            </a:pPr>
            <a:r>
              <a:t>apply different attributes like color, lighting, texture, etc to fragments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" grpId="1" animBg="1" advAuto="0"/>
      <p:bldP spid="849" grpId="2" animBg="1" advAuto="0"/>
      <p:bldP spid="850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Graphics Rendering Pipeline - An Illustration</a:t>
            </a:r>
          </a:p>
        </p:txBody>
      </p:sp>
      <p:sp>
        <p:nvSpPr>
          <p:cNvPr id="853" name="Vertex Processing"/>
          <p:cNvSpPr/>
          <p:nvPr/>
        </p:nvSpPr>
        <p:spPr>
          <a:xfrm>
            <a:off x="112662" y="22034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Vertex Processing</a:t>
            </a:r>
          </a:p>
        </p:txBody>
      </p:sp>
      <p:grpSp>
        <p:nvGrpSpPr>
          <p:cNvPr id="856" name="Image Gallery"/>
          <p:cNvGrpSpPr/>
          <p:nvPr/>
        </p:nvGrpSpPr>
        <p:grpSpPr>
          <a:xfrm>
            <a:off x="3467100" y="1385186"/>
            <a:ext cx="2837855" cy="2564366"/>
            <a:chOff x="0" y="0"/>
            <a:chExt cx="2837854" cy="2564364"/>
          </a:xfrm>
        </p:grpSpPr>
        <p:pic>
          <p:nvPicPr>
            <p:cNvPr id="854" name="Screen Shot 2018-08-07 at 10.09.09 PM.png" descr="Screen Shot 2018-08-07 at 10.09.09 PM.png"/>
            <p:cNvPicPr>
              <a:picLocks noChangeAspect="1"/>
            </p:cNvPicPr>
            <p:nvPr/>
          </p:nvPicPr>
          <p:blipFill>
            <a:blip r:embed="rId2"/>
            <a:srcRect t="7973" b="7973"/>
            <a:stretch>
              <a:fillRect/>
            </a:stretch>
          </p:blipFill>
          <p:spPr>
            <a:xfrm>
              <a:off x="0" y="0"/>
              <a:ext cx="2837855" cy="20888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5" name="Set of Vertices"/>
            <p:cNvSpPr/>
            <p:nvPr/>
          </p:nvSpPr>
          <p:spPr>
            <a:xfrm>
              <a:off x="0" y="2165027"/>
              <a:ext cx="2837855" cy="39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7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Set of Vertices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-12700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Graphics Rendering Pipeline - An Illustration</a:t>
            </a:r>
          </a:p>
        </p:txBody>
      </p:sp>
      <p:sp>
        <p:nvSpPr>
          <p:cNvPr id="859" name="Primitive Processing"/>
          <p:cNvSpPr/>
          <p:nvPr/>
        </p:nvSpPr>
        <p:spPr>
          <a:xfrm>
            <a:off x="138062" y="2339975"/>
            <a:ext cx="1991570" cy="557776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Primitive Processing</a:t>
            </a:r>
          </a:p>
        </p:txBody>
      </p:sp>
      <p:grpSp>
        <p:nvGrpSpPr>
          <p:cNvPr id="862" name="Image Gallery"/>
          <p:cNvGrpSpPr/>
          <p:nvPr/>
        </p:nvGrpSpPr>
        <p:grpSpPr>
          <a:xfrm>
            <a:off x="2635200" y="1353386"/>
            <a:ext cx="2899570" cy="2920765"/>
            <a:chOff x="0" y="0"/>
            <a:chExt cx="2899568" cy="2920764"/>
          </a:xfrm>
        </p:grpSpPr>
        <p:pic>
          <p:nvPicPr>
            <p:cNvPr id="860" name="Screen Shot 2018-08-07 at 10.15.55 PM.png" descr="Screen Shot 2018-08-07 at 10.15.55 PM.png"/>
            <p:cNvPicPr>
              <a:picLocks noChangeAspect="1"/>
            </p:cNvPicPr>
            <p:nvPr/>
          </p:nvPicPr>
          <p:blipFill>
            <a:blip r:embed="rId2"/>
            <a:srcRect l="2437" r="2437"/>
            <a:stretch>
              <a:fillRect/>
            </a:stretch>
          </p:blipFill>
          <p:spPr>
            <a:xfrm>
              <a:off x="0" y="0"/>
              <a:ext cx="2899569" cy="2445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1" name="Primitives"/>
            <p:cNvSpPr/>
            <p:nvPr/>
          </p:nvSpPr>
          <p:spPr>
            <a:xfrm>
              <a:off x="0" y="2521427"/>
              <a:ext cx="2899569" cy="39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7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Primitives</a:t>
              </a:r>
            </a:p>
          </p:txBody>
        </p:sp>
      </p:grpSp>
      <p:grpSp>
        <p:nvGrpSpPr>
          <p:cNvPr id="865" name="Image Gallery"/>
          <p:cNvGrpSpPr/>
          <p:nvPr/>
        </p:nvGrpSpPr>
        <p:grpSpPr>
          <a:xfrm>
            <a:off x="5956399" y="637764"/>
            <a:ext cx="2899569" cy="3697426"/>
            <a:chOff x="0" y="0"/>
            <a:chExt cx="2899568" cy="3697425"/>
          </a:xfrm>
        </p:grpSpPr>
        <p:pic>
          <p:nvPicPr>
            <p:cNvPr id="863" name="Screen Shot 2018-08-07 at 10.18.04 PM.png" descr="Screen Shot 2018-08-07 at 10.18.04 PM.png"/>
            <p:cNvPicPr>
              <a:picLocks noChangeAspect="1"/>
            </p:cNvPicPr>
            <p:nvPr/>
          </p:nvPicPr>
          <p:blipFill>
            <a:blip r:embed="rId3"/>
            <a:srcRect l="4034" r="4034"/>
            <a:stretch>
              <a:fillRect/>
            </a:stretch>
          </p:blipFill>
          <p:spPr>
            <a:xfrm>
              <a:off x="0" y="0"/>
              <a:ext cx="2899569" cy="3221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4" name="Fragments"/>
            <p:cNvSpPr/>
            <p:nvPr/>
          </p:nvSpPr>
          <p:spPr>
            <a:xfrm>
              <a:off x="0" y="3298088"/>
              <a:ext cx="2899569" cy="39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7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Fragments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435;p87"/>
          <p:cNvSpPr txBox="1">
            <a:spLocks noGrp="1"/>
          </p:cNvSpPr>
          <p:nvPr>
            <p:ph type="title" idx="4294967295"/>
          </p:nvPr>
        </p:nvSpPr>
        <p:spPr>
          <a:xfrm>
            <a:off x="0" y="168275"/>
            <a:ext cx="9178925" cy="5667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>
              <a:buSzTx/>
              <a:buNone/>
              <a:defRPr>
                <a:solidFill>
                  <a:srgbClr val="408DBC"/>
                </a:solidFill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Graphics Rendering Pipeline - An Illustration</a:t>
            </a:r>
          </a:p>
        </p:txBody>
      </p:sp>
      <p:sp>
        <p:nvSpPr>
          <p:cNvPr id="868" name="Fragment Processing"/>
          <p:cNvSpPr/>
          <p:nvPr/>
        </p:nvSpPr>
        <p:spPr>
          <a:xfrm>
            <a:off x="176162" y="2266950"/>
            <a:ext cx="1991570" cy="541901"/>
          </a:xfrm>
          <a:prstGeom prst="rect">
            <a:avLst/>
          </a:prstGeom>
          <a:gradFill>
            <a:gsLst>
              <a:gs pos="0">
                <a:schemeClr val="accent1">
                  <a:hueOff val="-473915"/>
                  <a:lumOff val="24720"/>
                </a:schemeClr>
              </a:gs>
              <a:gs pos="35000">
                <a:srgbClr val="FFE4D1"/>
              </a:gs>
              <a:gs pos="100000">
                <a:schemeClr val="accent1">
                  <a:hueOff val="-591707"/>
                  <a:lumOff val="34068"/>
                </a:schemeClr>
              </a:gs>
            </a:gsLst>
            <a:lin ang="16200000"/>
          </a:gradFill>
          <a:ln>
            <a:solidFill>
              <a:srgbClr val="FEA83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indent="0">
              <a:buSzTx/>
              <a:buNone/>
            </a:lvl1pPr>
          </a:lstStyle>
          <a:p>
            <a:r>
              <a:t>Fragment Processing</a:t>
            </a:r>
          </a:p>
        </p:txBody>
      </p:sp>
      <p:grpSp>
        <p:nvGrpSpPr>
          <p:cNvPr id="871" name="Image Gallery"/>
          <p:cNvGrpSpPr/>
          <p:nvPr/>
        </p:nvGrpSpPr>
        <p:grpSpPr>
          <a:xfrm>
            <a:off x="2374900" y="1094736"/>
            <a:ext cx="2794000" cy="3227988"/>
            <a:chOff x="0" y="0"/>
            <a:chExt cx="2794000" cy="3227987"/>
          </a:xfrm>
        </p:grpSpPr>
        <p:pic>
          <p:nvPicPr>
            <p:cNvPr id="869" name="Screen Shot 2018-08-07 at 10.21.52 PM.png" descr="Screen Shot 2018-08-07 at 10.21.52 PM.png"/>
            <p:cNvPicPr>
              <a:picLocks noChangeAspect="1"/>
            </p:cNvPicPr>
            <p:nvPr/>
          </p:nvPicPr>
          <p:blipFill>
            <a:blip r:embed="rId2"/>
            <a:srcRect l="3090" r="3090"/>
            <a:stretch>
              <a:fillRect/>
            </a:stretch>
          </p:blipFill>
          <p:spPr>
            <a:xfrm>
              <a:off x="0" y="0"/>
              <a:ext cx="2794000" cy="27524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0" name="Shaded Fragments"/>
            <p:cNvSpPr/>
            <p:nvPr/>
          </p:nvSpPr>
          <p:spPr>
            <a:xfrm>
              <a:off x="0" y="2828650"/>
              <a:ext cx="2794000" cy="39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7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Shaded Fragments</a:t>
              </a:r>
            </a:p>
          </p:txBody>
        </p:sp>
      </p:grpSp>
      <p:grpSp>
        <p:nvGrpSpPr>
          <p:cNvPr id="874" name="Image Gallery"/>
          <p:cNvGrpSpPr/>
          <p:nvPr/>
        </p:nvGrpSpPr>
        <p:grpSpPr>
          <a:xfrm>
            <a:off x="5608091" y="1324769"/>
            <a:ext cx="3308054" cy="2969499"/>
            <a:chOff x="0" y="0"/>
            <a:chExt cx="3308052" cy="2969497"/>
          </a:xfrm>
        </p:grpSpPr>
        <p:pic>
          <p:nvPicPr>
            <p:cNvPr id="872" name="Screen Shot 2018-08-07 at 10.23.45 PM.png" descr="Screen Shot 2018-08-07 at 10.23.45 PM.png"/>
            <p:cNvPicPr>
              <a:picLocks noChangeAspect="1"/>
            </p:cNvPicPr>
            <p:nvPr/>
          </p:nvPicPr>
          <p:blipFill>
            <a:blip r:embed="rId3"/>
            <a:srcRect t="3006" b="3006"/>
            <a:stretch>
              <a:fillRect/>
            </a:stretch>
          </p:blipFill>
          <p:spPr>
            <a:xfrm>
              <a:off x="0" y="0"/>
              <a:ext cx="3308053" cy="2493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3" name="Pixels"/>
            <p:cNvSpPr/>
            <p:nvPr/>
          </p:nvSpPr>
          <p:spPr>
            <a:xfrm>
              <a:off x="0" y="2570160"/>
              <a:ext cx="3308053" cy="39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marL="0" indent="0" algn="ctr">
                <a:buSzTx/>
                <a:buNone/>
                <a:defRPr sz="1700" b="1"/>
              </a:lvl1pPr>
            </a:lstStyle>
            <a:p>
              <a:r>
                <a:rPr dirty="0">
                  <a:solidFill>
                    <a:srgbClr val="002060"/>
                  </a:solidFill>
                </a:rPr>
                <a:t>Pixels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Screen Shot 2018-08-04 at 11.04.52 PM.png" descr="Screen Shot 2018-08-04 at 11.04.52 PM.png"/>
          <p:cNvPicPr>
            <a:picLocks noChangeAspect="1"/>
          </p:cNvPicPr>
          <p:nvPr/>
        </p:nvPicPr>
        <p:blipFill>
          <a:blip r:embed="rId2"/>
          <a:srcRect t="1221" b="1221"/>
          <a:stretch>
            <a:fillRect/>
          </a:stretch>
        </p:blipFill>
        <p:spPr>
          <a:xfrm>
            <a:off x="889000" y="-38993"/>
            <a:ext cx="7366000" cy="47955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224864" marR="0" indent="-224864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408DBC"/>
          </a:buClr>
          <a:buSzPct val="100000"/>
          <a:buFont typeface="Arial"/>
          <a:buChar char="●"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224864" marR="0" indent="-224864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408DBC"/>
          </a:buClr>
          <a:buSzPct val="100000"/>
          <a:buFont typeface="Arial"/>
          <a:buChar char="●"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224864" marR="0" indent="-224864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408DBC"/>
          </a:buClr>
          <a:buSzPct val="100000"/>
          <a:buFont typeface="Arial"/>
          <a:buChar char="●"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224864" marR="0" indent="-224864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408DBC"/>
          </a:buClr>
          <a:buSzPct val="100000"/>
          <a:buFont typeface="Arial"/>
          <a:buChar char="●"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623</Words>
  <Application>Microsoft Office PowerPoint</Application>
  <PresentationFormat>On-screen Show (16:9)</PresentationFormat>
  <Paragraphs>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Helvetica Neue</vt:lpstr>
      <vt:lpstr>Quattrocento Sans</vt:lpstr>
      <vt:lpstr>Wingdings</vt:lpstr>
      <vt:lpstr>Simple Light</vt:lpstr>
      <vt:lpstr>How GPUs Work?</vt:lpstr>
      <vt:lpstr>OUTLINE</vt:lpstr>
      <vt:lpstr>PowerPoint Presentation</vt:lpstr>
      <vt:lpstr>The Graphics Rendering Pipeline</vt:lpstr>
      <vt:lpstr>Main Stages In Graphics Rendering Pipeline</vt:lpstr>
      <vt:lpstr>Graphics Rendering Pipeline - An Illustration</vt:lpstr>
      <vt:lpstr>Graphics Rendering Pipeline - An Illustration</vt:lpstr>
      <vt:lpstr>Graphics Rendering Pipeline - An Illustration</vt:lpstr>
      <vt:lpstr>PowerPoint Presentation</vt:lpstr>
      <vt:lpstr>PowerPoint Presentation</vt:lpstr>
      <vt:lpstr>Graphics Programming - Key Observations</vt:lpstr>
      <vt:lpstr>How Shader Programming Works? Shader Compilation</vt:lpstr>
      <vt:lpstr>How Shader Programming Works? Shader Execution</vt:lpstr>
      <vt:lpstr>PowerPoint Presentation</vt:lpstr>
      <vt:lpstr>CPU-Style Cores</vt:lpstr>
      <vt:lpstr>Idea #1:  Slim Down The Core And Pack Multiple Simple Cores</vt:lpstr>
      <vt:lpstr>PowerPoint Presentation</vt:lpstr>
      <vt:lpstr>PowerPoint Presentation</vt:lpstr>
      <vt:lpstr>PowerPoint Presentation</vt:lpstr>
      <vt:lpstr>Idea #2: Pack More ALUs Within The Core (SIMD Processing)</vt:lpstr>
      <vt:lpstr>PowerPoint Presentation</vt:lpstr>
      <vt:lpstr>PowerPoint Presentation</vt:lpstr>
      <vt:lpstr>PowerPoint Presentation</vt:lpstr>
      <vt:lpstr>PowerPoint Presentation</vt:lpstr>
      <vt:lpstr>Idea #3: Hide Latency To Achieve Maximum Throughput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GPUs Work?</dc:title>
  <dc:creator>Shivamallappa, Mahesha</dc:creator>
  <cp:lastModifiedBy>Shivamallappa, Mahesha</cp:lastModifiedBy>
  <cp:revision>28</cp:revision>
  <dcterms:modified xsi:type="dcterms:W3CDTF">2020-01-11T07:37:33Z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ed062d-8486-4f50-a4f1-3cce0dd00d64_Enabled">
    <vt:lpwstr>true</vt:lpwstr>
  </property>
  <property fmtid="{D5CDD505-2E9C-101B-9397-08002B2CF9AE}" pid="3" name="MSIP_Label_f2ed062d-8486-4f50-a4f1-3cce0dd00d64_SetDate">
    <vt:lpwstr>2020-01-11T07:36:21Z</vt:lpwstr>
  </property>
  <property fmtid="{D5CDD505-2E9C-101B-9397-08002B2CF9AE}" pid="4" name="MSIP_Label_f2ed062d-8486-4f50-a4f1-3cce0dd00d64_Method">
    <vt:lpwstr>Privileged</vt:lpwstr>
  </property>
  <property fmtid="{D5CDD505-2E9C-101B-9397-08002B2CF9AE}" pid="5" name="MSIP_Label_f2ed062d-8486-4f50-a4f1-3cce0dd00d64_Name">
    <vt:lpwstr>Non-Business</vt:lpwstr>
  </property>
  <property fmtid="{D5CDD505-2E9C-101B-9397-08002B2CF9AE}" pid="6" name="MSIP_Label_f2ed062d-8486-4f50-a4f1-3cce0dd00d64_SiteId">
    <vt:lpwstr>3dd8961f-e488-4e60-8e11-a82d994e183d</vt:lpwstr>
  </property>
  <property fmtid="{D5CDD505-2E9C-101B-9397-08002B2CF9AE}" pid="7" name="MSIP_Label_f2ed062d-8486-4f50-a4f1-3cce0dd00d64_ActionId">
    <vt:lpwstr>b81e313c-4f66-48a2-ae46-0000e2153047</vt:lpwstr>
  </property>
  <property fmtid="{D5CDD505-2E9C-101B-9397-08002B2CF9AE}" pid="8" name="MSIP_Label_f2ed062d-8486-4f50-a4f1-3cce0dd00d64_ContentBits">
    <vt:lpwstr>0</vt:lpwstr>
  </property>
</Properties>
</file>