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  <p:sldId id="264" r:id="rId10"/>
    <p:sldId id="274" r:id="rId11"/>
    <p:sldId id="265" r:id="rId12"/>
    <p:sldId id="275" r:id="rId13"/>
    <p:sldId id="276" r:id="rId14"/>
    <p:sldId id="273" r:id="rId15"/>
    <p:sldId id="266" r:id="rId16"/>
    <p:sldId id="272" r:id="rId17"/>
    <p:sldId id="271" r:id="rId18"/>
    <p:sldId id="26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75" d="100"/>
          <a:sy n="75" d="100"/>
        </p:scale>
        <p:origin x="658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5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F909-D8E9-44B9-B3F6-36F3538EC328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85DB-86F9-40E7-8FF8-9D27ACFE5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2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738" y="448290"/>
            <a:ext cx="9144000" cy="570369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This software is for A/l Commerce </a:t>
            </a:r>
            <a:r>
              <a:rPr lang="en-US" dirty="0" err="1"/>
              <a:t>tutuion</a:t>
            </a:r>
            <a:r>
              <a:rPr lang="en-US" dirty="0"/>
              <a:t> class. For subjects,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Business studies</a:t>
            </a:r>
            <a:br>
              <a:rPr lang="en-US" dirty="0"/>
            </a:br>
            <a:r>
              <a:rPr lang="en-US" dirty="0"/>
              <a:t>Econ</a:t>
            </a:r>
            <a:br>
              <a:rPr lang="en-US" dirty="0"/>
            </a:br>
            <a:r>
              <a:rPr lang="en-US" dirty="0"/>
              <a:t>Accountancy</a:t>
            </a:r>
            <a:br>
              <a:rPr lang="en-US" dirty="0"/>
            </a:br>
            <a:r>
              <a:rPr lang="en-US" dirty="0"/>
              <a:t>General English</a:t>
            </a:r>
            <a:br>
              <a:rPr lang="en-US" dirty="0"/>
            </a:br>
            <a:r>
              <a:rPr lang="en-US" dirty="0"/>
              <a:t>GIT</a:t>
            </a:r>
          </a:p>
          <a:p>
            <a:pPr algn="l"/>
            <a:r>
              <a:rPr lang="en-US" dirty="0"/>
              <a:t>Classes are conducted on All 7 days of the week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The Manager and a one of another person can be log</a:t>
            </a:r>
          </a:p>
          <a:p>
            <a:pPr algn="l"/>
            <a:r>
              <a:rPr lang="en-US" dirty="0"/>
              <a:t>In to the software and manage the recordings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45" y="794480"/>
            <a:ext cx="6127877" cy="4741696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 rot="1444899">
            <a:off x="4173894" y="2911151"/>
            <a:ext cx="1723053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71396" y="1579984"/>
            <a:ext cx="6581192" cy="4523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3586065"/>
            <a:ext cx="2357535" cy="126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Attendances</a:t>
            </a:r>
          </a:p>
          <a:p>
            <a:pPr algn="ctr"/>
            <a:r>
              <a:rPr lang="en-US" dirty="0"/>
              <a:t>(from Students)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1992" y="3586064"/>
            <a:ext cx="2357535" cy="126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Attendances</a:t>
            </a:r>
          </a:p>
          <a:p>
            <a:pPr algn="ctr"/>
            <a:r>
              <a:rPr lang="en-US" dirty="0"/>
              <a:t>(from Class wise and day wise)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038739"/>
            <a:ext cx="2357535" cy="126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QR code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1992" y="2038738"/>
            <a:ext cx="2357535" cy="126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1962" y="787400"/>
            <a:ext cx="1550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Attendence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94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360784"/>
            <a:ext cx="112589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3.1 Generate QR code &gt; Print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                                                 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3.2 Scan &gt; </a:t>
            </a:r>
            <a:r>
              <a:rPr lang="en-US" sz="1400" dirty="0" err="1"/>
              <a:t>Attendence</a:t>
            </a:r>
            <a:r>
              <a:rPr lang="en-US" sz="1400" dirty="0"/>
              <a:t> should be marked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758890" y="1113453"/>
            <a:ext cx="2811624" cy="2761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37388" y="1524000"/>
            <a:ext cx="1611085" cy="12254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2180" y="3159967"/>
            <a:ext cx="933061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791291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004"/>
            <a:ext cx="10515600" cy="58099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4237" y="957991"/>
            <a:ext cx="8186057" cy="4627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53877" y="1995800"/>
          <a:ext cx="3367308" cy="2588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44">
                  <a:extLst>
                    <a:ext uri="{9D8B030D-6E8A-4147-A177-3AD203B41FA5}">
                      <a16:colId xmlns:a16="http://schemas.microsoft.com/office/drawing/2014/main" val="51764783"/>
                    </a:ext>
                  </a:extLst>
                </a:gridCol>
                <a:gridCol w="481044">
                  <a:extLst>
                    <a:ext uri="{9D8B030D-6E8A-4147-A177-3AD203B41FA5}">
                      <a16:colId xmlns:a16="http://schemas.microsoft.com/office/drawing/2014/main" val="237946465"/>
                    </a:ext>
                  </a:extLst>
                </a:gridCol>
                <a:gridCol w="481044">
                  <a:extLst>
                    <a:ext uri="{9D8B030D-6E8A-4147-A177-3AD203B41FA5}">
                      <a16:colId xmlns:a16="http://schemas.microsoft.com/office/drawing/2014/main" val="2378565786"/>
                    </a:ext>
                  </a:extLst>
                </a:gridCol>
                <a:gridCol w="481044">
                  <a:extLst>
                    <a:ext uri="{9D8B030D-6E8A-4147-A177-3AD203B41FA5}">
                      <a16:colId xmlns:a16="http://schemas.microsoft.com/office/drawing/2014/main" val="1997368829"/>
                    </a:ext>
                  </a:extLst>
                </a:gridCol>
                <a:gridCol w="481044">
                  <a:extLst>
                    <a:ext uri="{9D8B030D-6E8A-4147-A177-3AD203B41FA5}">
                      <a16:colId xmlns:a16="http://schemas.microsoft.com/office/drawing/2014/main" val="2300371918"/>
                    </a:ext>
                  </a:extLst>
                </a:gridCol>
                <a:gridCol w="481044">
                  <a:extLst>
                    <a:ext uri="{9D8B030D-6E8A-4147-A177-3AD203B41FA5}">
                      <a16:colId xmlns:a16="http://schemas.microsoft.com/office/drawing/2014/main" val="1916095971"/>
                    </a:ext>
                  </a:extLst>
                </a:gridCol>
                <a:gridCol w="481044">
                  <a:extLst>
                    <a:ext uri="{9D8B030D-6E8A-4147-A177-3AD203B41FA5}">
                      <a16:colId xmlns:a16="http://schemas.microsoft.com/office/drawing/2014/main" val="3200660865"/>
                    </a:ext>
                  </a:extLst>
                </a:gridCol>
              </a:tblGrid>
              <a:tr h="3698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35802"/>
                  </a:ext>
                </a:extLst>
              </a:tr>
              <a:tr h="369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36591"/>
                  </a:ext>
                </a:extLst>
              </a:tr>
              <a:tr h="369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789724"/>
                  </a:ext>
                </a:extLst>
              </a:tr>
              <a:tr h="369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354401"/>
                  </a:ext>
                </a:extLst>
              </a:tr>
              <a:tr h="369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8793"/>
                  </a:ext>
                </a:extLst>
              </a:tr>
              <a:tr h="369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75633"/>
                  </a:ext>
                </a:extLst>
              </a:tr>
              <a:tr h="36980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71687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26254" y="1292895"/>
            <a:ext cx="990600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4287" y="1722103"/>
            <a:ext cx="990600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1577" y="1476397"/>
            <a:ext cx="1195535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74045" y="1043850"/>
            <a:ext cx="990600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64426" y="1033684"/>
            <a:ext cx="990600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22437" y="1448554"/>
            <a:ext cx="1195535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71018" y="1790755"/>
            <a:ext cx="1944581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71018" y="1314439"/>
            <a:ext cx="1944581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3371" y="367004"/>
            <a:ext cx="3010678" cy="342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3.3 </a:t>
            </a:r>
            <a:r>
              <a:rPr lang="en-US" dirty="0" err="1"/>
              <a:t>Attendence</a:t>
            </a:r>
            <a:r>
              <a:rPr lang="en-US" dirty="0"/>
              <a:t> (from student)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91" y="3088189"/>
            <a:ext cx="3038475" cy="1685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890747" y="2271192"/>
            <a:ext cx="990600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71017" y="2297515"/>
            <a:ext cx="1944581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36230" y="4879934"/>
            <a:ext cx="2284956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CVV</a:t>
            </a:r>
          </a:p>
        </p:txBody>
      </p:sp>
    </p:spTree>
    <p:extLst>
      <p:ext uri="{BB962C8B-B14F-4D97-AF65-F5344CB8AC3E}">
        <p14:creationId xmlns:p14="http://schemas.microsoft.com/office/powerpoint/2010/main" val="250649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93370" y="367004"/>
            <a:ext cx="4783495" cy="3421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3.4 </a:t>
            </a:r>
            <a:r>
              <a:rPr lang="en-US" dirty="0" err="1"/>
              <a:t>Attendence</a:t>
            </a:r>
            <a:r>
              <a:rPr lang="en-US" dirty="0"/>
              <a:t> (from class wise and day wise)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4237" y="957991"/>
            <a:ext cx="8186057" cy="4627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40391" y="1325199"/>
            <a:ext cx="990600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71018" y="1790755"/>
            <a:ext cx="1944581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71018" y="1314439"/>
            <a:ext cx="1944581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908110" y="1781233"/>
            <a:ext cx="990600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4211" y="2696956"/>
            <a:ext cx="2631233" cy="190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80</a:t>
            </a:r>
          </a:p>
        </p:txBody>
      </p:sp>
      <p:sp>
        <p:nvSpPr>
          <p:cNvPr id="27" name="Arrow: Right 26"/>
          <p:cNvSpPr/>
          <p:nvPr/>
        </p:nvSpPr>
        <p:spPr>
          <a:xfrm>
            <a:off x="2241248" y="3077113"/>
            <a:ext cx="3415952" cy="7899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Number of the student present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70488" y="4885844"/>
            <a:ext cx="2284956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CVV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410" y="1325199"/>
            <a:ext cx="3990194" cy="94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142" y="347775"/>
            <a:ext cx="10515600" cy="58939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Payments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4171" y="972457"/>
            <a:ext cx="8091715" cy="464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29338" y="2028890"/>
            <a:ext cx="2057919" cy="126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</a:t>
            </a:r>
            <a:r>
              <a:rPr lang="en-US" dirty="0" err="1"/>
              <a:t>Feez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3272" y="2028889"/>
            <a:ext cx="2357535" cy="126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Payments paid (from class wise)</a:t>
            </a:r>
          </a:p>
        </p:txBody>
      </p:sp>
    </p:spTree>
    <p:extLst>
      <p:ext uri="{BB962C8B-B14F-4D97-AF65-F5344CB8AC3E}">
        <p14:creationId xmlns:p14="http://schemas.microsoft.com/office/powerpoint/2010/main" val="313210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971" y="360784"/>
            <a:ext cx="1125893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4.1. Pay Fees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486678" y="1119673"/>
            <a:ext cx="3831771" cy="4217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15886" y="1536441"/>
            <a:ext cx="2923592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Index Number :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0082" y="2380861"/>
            <a:ext cx="1293845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Month 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5886" y="2889379"/>
            <a:ext cx="2923592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Amount :</a:t>
            </a:r>
          </a:p>
        </p:txBody>
      </p:sp>
      <p:sp>
        <p:nvSpPr>
          <p:cNvPr id="7" name="Rectangle 6"/>
          <p:cNvSpPr/>
          <p:nvPr/>
        </p:nvSpPr>
        <p:spPr>
          <a:xfrm>
            <a:off x="1937658" y="2380861"/>
            <a:ext cx="1377820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Year 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953" y="1194685"/>
            <a:ext cx="3743325" cy="3524250"/>
          </a:xfrm>
          <a:prstGeom prst="rect">
            <a:avLst/>
          </a:prstGeom>
        </p:spPr>
      </p:pic>
      <p:sp>
        <p:nvSpPr>
          <p:cNvPr id="9" name="Arrow: Right 8"/>
          <p:cNvSpPr/>
          <p:nvPr/>
        </p:nvSpPr>
        <p:spPr>
          <a:xfrm>
            <a:off x="5778759" y="2380861"/>
            <a:ext cx="1480457" cy="399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1380" y="4491135"/>
            <a:ext cx="1237861" cy="398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0335" y="1958651"/>
            <a:ext cx="2923592" cy="335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Class 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209" y="2826699"/>
            <a:ext cx="2293257" cy="260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               :            Econ</a:t>
            </a:r>
          </a:p>
        </p:txBody>
      </p:sp>
    </p:spTree>
    <p:extLst>
      <p:ext uri="{BB962C8B-B14F-4D97-AF65-F5344CB8AC3E}">
        <p14:creationId xmlns:p14="http://schemas.microsoft.com/office/powerpoint/2010/main" val="398979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7624" y="1001534"/>
            <a:ext cx="8186057" cy="4627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000" y="367004"/>
            <a:ext cx="3664857" cy="4083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4.2 Payments paid from class wise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18" y="1422172"/>
            <a:ext cx="3925003" cy="13338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87347" y="3035559"/>
            <a:ext cx="3768097" cy="1564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Rs</a:t>
            </a:r>
            <a:r>
              <a:rPr lang="en-US" sz="3600" dirty="0"/>
              <a:t>.   200, 000.00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61" y="1573609"/>
            <a:ext cx="3782556" cy="1030932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1675191" y="3402755"/>
            <a:ext cx="3415952" cy="7899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Amount for the month</a:t>
            </a:r>
          </a:p>
        </p:txBody>
      </p:sp>
    </p:spTree>
    <p:extLst>
      <p:ext uri="{BB962C8B-B14F-4D97-AF65-F5344CB8AC3E}">
        <p14:creationId xmlns:p14="http://schemas.microsoft.com/office/powerpoint/2010/main" val="305103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8343"/>
            <a:ext cx="10515600" cy="58286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Reports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71396" y="1579984"/>
            <a:ext cx="6581192" cy="4012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73829" y="2183363"/>
            <a:ext cx="2357535" cy="126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  <a:p>
            <a:pPr algn="ctr"/>
            <a:r>
              <a:rPr lang="en-US" dirty="0"/>
              <a:t>Report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3202" y="2183363"/>
            <a:ext cx="2357535" cy="126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  <a:p>
            <a:pPr algn="ctr"/>
            <a:r>
              <a:rPr lang="en-US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46882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967" y="93885"/>
            <a:ext cx="11112795" cy="6631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- </a:t>
            </a:r>
          </a:p>
          <a:p>
            <a:pPr marL="0" indent="0">
              <a:buNone/>
            </a:pPr>
            <a:r>
              <a:rPr lang="en-US" sz="1400" dirty="0"/>
              <a:t>                                                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1316685" y="5130809"/>
            <a:ext cx="258471" cy="211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16684" y="5385944"/>
            <a:ext cx="258471" cy="231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16683" y="5676603"/>
            <a:ext cx="258471" cy="208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4561" y="890296"/>
            <a:ext cx="11015692" cy="5143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64914" y="5296213"/>
            <a:ext cx="1828789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CVV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95423"/>
              </p:ext>
            </p:extLst>
          </p:nvPr>
        </p:nvGraphicFramePr>
        <p:xfrm>
          <a:off x="740229" y="1699258"/>
          <a:ext cx="106534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85">
                  <a:extLst>
                    <a:ext uri="{9D8B030D-6E8A-4147-A177-3AD203B41FA5}">
                      <a16:colId xmlns:a16="http://schemas.microsoft.com/office/drawing/2014/main" val="1044793542"/>
                    </a:ext>
                  </a:extLst>
                </a:gridCol>
                <a:gridCol w="217715">
                  <a:extLst>
                    <a:ext uri="{9D8B030D-6E8A-4147-A177-3AD203B41FA5}">
                      <a16:colId xmlns:a16="http://schemas.microsoft.com/office/drawing/2014/main" val="62279287"/>
                    </a:ext>
                  </a:extLst>
                </a:gridCol>
                <a:gridCol w="246742">
                  <a:extLst>
                    <a:ext uri="{9D8B030D-6E8A-4147-A177-3AD203B41FA5}">
                      <a16:colId xmlns:a16="http://schemas.microsoft.com/office/drawing/2014/main" val="2546458598"/>
                    </a:ext>
                  </a:extLst>
                </a:gridCol>
                <a:gridCol w="272143">
                  <a:extLst>
                    <a:ext uri="{9D8B030D-6E8A-4147-A177-3AD203B41FA5}">
                      <a16:colId xmlns:a16="http://schemas.microsoft.com/office/drawing/2014/main" val="201051931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49058705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3547392259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2485048702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664093932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3108961384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1069258995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1297262466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3121553754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1633017672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4108037613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3134717857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3537861580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3422828041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774685565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64527574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99264166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32879516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3773138813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2202561251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477548901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2153072603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2331304759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839255512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2592240533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2360562191"/>
                    </a:ext>
                  </a:extLst>
                </a:gridCol>
                <a:gridCol w="332921">
                  <a:extLst>
                    <a:ext uri="{9D8B030D-6E8A-4147-A177-3AD203B41FA5}">
                      <a16:colId xmlns:a16="http://schemas.microsoft.com/office/drawing/2014/main" val="4004973917"/>
                    </a:ext>
                  </a:extLst>
                </a:gridCol>
                <a:gridCol w="216234">
                  <a:extLst>
                    <a:ext uri="{9D8B030D-6E8A-4147-A177-3AD203B41FA5}">
                      <a16:colId xmlns:a16="http://schemas.microsoft.com/office/drawing/2014/main" val="3207090973"/>
                    </a:ext>
                  </a:extLst>
                </a:gridCol>
                <a:gridCol w="449609">
                  <a:extLst>
                    <a:ext uri="{9D8B030D-6E8A-4147-A177-3AD203B41FA5}">
                      <a16:colId xmlns:a16="http://schemas.microsoft.com/office/drawing/2014/main" val="4238674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5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4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Nimal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76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9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0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8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9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46826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9" y="1100248"/>
            <a:ext cx="4806951" cy="3890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96" y="5060774"/>
            <a:ext cx="1718593" cy="82833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65242" y="1157493"/>
            <a:ext cx="1531257" cy="254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Month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30994" y="1157493"/>
            <a:ext cx="1531257" cy="254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358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5765" y="5153144"/>
            <a:ext cx="478972" cy="422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3315" y="878114"/>
            <a:ext cx="9797142" cy="528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46572" y="5026143"/>
            <a:ext cx="2136846" cy="410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to CVV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251" y="1015050"/>
            <a:ext cx="3289205" cy="5725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11" y="1015051"/>
            <a:ext cx="3289205" cy="5725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72153" y="1165382"/>
            <a:ext cx="928647" cy="3148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15721"/>
              </p:ext>
            </p:extLst>
          </p:nvPr>
        </p:nvGraphicFramePr>
        <p:xfrm>
          <a:off x="1095829" y="1828665"/>
          <a:ext cx="89875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48081954"/>
                    </a:ext>
                  </a:extLst>
                </a:gridCol>
                <a:gridCol w="569905">
                  <a:extLst>
                    <a:ext uri="{9D8B030D-6E8A-4147-A177-3AD203B41FA5}">
                      <a16:colId xmlns:a16="http://schemas.microsoft.com/office/drawing/2014/main" val="2861039887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2082555793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2172843711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1349813200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668648196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3523452012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3617490427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70427515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3239401742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4176082939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626197812"/>
                    </a:ext>
                  </a:extLst>
                </a:gridCol>
                <a:gridCol w="691353">
                  <a:extLst>
                    <a:ext uri="{9D8B030D-6E8A-4147-A177-3AD203B41FA5}">
                      <a16:colId xmlns:a16="http://schemas.microsoft.com/office/drawing/2014/main" val="203043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62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5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Nimmi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47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22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44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5206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95109" y="230509"/>
            <a:ext cx="3053634" cy="4426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5.2 Payment Report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51966" y="5285846"/>
            <a:ext cx="2090057" cy="4426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 Paid</a:t>
            </a:r>
          </a:p>
        </p:txBody>
      </p:sp>
    </p:spTree>
    <p:extLst>
      <p:ext uri="{BB962C8B-B14F-4D97-AF65-F5344CB8AC3E}">
        <p14:creationId xmlns:p14="http://schemas.microsoft.com/office/powerpoint/2010/main" val="163625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50" y="451847"/>
            <a:ext cx="10515600" cy="5785077"/>
          </a:xfrm>
        </p:spPr>
        <p:txBody>
          <a:bodyPr/>
          <a:lstStyle/>
          <a:p>
            <a:r>
              <a:rPr lang="en-US" sz="1800" dirty="0"/>
              <a:t>Login Page                                                                      for the invalid user login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7" y="1340934"/>
            <a:ext cx="3413605" cy="4006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454" y="1484635"/>
            <a:ext cx="2819400" cy="34385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0147" y="1200447"/>
            <a:ext cx="3446106" cy="4733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3750" y="1147573"/>
            <a:ext cx="3446106" cy="4733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8580"/>
            <a:ext cx="10515600" cy="5878383"/>
          </a:xfrm>
        </p:spPr>
        <p:txBody>
          <a:bodyPr/>
          <a:lstStyle/>
          <a:p>
            <a:r>
              <a:rPr lang="en-US" dirty="0"/>
              <a:t>Home Page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6849" y="1138335"/>
            <a:ext cx="1592425" cy="11321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0685" y="1138335"/>
            <a:ext cx="1592425" cy="11321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3013" y="1138335"/>
            <a:ext cx="1592425" cy="11321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88434" y="2419739"/>
            <a:ext cx="1592425" cy="11321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2785" y="2419739"/>
            <a:ext cx="1592425" cy="11321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2580" y="870857"/>
            <a:ext cx="6108440" cy="461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379445"/>
            <a:ext cx="10515600" cy="579751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1.When click the Teacher Tab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 algn="r">
              <a:buNone/>
            </a:pPr>
            <a:r>
              <a:rPr lang="en-US" sz="1800" dirty="0"/>
              <a:t>Manage teacher icon Should be replaced by </a:t>
            </a:r>
          </a:p>
          <a:p>
            <a:pPr marL="0" indent="0" algn="r">
              <a:buNone/>
            </a:pPr>
            <a:r>
              <a:rPr lang="en-US" sz="1800" dirty="0"/>
              <a:t>“All teachers”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1.1 Add teacher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22" y="770815"/>
            <a:ext cx="3771900" cy="1095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8963" y="646831"/>
            <a:ext cx="5480180" cy="317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125" y="1974884"/>
            <a:ext cx="4994848" cy="4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902"/>
            <a:ext cx="10515600" cy="5841061"/>
          </a:xfrm>
        </p:spPr>
        <p:txBody>
          <a:bodyPr>
            <a:normAutofit/>
          </a:bodyPr>
          <a:lstStyle/>
          <a:p>
            <a:r>
              <a:rPr lang="en-US" sz="1600" dirty="0"/>
              <a:t>1.2 Search Teacher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60" y="737250"/>
            <a:ext cx="7037179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19" y="2290372"/>
            <a:ext cx="785968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r>
              <a:rPr lang="en-US" dirty="0"/>
              <a:t>1.3 View All Teachers                                   1.3.1 update Teacher</a:t>
            </a:r>
          </a:p>
          <a:p>
            <a:r>
              <a:rPr lang="en-US" dirty="0"/>
              <a:t>                                                                         1.3.2 delete Teacher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1337126"/>
            <a:ext cx="7607559" cy="483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7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803739"/>
          </a:xfrm>
        </p:spPr>
        <p:txBody>
          <a:bodyPr>
            <a:normAutofit/>
          </a:bodyPr>
          <a:lstStyle/>
          <a:p>
            <a:r>
              <a:rPr lang="en-US" sz="1800" dirty="0"/>
              <a:t>1.4 Assign classes to the teacher                                                  1.5 View classes by teacher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42" y="1179593"/>
            <a:ext cx="5591175" cy="209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77404" y="1304013"/>
            <a:ext cx="30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Entering the teacher name </a:t>
            </a:r>
          </a:p>
          <a:p>
            <a:r>
              <a:rPr lang="en-US" dirty="0"/>
              <a:t>the assigned classes should be displayed</a:t>
            </a:r>
          </a:p>
        </p:txBody>
      </p:sp>
    </p:spTree>
    <p:extLst>
      <p:ext uri="{BB962C8B-B14F-4D97-AF65-F5344CB8AC3E}">
        <p14:creationId xmlns:p14="http://schemas.microsoft.com/office/powerpoint/2010/main" val="333635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445"/>
            <a:ext cx="10515600" cy="579751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2. When click the Student Tab</a:t>
            </a:r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r>
              <a:rPr lang="en-US" sz="1800" baseline="30000" dirty="0"/>
              <a:t>3RD, 6TH,7TH ICONS ARE NOT NEEDED </a:t>
            </a: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2.1 Add student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556" y="607705"/>
            <a:ext cx="8463059" cy="172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1" y="2337367"/>
            <a:ext cx="5781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8106"/>
            <a:ext cx="10515600" cy="5778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2.2 Search Student</a:t>
            </a:r>
          </a:p>
          <a:p>
            <a:pPr marL="0" indent="0">
              <a:buNone/>
            </a:pPr>
            <a:r>
              <a:rPr lang="en-US" sz="1600" dirty="0"/>
              <a:t>2.3 view all students</a:t>
            </a:r>
          </a:p>
          <a:p>
            <a:pPr marL="0" indent="0">
              <a:buNone/>
            </a:pPr>
            <a:r>
              <a:rPr lang="en-US" sz="1600" dirty="0"/>
              <a:t>	2.3.1 view student                              2.2 and 2.3 are same as Teachers</a:t>
            </a:r>
          </a:p>
          <a:p>
            <a:pPr marL="0" indent="0">
              <a:buNone/>
            </a:pPr>
            <a:r>
              <a:rPr lang="en-US" sz="1600" dirty="0"/>
              <a:t>	2.3.2 delete student</a:t>
            </a:r>
          </a:p>
          <a:p>
            <a:pPr marL="0" indent="0">
              <a:buNone/>
            </a:pPr>
            <a:r>
              <a:rPr lang="en-US" sz="1600" dirty="0"/>
              <a:t>2.4 Assign class to the student                                                                                         2.5 View Classes by Student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Arrow: Chevron 4"/>
          <p:cNvSpPr/>
          <p:nvPr/>
        </p:nvSpPr>
        <p:spPr>
          <a:xfrm>
            <a:off x="3741474" y="478971"/>
            <a:ext cx="874069" cy="1293845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4253" y="2577146"/>
            <a:ext cx="30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Entering the student name </a:t>
            </a:r>
          </a:p>
          <a:p>
            <a:r>
              <a:rPr lang="en-US" dirty="0"/>
              <a:t>the assigned classes should be displayed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287624" y="3582955"/>
            <a:ext cx="2108719" cy="367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96477" y="2607582"/>
            <a:ext cx="6159500" cy="315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87624" y="2825394"/>
            <a:ext cx="2711450" cy="539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 Class to Student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46174" y="3701353"/>
            <a:ext cx="2214826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0" y="4579971"/>
            <a:ext cx="1488039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Class/ Grade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4081463"/>
            <a:ext cx="990600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0" y="3708335"/>
            <a:ext cx="990600" cy="3670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46174" y="4107786"/>
            <a:ext cx="2214826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46174" y="4579971"/>
            <a:ext cx="2214826" cy="314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52" y="3500476"/>
            <a:ext cx="1225009" cy="17513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28261" y="2220687"/>
            <a:ext cx="6985519" cy="4055706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296</Words>
  <Application>Microsoft Office PowerPoint</Application>
  <PresentationFormat>Widescreen</PresentationFormat>
  <Paragraphs>259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Ashan Wijesundara</dc:creator>
  <cp:lastModifiedBy>Ashan Wijesundara</cp:lastModifiedBy>
  <cp:revision>30</cp:revision>
  <dcterms:created xsi:type="dcterms:W3CDTF">2018-12-01T10:43:07Z</dcterms:created>
  <dcterms:modified xsi:type="dcterms:W3CDTF">2018-12-07T08:14:45Z</dcterms:modified>
</cp:coreProperties>
</file>