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58" r:id="rId5"/>
    <p:sldId id="260" r:id="rId6"/>
    <p:sldId id="261" r:id="rId7"/>
    <p:sldId id="263" r:id="rId8"/>
    <p:sldId id="267" r:id="rId9"/>
    <p:sldId id="265" r:id="rId10"/>
    <p:sldId id="268" r:id="rId11"/>
  </p:sldIdLst>
  <p:sldSz cx="9144000" cy="5143500" type="screen16x9"/>
  <p:notesSz cx="9144000" cy="5143500"/>
  <p:embeddedFontLst>
    <p:embeddedFont>
      <p:font typeface="Roboto" panose="02000000000000000000" pitchFamily="2" charset="0"/>
      <p:regular r:id="rId13"/>
    </p:embeddedFont>
    <p:embeddedFont>
      <p:font typeface="Source Sans Pro" panose="020B0503030403020204" pitchFamily="34" charset="0"/>
      <p:regular r:id="rId14"/>
      <p:bold r:id="rId15"/>
      <p:italic r:id="rId16"/>
      <p:boldItalic r:id="rId17"/>
    </p:embeddedFont>
    <p:embeddedFont>
      <p:font typeface="Titillium Web" pitchFamily="2" charset="77"/>
      <p:regular r:id="rId18"/>
    </p:embeddedFont>
    <p:embeddedFont>
      <p:font typeface="Ubuntu" panose="020B0504030602030204" pitchFamily="34" charset="0"/>
      <p:regular r:id="rId19"/>
      <p:bold r:id="rId20"/>
    </p:embeddedFont>
  </p:embeddedFontLst>
  <p:custDataLst>
    <p:tags r:id="rId21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048"/>
  </p:normalViewPr>
  <p:slideViewPr>
    <p:cSldViewPr>
      <p:cViewPr varScale="1">
        <p:scale>
          <a:sx n="180" d="100"/>
          <a:sy n="180" d="100"/>
        </p:scale>
        <p:origin x="1600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27042-6B61-B148-8485-8BBBFAA13D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56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&lt;9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27042-6B61-B148-8485-8BBBFAA13D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1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27042-6B61-B148-8485-8BBBFAA13D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4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27042-6B61-B148-8485-8BBBFAA13D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27042-6B61-B148-8485-8BBBFAA13D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07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27042-6B61-B148-8485-8BBBFAA13D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70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240s</a:t>
            </a:r>
          </a:p>
          <a:p>
            <a:r>
              <a:rPr lang="en-US" dirty="0"/>
              <a:t>Deadtime –scoring system, canvas, redux state, </a:t>
            </a:r>
            <a:r>
              <a:rPr lang="en-US" dirty="0" err="1"/>
              <a:t>Harjot</a:t>
            </a:r>
            <a:r>
              <a:rPr lang="en-US" dirty="0"/>
              <a:t> tell a joke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27042-6B61-B148-8485-8BBBFAA13D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45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phone, web, sizes, and browser support</a:t>
            </a:r>
          </a:p>
          <a:p>
            <a:r>
              <a:rPr lang="en-US" dirty="0"/>
              <a:t>Emitting Socket messages</a:t>
            </a:r>
          </a:p>
          <a:p>
            <a:r>
              <a:rPr lang="en-US" dirty="0"/>
              <a:t>// Testing</a:t>
            </a:r>
          </a:p>
          <a:p>
            <a:r>
              <a:rPr lang="en-US" dirty="0"/>
              <a:t>45s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27042-6B61-B148-8485-8BBBFAA13D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Pair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Agile (Day Schedule)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Workflow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27042-6B61-B148-8485-8BBBFAA13D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2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  <a:p>
            <a:r>
              <a:rPr lang="en-US" dirty="0"/>
              <a:t>// Music</a:t>
            </a:r>
          </a:p>
          <a:p>
            <a:r>
              <a:rPr lang="en-US" dirty="0"/>
              <a:t>// Themes/Difficulties</a:t>
            </a:r>
          </a:p>
          <a:p>
            <a:r>
              <a:rPr lang="en-US" dirty="0"/>
              <a:t>20s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27042-6B61-B148-8485-8BBBFAA13D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3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flipH="1">
            <a:off x="-17389" y="-14386"/>
            <a:ext cx="3281975" cy="1432307"/>
          </a:xfrm>
          <a:custGeom>
            <a:avLst/>
            <a:gdLst/>
            <a:ahLst/>
            <a:cxnLst/>
            <a:rect l="0" t="0" r="r" b="b"/>
            <a:pathLst>
              <a:path w="3281975" h="1432307">
                <a:moveTo>
                  <a:pt x="0" y="0"/>
                </a:moveTo>
                <a:lnTo>
                  <a:pt x="1324904" y="1342688"/>
                </a:lnTo>
                <a:lnTo>
                  <a:pt x="1413336" y="1432307"/>
                </a:lnTo>
                <a:lnTo>
                  <a:pt x="1526147" y="1380196"/>
                </a:lnTo>
                <a:lnTo>
                  <a:pt x="3281975" y="569129"/>
                </a:lnTo>
                <a:lnTo>
                  <a:pt x="3281975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marL="0" lvl="0" algn="ctr" rtl="0">
              <a:lnSpc>
                <a:spcPct val="100000"/>
              </a:lnSpc>
              <a:buNone/>
              <a:defRPr lang="en-US" sz="1800" dirty="0">
                <a:solidFill>
                  <a:schemeClr val="tx1"/>
                </a:solidFill>
                <a:latin typeface="Roboto"/>
              </a:defRPr>
            </a:pPr>
            <a:endParaRPr lang="en-US" sz="180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3" name="Rounded Rectangle 2"/>
          <p:cNvSpPr/>
          <p:nvPr/>
        </p:nvSpPr>
        <p:spPr>
          <a:xfrm rot="-18900000" flipH="1">
            <a:off x="559465" y="-287884"/>
            <a:ext cx="67370" cy="540479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75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4" name="Rounded Rectangle 3"/>
          <p:cNvSpPr/>
          <p:nvPr/>
        </p:nvSpPr>
        <p:spPr>
          <a:xfrm rot="-18900000" flipH="1">
            <a:off x="1071318" y="-363795"/>
            <a:ext cx="60365" cy="91777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75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5" name="Rounded Rectangle 4"/>
          <p:cNvSpPr/>
          <p:nvPr/>
        </p:nvSpPr>
        <p:spPr>
          <a:xfrm rot="-18900000">
            <a:off x="2890985" y="-506192"/>
            <a:ext cx="100608" cy="150689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75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6" name="Rounded Rectangle 5"/>
          <p:cNvSpPr/>
          <p:nvPr/>
        </p:nvSpPr>
        <p:spPr>
          <a:xfrm rot="-18900000" flipH="1">
            <a:off x="2445922" y="-476831"/>
            <a:ext cx="60365" cy="91777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18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7" name="Rounded Rectangle 6"/>
          <p:cNvSpPr/>
          <p:nvPr/>
        </p:nvSpPr>
        <p:spPr>
          <a:xfrm rot="-18900000">
            <a:off x="3270345" y="-267411"/>
            <a:ext cx="33536" cy="6763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75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8" name="Freeform 7"/>
          <p:cNvSpPr/>
          <p:nvPr/>
        </p:nvSpPr>
        <p:spPr>
          <a:xfrm rot="2700000" flipH="1">
            <a:off x="7995716" y="-353361"/>
            <a:ext cx="60365" cy="917774"/>
          </a:xfrm>
          <a:custGeom>
            <a:avLst/>
            <a:gdLst/>
            <a:ahLst/>
            <a:cxnLst/>
            <a:rect l="0" t="0" r="r" b="b"/>
            <a:pathLst>
              <a:path w="60365" h="917775">
                <a:moveTo>
                  <a:pt x="30183" y="0"/>
                </a:moveTo>
                <a:lnTo>
                  <a:pt x="30183" y="0"/>
                </a:lnTo>
                <a:cubicBezTo>
                  <a:pt x="46852" y="0"/>
                  <a:pt x="60365" y="13513"/>
                  <a:pt x="60365" y="30183"/>
                </a:cubicBezTo>
                <a:lnTo>
                  <a:pt x="60365" y="887592"/>
                </a:lnTo>
                <a:cubicBezTo>
                  <a:pt x="60365" y="904262"/>
                  <a:pt x="46852" y="917775"/>
                  <a:pt x="30183" y="917775"/>
                </a:cubicBezTo>
                <a:lnTo>
                  <a:pt x="30183" y="917775"/>
                </a:lnTo>
                <a:cubicBezTo>
                  <a:pt x="13513" y="917775"/>
                  <a:pt x="0" y="904262"/>
                  <a:pt x="0" y="887592"/>
                </a:cubicBezTo>
                <a:lnTo>
                  <a:pt x="0" y="30183"/>
                </a:lnTo>
                <a:close/>
              </a:path>
            </a:pathLst>
          </a:cu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000000"/>
              </a:solidFill>
              <a:latin typeface="Titillium Web"/>
            </a:endParaRPr>
          </a:p>
        </p:txBody>
      </p:sp>
      <p:sp>
        <p:nvSpPr>
          <p:cNvPr id="9" name="Rounded Rectangle 8"/>
          <p:cNvSpPr/>
          <p:nvPr/>
        </p:nvSpPr>
        <p:spPr>
          <a:xfrm rot="2700000" flipH="1">
            <a:off x="4875785" y="1079736"/>
            <a:ext cx="60365" cy="917774"/>
          </a:xfrm>
          <a:prstGeom prst="roundRect">
            <a:avLst>
              <a:gd name="adj" fmla="val 50000"/>
            </a:avLst>
          </a:prstGeom>
          <a:solidFill>
            <a:schemeClr val="accent2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0" name="Rounded Rectangle 9"/>
          <p:cNvSpPr/>
          <p:nvPr/>
        </p:nvSpPr>
        <p:spPr>
          <a:xfrm rot="2700000" flipH="1">
            <a:off x="6270150" y="4570391"/>
            <a:ext cx="60365" cy="917774"/>
          </a:xfrm>
          <a:prstGeom prst="roundRect">
            <a:avLst>
              <a:gd name="adj" fmla="val 50000"/>
            </a:avLst>
          </a:prstGeom>
          <a:solidFill>
            <a:schemeClr val="accent2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1" name="Rounded Rectangle 10"/>
          <p:cNvSpPr/>
          <p:nvPr/>
        </p:nvSpPr>
        <p:spPr>
          <a:xfrm rot="2700000">
            <a:off x="103584" y="4318640"/>
            <a:ext cx="40243" cy="611849"/>
          </a:xfrm>
          <a:prstGeom prst="roundRect">
            <a:avLst>
              <a:gd name="adj" fmla="val 50000"/>
            </a:avLst>
          </a:prstGeom>
          <a:solidFill>
            <a:schemeClr val="accent2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94477" y="1968236"/>
            <a:ext cx="7362570" cy="1582471"/>
          </a:xfrm>
          <a:prstGeom prst="rect">
            <a:avLst/>
          </a:prstGeom>
        </p:spPr>
        <p:txBody>
          <a:bodyPr vert="horz" rtlCol="0"/>
          <a:lstStyle>
            <a:lvl1pPr lvl="0">
              <a:defRPr lang="en-US" sz="4800" b="1" dirty="0">
                <a:latin typeface="Ubuntu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894477" y="3558141"/>
            <a:ext cx="7362570" cy="449157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 lang="en-US" sz="1800" i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219075" y="85725"/>
            <a:ext cx="2954852" cy="2637357"/>
            <a:chOff x="219075" y="85725"/>
            <a:chExt cx="2954852" cy="2637357"/>
          </a:xfrm>
        </p:grpSpPr>
        <p:sp>
          <p:nvSpPr>
            <p:cNvPr id="3" name="Diamond 2"/>
            <p:cNvSpPr>
              <a:spLocks noChangeAspect="1"/>
            </p:cNvSpPr>
            <p:nvPr/>
          </p:nvSpPr>
          <p:spPr>
            <a:xfrm>
              <a:off x="536569" y="85725"/>
              <a:ext cx="2637357" cy="2637357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Diamond 3"/>
            <p:cNvSpPr>
              <a:spLocks noChangeAspect="1"/>
            </p:cNvSpPr>
            <p:nvPr/>
          </p:nvSpPr>
          <p:spPr>
            <a:xfrm>
              <a:off x="219075" y="85725"/>
              <a:ext cx="2637357" cy="2637357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3067050" y="1257300"/>
            <a:ext cx="3019134" cy="2700263"/>
            <a:chOff x="3067050" y="1257300"/>
            <a:chExt cx="3019134" cy="2700263"/>
          </a:xfrm>
        </p:grpSpPr>
        <p:sp>
          <p:nvSpPr>
            <p:cNvPr id="6" name="Diamond 5"/>
            <p:cNvSpPr>
              <a:spLocks noChangeAspect="1"/>
            </p:cNvSpPr>
            <p:nvPr/>
          </p:nvSpPr>
          <p:spPr>
            <a:xfrm>
              <a:off x="3385920" y="1257300"/>
              <a:ext cx="2700263" cy="2700263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Diamond 6"/>
            <p:cNvSpPr>
              <a:spLocks noChangeAspect="1"/>
            </p:cNvSpPr>
            <p:nvPr/>
          </p:nvSpPr>
          <p:spPr>
            <a:xfrm>
              <a:off x="3067050" y="1257300"/>
              <a:ext cx="2700263" cy="2700263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115050" y="180975"/>
            <a:ext cx="2813658" cy="2532582"/>
            <a:chOff x="6115050" y="180975"/>
            <a:chExt cx="2813658" cy="2532582"/>
          </a:xfrm>
        </p:grpSpPr>
        <p:sp>
          <p:nvSpPr>
            <p:cNvPr id="9" name="Diamond 8"/>
            <p:cNvSpPr>
              <a:spLocks noChangeAspect="1"/>
            </p:cNvSpPr>
            <p:nvPr/>
          </p:nvSpPr>
          <p:spPr>
            <a:xfrm>
              <a:off x="6396125" y="180975"/>
              <a:ext cx="2532582" cy="2532582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Diamond 9"/>
            <p:cNvSpPr>
              <a:spLocks noChangeAspect="1"/>
            </p:cNvSpPr>
            <p:nvPr/>
          </p:nvSpPr>
          <p:spPr>
            <a:xfrm>
              <a:off x="6115050" y="180975"/>
              <a:ext cx="2532582" cy="2532582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Rounded Rectangle 10"/>
          <p:cNvSpPr/>
          <p:nvPr/>
        </p:nvSpPr>
        <p:spPr>
          <a:xfrm rot="2700000">
            <a:off x="4847677" y="-262066"/>
            <a:ext cx="57570" cy="905648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2" name="Rounded Rectangle 11"/>
          <p:cNvSpPr/>
          <p:nvPr/>
        </p:nvSpPr>
        <p:spPr>
          <a:xfrm rot="2700000">
            <a:off x="7333663" y="4576317"/>
            <a:ext cx="57570" cy="905648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/>
          </p:nvPr>
        </p:nvSpPr>
        <p:spPr>
          <a:xfrm>
            <a:off x="409575" y="123825"/>
            <a:ext cx="2571750" cy="2571750"/>
          </a:xfrm>
          <a:prstGeom prst="diamond">
            <a:avLst/>
          </a:prstGeom>
          <a:solidFill>
            <a:schemeClr val="bg1"/>
          </a:solidFill>
          <a:ln w="38100">
            <a:noFill/>
            <a:miter lim="800000"/>
          </a:ln>
          <a:effectLst>
            <a:outerShdw blurRad="101600" dir="2700000">
              <a:srgbClr val="3F3F3F">
                <a:alpha val="30000"/>
              </a:srgbClr>
            </a:outerShdw>
          </a:effectLst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idx="1"/>
          </p:nvPr>
        </p:nvSpPr>
        <p:spPr>
          <a:xfrm>
            <a:off x="742950" y="2890588"/>
            <a:ext cx="1905000" cy="66675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2"/>
          </p:nvPr>
        </p:nvSpPr>
        <p:spPr>
          <a:xfrm>
            <a:off x="3238500" y="1276350"/>
            <a:ext cx="2667000" cy="2667000"/>
          </a:xfrm>
          <a:prstGeom prst="diamond">
            <a:avLst/>
          </a:prstGeom>
          <a:solidFill>
            <a:schemeClr val="bg1"/>
          </a:solidFill>
          <a:ln w="38100">
            <a:noFill/>
            <a:miter lim="800000"/>
          </a:ln>
          <a:effectLst>
            <a:outerShdw blurRad="101600" dir="2700000">
              <a:srgbClr val="3F3F3F">
                <a:alpha val="30000"/>
              </a:srgbClr>
            </a:outerShdw>
          </a:effectLst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type="body" idx="3"/>
          </p:nvPr>
        </p:nvSpPr>
        <p:spPr>
          <a:xfrm>
            <a:off x="3595687" y="533400"/>
            <a:ext cx="1905000" cy="66675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idx="4"/>
          </p:nvPr>
        </p:nvSpPr>
        <p:spPr>
          <a:xfrm>
            <a:off x="6334125" y="257175"/>
            <a:ext cx="2381250" cy="2381250"/>
          </a:xfrm>
          <a:prstGeom prst="diamond">
            <a:avLst/>
          </a:prstGeom>
          <a:solidFill>
            <a:schemeClr val="bg1"/>
          </a:solidFill>
          <a:ln w="38100">
            <a:noFill/>
            <a:miter lim="800000"/>
          </a:ln>
          <a:effectLst>
            <a:outerShdw blurRad="101600" dir="2700000">
              <a:srgbClr val="3F3F3F">
                <a:alpha val="30000"/>
              </a:srgbClr>
            </a:outerShdw>
          </a:effectLst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type="body" idx="5"/>
          </p:nvPr>
        </p:nvSpPr>
        <p:spPr>
          <a:xfrm>
            <a:off x="6572250" y="2819400"/>
            <a:ext cx="1905000" cy="66675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idx="6"/>
          </p:nvPr>
        </p:nvSpPr>
        <p:spPr>
          <a:xfrm>
            <a:off x="514351" y="3963486"/>
            <a:ext cx="7480300" cy="704850"/>
          </a:xfrm>
          <a:prstGeom prst="rect">
            <a:avLst/>
          </a:prstGeom>
        </p:spPr>
        <p:txBody>
          <a:bodyPr vert="horz" rtlCol="0" anchor="t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2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1502736" y="2534045"/>
            <a:ext cx="2289755" cy="2047919"/>
            <a:chOff x="1502736" y="2534045"/>
            <a:chExt cx="2289755" cy="2047919"/>
          </a:xfrm>
        </p:grpSpPr>
        <p:sp>
          <p:nvSpPr>
            <p:cNvPr id="3" name="Diamond 2"/>
            <p:cNvSpPr>
              <a:spLocks noChangeAspect="1"/>
            </p:cNvSpPr>
            <p:nvPr/>
          </p:nvSpPr>
          <p:spPr>
            <a:xfrm>
              <a:off x="1744572" y="2534045"/>
              <a:ext cx="2047919" cy="2047919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Diamond 3"/>
            <p:cNvSpPr>
              <a:spLocks noChangeAspect="1"/>
            </p:cNvSpPr>
            <p:nvPr/>
          </p:nvSpPr>
          <p:spPr>
            <a:xfrm>
              <a:off x="1502736" y="2534045"/>
              <a:ext cx="2047919" cy="2047919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3941097" y="2477093"/>
            <a:ext cx="2289755" cy="2047919"/>
            <a:chOff x="3941097" y="2477093"/>
            <a:chExt cx="2289755" cy="2047919"/>
          </a:xfrm>
        </p:grpSpPr>
        <p:sp>
          <p:nvSpPr>
            <p:cNvPr id="6" name="Diamond 5"/>
            <p:cNvSpPr>
              <a:spLocks noChangeAspect="1"/>
            </p:cNvSpPr>
            <p:nvPr/>
          </p:nvSpPr>
          <p:spPr>
            <a:xfrm>
              <a:off x="4182933" y="2477093"/>
              <a:ext cx="2047919" cy="2047919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Diamond 6"/>
            <p:cNvSpPr>
              <a:spLocks noChangeAspect="1"/>
            </p:cNvSpPr>
            <p:nvPr/>
          </p:nvSpPr>
          <p:spPr>
            <a:xfrm>
              <a:off x="3941097" y="2477093"/>
              <a:ext cx="2047919" cy="2047919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2692966" y="1248170"/>
            <a:ext cx="2289755" cy="2047919"/>
            <a:chOff x="2692966" y="1248170"/>
            <a:chExt cx="2289755" cy="2047919"/>
          </a:xfrm>
        </p:grpSpPr>
        <p:sp>
          <p:nvSpPr>
            <p:cNvPr id="9" name="Diamond 8"/>
            <p:cNvSpPr>
              <a:spLocks noChangeAspect="1"/>
            </p:cNvSpPr>
            <p:nvPr/>
          </p:nvSpPr>
          <p:spPr>
            <a:xfrm>
              <a:off x="2934802" y="1248170"/>
              <a:ext cx="2047919" cy="2047919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Diamond 9"/>
            <p:cNvSpPr>
              <a:spLocks noChangeAspect="1"/>
            </p:cNvSpPr>
            <p:nvPr/>
          </p:nvSpPr>
          <p:spPr>
            <a:xfrm>
              <a:off x="2692966" y="1248170"/>
              <a:ext cx="2047919" cy="2047919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5266100" y="1266904"/>
            <a:ext cx="2290545" cy="2048626"/>
            <a:chOff x="5266100" y="1266904"/>
            <a:chExt cx="2290545" cy="2048626"/>
          </a:xfrm>
        </p:grpSpPr>
        <p:sp>
          <p:nvSpPr>
            <p:cNvPr id="12" name="Diamond 11"/>
            <p:cNvSpPr>
              <a:spLocks noChangeAspect="1"/>
            </p:cNvSpPr>
            <p:nvPr/>
          </p:nvSpPr>
          <p:spPr>
            <a:xfrm>
              <a:off x="5508019" y="1266904"/>
              <a:ext cx="2048626" cy="2048626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Diamond 12"/>
            <p:cNvSpPr>
              <a:spLocks noChangeAspect="1"/>
            </p:cNvSpPr>
            <p:nvPr/>
          </p:nvSpPr>
          <p:spPr>
            <a:xfrm>
              <a:off x="5266100" y="1266904"/>
              <a:ext cx="2048626" cy="2048626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" name="Rounded Rectangle 13"/>
          <p:cNvSpPr/>
          <p:nvPr/>
        </p:nvSpPr>
        <p:spPr>
          <a:xfrm rot="-18900000">
            <a:off x="8436998" y="-178187"/>
            <a:ext cx="48358" cy="975224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45999"/>
                </a:schemeClr>
              </a:gs>
              <a:gs pos="0">
                <a:schemeClr val="accent3">
                  <a:alpha val="44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5" name="Rounded Rectangle 14"/>
          <p:cNvSpPr/>
          <p:nvPr/>
        </p:nvSpPr>
        <p:spPr>
          <a:xfrm rot="2700000" flipH="1">
            <a:off x="7218698" y="4627304"/>
            <a:ext cx="60365" cy="917774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45999"/>
                </a:schemeClr>
              </a:gs>
              <a:gs pos="0">
                <a:schemeClr val="accent3">
                  <a:alpha val="44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6" name="Rounded Rectangle 15"/>
          <p:cNvSpPr/>
          <p:nvPr/>
        </p:nvSpPr>
        <p:spPr>
          <a:xfrm rot="2700000">
            <a:off x="103584" y="4318640"/>
            <a:ext cx="40243" cy="611849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45999"/>
                </a:schemeClr>
              </a:gs>
              <a:gs pos="0">
                <a:schemeClr val="accent3">
                  <a:alpha val="44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7" name="Rounded Rectangle 16"/>
          <p:cNvSpPr/>
          <p:nvPr/>
        </p:nvSpPr>
        <p:spPr>
          <a:xfrm rot="2700000" flipH="1">
            <a:off x="1025472" y="1497887"/>
            <a:ext cx="60365" cy="917774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45999"/>
                </a:schemeClr>
              </a:gs>
              <a:gs pos="0">
                <a:schemeClr val="accent3">
                  <a:alpha val="44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09625" y="399282"/>
            <a:ext cx="7524750" cy="639377"/>
          </a:xfrm>
        </p:spPr>
        <p:txBody>
          <a:bodyPr vert="horz" rtlCol="0"/>
          <a:lstStyle>
            <a:lvl1pPr lvl="0" algn="ctr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88216" y="1229120"/>
            <a:ext cx="2095500" cy="2095500"/>
          </a:xfrm>
          <a:prstGeom prst="diamond">
            <a:avLst/>
          </a:prstGeom>
          <a:solidFill>
            <a:schemeClr val="bg1"/>
          </a:solidFill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2"/>
          </p:nvPr>
        </p:nvSpPr>
        <p:spPr>
          <a:xfrm>
            <a:off x="1607511" y="2514995"/>
            <a:ext cx="2095500" cy="2095500"/>
          </a:xfrm>
          <a:prstGeom prst="diamond">
            <a:avLst/>
          </a:prstGeom>
          <a:solidFill>
            <a:schemeClr val="bg1"/>
          </a:solidFill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3"/>
          </p:nvPr>
        </p:nvSpPr>
        <p:spPr>
          <a:xfrm>
            <a:off x="4045872" y="2458043"/>
            <a:ext cx="2095500" cy="2095500"/>
          </a:xfrm>
          <a:prstGeom prst="diamond">
            <a:avLst/>
          </a:prstGeom>
          <a:solidFill>
            <a:schemeClr val="bg1"/>
          </a:solidFill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4"/>
          </p:nvPr>
        </p:nvSpPr>
        <p:spPr>
          <a:xfrm>
            <a:off x="5370875" y="1247854"/>
            <a:ext cx="2095500" cy="2095500"/>
          </a:xfrm>
          <a:prstGeom prst="diamond">
            <a:avLst/>
          </a:prstGeom>
          <a:solidFill>
            <a:schemeClr val="bg1"/>
          </a:solidFill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flipH="1">
            <a:off x="-39095" y="-3363"/>
            <a:ext cx="5271887" cy="2294106"/>
          </a:xfrm>
          <a:custGeom>
            <a:avLst/>
            <a:gdLst/>
            <a:ahLst/>
            <a:cxnLst/>
            <a:rect l="0" t="0" r="r" b="b"/>
            <a:pathLst>
              <a:path w="3291461" h="1432307">
                <a:moveTo>
                  <a:pt x="9485" y="0"/>
                </a:moveTo>
                <a:lnTo>
                  <a:pt x="1422822" y="1432307"/>
                </a:lnTo>
                <a:lnTo>
                  <a:pt x="3291461" y="569129"/>
                </a:lnTo>
                <a:lnTo>
                  <a:pt x="3291461" y="0"/>
                </a:lnTo>
                <a:lnTo>
                  <a:pt x="9485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marL="0" lvl="0" algn="ctr" rtl="0">
              <a:lnSpc>
                <a:spcPct val="100000"/>
              </a:lnSpc>
              <a:buNone/>
              <a:defRPr lang="en-US" sz="1800" dirty="0">
                <a:solidFill>
                  <a:schemeClr val="tx1"/>
                </a:solidFill>
                <a:latin typeface="Roboto"/>
              </a:defRPr>
            </a:pPr>
            <a:endParaRPr lang="en-US" sz="1800" b="0" i="0" u="none" strike="noStrike" cap="none" baseline="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3" name="Rounded Rectangle 2"/>
          <p:cNvSpPr/>
          <p:nvPr/>
        </p:nvSpPr>
        <p:spPr>
          <a:xfrm rot="-18900000" flipH="1">
            <a:off x="3711517" y="-327595"/>
            <a:ext cx="107906" cy="86567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18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4" name="Rounded Rectangle 3"/>
          <p:cNvSpPr/>
          <p:nvPr/>
        </p:nvSpPr>
        <p:spPr>
          <a:xfrm rot="-18900000">
            <a:off x="5170808" y="-450929"/>
            <a:ext cx="53714" cy="108324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75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5" name="Diamond 4"/>
          <p:cNvSpPr>
            <a:spLocks noChangeAspect="1"/>
          </p:cNvSpPr>
          <p:nvPr/>
        </p:nvSpPr>
        <p:spPr>
          <a:xfrm>
            <a:off x="370733" y="419100"/>
            <a:ext cx="4267348" cy="4267348"/>
          </a:xfrm>
          <a:prstGeom prst="diamond">
            <a:avLst/>
          </a:prstGeom>
          <a:solidFill>
            <a:schemeClr val="bg1">
              <a:alpha val="72000"/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Diamond 5"/>
          <p:cNvSpPr>
            <a:spLocks noChangeAspect="1"/>
          </p:cNvSpPr>
          <p:nvPr/>
        </p:nvSpPr>
        <p:spPr>
          <a:xfrm>
            <a:off x="119210" y="419100"/>
            <a:ext cx="4267348" cy="4267348"/>
          </a:xfrm>
          <a:prstGeom prst="diamond">
            <a:avLst/>
          </a:prstGeom>
          <a:solidFill>
            <a:schemeClr val="bg1">
              <a:alpha val="72000"/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rot="2700000">
            <a:off x="8060536" y="253420"/>
            <a:ext cx="44156" cy="671335"/>
          </a:xfrm>
          <a:prstGeom prst="roundRect">
            <a:avLst>
              <a:gd name="adj" fmla="val 50000"/>
            </a:avLst>
          </a:prstGeom>
          <a:solidFill>
            <a:schemeClr val="accent2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8" name="Rounded Rectangle 7"/>
          <p:cNvSpPr/>
          <p:nvPr/>
        </p:nvSpPr>
        <p:spPr>
          <a:xfrm rot="2700000">
            <a:off x="4220282" y="4736001"/>
            <a:ext cx="40243" cy="611849"/>
          </a:xfrm>
          <a:prstGeom prst="roundRect">
            <a:avLst>
              <a:gd name="adj" fmla="val 50000"/>
            </a:avLst>
          </a:prstGeom>
          <a:solidFill>
            <a:schemeClr val="accent2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9" name="Title 7"/>
          <p:cNvSpPr>
            <a:spLocks noGrp="1" noChangeAspect="1"/>
          </p:cNvSpPr>
          <p:nvPr>
            <p:ph type="title"/>
          </p:nvPr>
        </p:nvSpPr>
        <p:spPr>
          <a:xfrm>
            <a:off x="237789" y="409575"/>
            <a:ext cx="4278017" cy="4282571"/>
          </a:xfrm>
          <a:prstGeom prst="diamond">
            <a:avLst/>
          </a:prstGeom>
          <a:solidFill>
            <a:schemeClr val="bg1"/>
          </a:solidFill>
          <a:ln w="28575" cap="flat">
            <a:noFill/>
            <a:prstDash val="solid"/>
            <a:round/>
          </a:ln>
          <a:effectLst>
            <a:outerShdw blurRad="101600" dir="2700000">
              <a:srgbClr val="3F3F3F">
                <a:alpha val="27999"/>
              </a:srgbClr>
            </a:outerShdw>
          </a:effectLst>
        </p:spPr>
        <p:txBody>
          <a:bodyPr vert="horz" rtlCol="0" anchor="ctr"/>
          <a:lstStyle>
            <a:lvl1pPr lvl="0" algn="ctr">
              <a:defRPr lang="en-US" sz="2800" b="1" dirty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799651" y="678562"/>
            <a:ext cx="3984556" cy="3832256"/>
          </a:xfrm>
        </p:spPr>
        <p:txBody>
          <a:bodyPr vert="horz"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-18900000" flipH="1" flipV="1">
            <a:off x="6492785" y="4276401"/>
            <a:ext cx="89976" cy="134764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73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3" name="Rounded Rectangle 2"/>
          <p:cNvSpPr/>
          <p:nvPr/>
        </p:nvSpPr>
        <p:spPr>
          <a:xfrm rot="-18900000" flipV="1">
            <a:off x="7600272" y="4758033"/>
            <a:ext cx="53985" cy="82078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73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4" name="Rounded Rectangle 3"/>
          <p:cNvSpPr/>
          <p:nvPr/>
        </p:nvSpPr>
        <p:spPr>
          <a:xfrm rot="-18900000" flipH="1" flipV="1">
            <a:off x="6213499" y="4805659"/>
            <a:ext cx="29992" cy="60484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1872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5" name="Rounded Rectangle 4"/>
          <p:cNvSpPr/>
          <p:nvPr/>
        </p:nvSpPr>
        <p:spPr>
          <a:xfrm rot="2700000">
            <a:off x="2028583" y="4420667"/>
            <a:ext cx="66513" cy="969942"/>
          </a:xfrm>
          <a:prstGeom prst="roundRect">
            <a:avLst>
              <a:gd name="adj" fmla="val 50000"/>
            </a:avLst>
          </a:prstGeom>
          <a:solidFill>
            <a:schemeClr val="accent2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6" name="Rounded Rectangle 5"/>
          <p:cNvSpPr/>
          <p:nvPr/>
        </p:nvSpPr>
        <p:spPr>
          <a:xfrm rot="2700000" flipH="1">
            <a:off x="7704126" y="-353486"/>
            <a:ext cx="84958" cy="1323265"/>
          </a:xfrm>
          <a:prstGeom prst="roundRect">
            <a:avLst>
              <a:gd name="adj" fmla="val 50000"/>
            </a:avLst>
          </a:prstGeom>
          <a:solidFill>
            <a:schemeClr val="accent2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7" name="Freeform 6"/>
          <p:cNvSpPr/>
          <p:nvPr/>
        </p:nvSpPr>
        <p:spPr>
          <a:xfrm flipV="1">
            <a:off x="6240160" y="3903273"/>
            <a:ext cx="2943622" cy="1280942"/>
          </a:xfrm>
          <a:custGeom>
            <a:avLst/>
            <a:gdLst/>
            <a:ahLst/>
            <a:cxnLst/>
            <a:rect l="0" t="0" r="r" b="b"/>
            <a:pathLst>
              <a:path w="3291461" h="1432307">
                <a:moveTo>
                  <a:pt x="9485" y="0"/>
                </a:moveTo>
                <a:lnTo>
                  <a:pt x="1422822" y="1432307"/>
                </a:lnTo>
                <a:lnTo>
                  <a:pt x="3291461" y="569129"/>
                </a:lnTo>
                <a:lnTo>
                  <a:pt x="3291461" y="0"/>
                </a:lnTo>
                <a:lnTo>
                  <a:pt x="9485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10800000" vert="horz" rtlCol="0" anchor="ctr">
            <a:noAutofit/>
          </a:bodyPr>
          <a:lstStyle/>
          <a:p>
            <a:pPr marL="0" lvl="0" algn="ctr" rtl="0">
              <a:lnSpc>
                <a:spcPct val="100000"/>
              </a:lnSpc>
              <a:buNone/>
              <a:defRPr lang="en-US" sz="1800" dirty="0">
                <a:solidFill>
                  <a:schemeClr val="tx1"/>
                </a:solidFill>
                <a:latin typeface="Roboto"/>
              </a:defRPr>
            </a:pPr>
            <a:endParaRPr lang="en-US" sz="1800" b="0" i="0" u="none" strike="noStrike" cap="none" baseline="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/>
          </p:nvPr>
        </p:nvSpPr>
        <p:spPr>
          <a:xfrm>
            <a:off x="838200" y="2164551"/>
            <a:ext cx="7472264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idx="1"/>
          </p:nvPr>
        </p:nvSpPr>
        <p:spPr>
          <a:xfrm>
            <a:off x="828675" y="2708578"/>
            <a:ext cx="7490282" cy="1090829"/>
          </a:xfrm>
          <a:prstGeom prst="rect">
            <a:avLst/>
          </a:prstGeom>
        </p:spPr>
        <p:txBody>
          <a:bodyPr vert="horz" rtlCol="0" anchor="t"/>
          <a:lstStyle>
            <a:lvl1pPr lvl="0">
              <a:defRPr lang="en-US" sz="4000" b="1" dirty="0">
                <a:latin typeface="Ubuntu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700000" flipH="1">
            <a:off x="1354440" y="-872623"/>
            <a:ext cx="106198" cy="1654081"/>
          </a:xfrm>
          <a:prstGeom prst="roundRect">
            <a:avLst>
              <a:gd name="adj" fmla="val 50000"/>
            </a:avLst>
          </a:prstGeom>
          <a:solidFill>
            <a:schemeClr val="accent2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3" name="Rounded Rectangle 2"/>
          <p:cNvSpPr/>
          <p:nvPr/>
        </p:nvSpPr>
        <p:spPr>
          <a:xfrm rot="2700000">
            <a:off x="7077326" y="-44462"/>
            <a:ext cx="46950" cy="684665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4" name="Rounded Rectangle 3"/>
          <p:cNvSpPr/>
          <p:nvPr/>
        </p:nvSpPr>
        <p:spPr>
          <a:xfrm rot="2700000" flipH="1">
            <a:off x="4018232" y="4567222"/>
            <a:ext cx="52540" cy="961791"/>
          </a:xfrm>
          <a:prstGeom prst="roundRect">
            <a:avLst>
              <a:gd name="adj" fmla="val 50000"/>
            </a:avLst>
          </a:prstGeom>
          <a:solidFill>
            <a:schemeClr val="accent3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08968" y="1352550"/>
            <a:ext cx="3619500" cy="3042431"/>
          </a:xfrm>
        </p:spPr>
        <p:txBody>
          <a:bodyPr vert="horz"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"/>
          </p:nvPr>
        </p:nvSpPr>
        <p:spPr>
          <a:xfrm>
            <a:off x="4714875" y="1352550"/>
            <a:ext cx="3619500" cy="3042431"/>
          </a:xfrm>
        </p:spPr>
        <p:txBody>
          <a:bodyPr vert="horz"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700000" flipH="1">
            <a:off x="7704126" y="-353486"/>
            <a:ext cx="84958" cy="1323265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3" name="Rounded Rectangle 2"/>
          <p:cNvSpPr/>
          <p:nvPr/>
        </p:nvSpPr>
        <p:spPr>
          <a:xfrm rot="2700000">
            <a:off x="2028583" y="4420667"/>
            <a:ext cx="66513" cy="969942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4" name="Rounded Rectangle 3"/>
          <p:cNvSpPr/>
          <p:nvPr/>
        </p:nvSpPr>
        <p:spPr>
          <a:xfrm rot="-18900000" flipV="1">
            <a:off x="7600272" y="4758033"/>
            <a:ext cx="53985" cy="820785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800100" y="1358670"/>
            <a:ext cx="3619500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 algn="l">
              <a:buNone/>
              <a:defRPr lang="en-US" sz="1400" i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"/>
          </p:nvPr>
        </p:nvSpPr>
        <p:spPr>
          <a:xfrm>
            <a:off x="800100" y="1965696"/>
            <a:ext cx="3619500" cy="2528517"/>
          </a:xfrm>
        </p:spPr>
        <p:txBody>
          <a:bodyPr vert="horz" rtlCol="0"/>
          <a:lstStyle>
            <a:lvl1pPr lvl="0" algn="l"/>
            <a:lvl2pPr lvl="1" algn="l"/>
            <a:lvl3pPr lvl="2" algn="l"/>
            <a:lvl4pPr lvl="3" algn="l"/>
            <a:lvl5pPr lvl="4" algn="l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idx="3"/>
          </p:nvPr>
        </p:nvSpPr>
        <p:spPr>
          <a:xfrm>
            <a:off x="4714875" y="1358670"/>
            <a:ext cx="3619500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400" i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4"/>
          </p:nvPr>
        </p:nvSpPr>
        <p:spPr>
          <a:xfrm>
            <a:off x="4714875" y="1965696"/>
            <a:ext cx="3619500" cy="2528517"/>
          </a:xfrm>
        </p:spPr>
        <p:txBody>
          <a:bodyPr vert="horz"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flipH="1">
            <a:off x="-41095" y="-50470"/>
            <a:ext cx="4746188" cy="2065343"/>
          </a:xfrm>
          <a:custGeom>
            <a:avLst/>
            <a:gdLst/>
            <a:ahLst/>
            <a:cxnLst/>
            <a:rect l="0" t="0" r="r" b="b"/>
            <a:pathLst>
              <a:path w="3291461" h="1432307">
                <a:moveTo>
                  <a:pt x="9485" y="0"/>
                </a:moveTo>
                <a:lnTo>
                  <a:pt x="1422822" y="1432307"/>
                </a:lnTo>
                <a:lnTo>
                  <a:pt x="3291461" y="569129"/>
                </a:lnTo>
                <a:lnTo>
                  <a:pt x="3291461" y="0"/>
                </a:lnTo>
                <a:lnTo>
                  <a:pt x="9485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marL="0" lvl="0" algn="ctr" rtl="0">
              <a:lnSpc>
                <a:spcPct val="100000"/>
              </a:lnSpc>
              <a:buNone/>
              <a:defRPr lang="en-US" sz="1800" dirty="0">
                <a:solidFill>
                  <a:schemeClr val="tx1"/>
                </a:solidFill>
                <a:latin typeface="Roboto"/>
              </a:defRPr>
            </a:pPr>
            <a:endParaRPr lang="en-US" sz="1800" b="0" i="0" u="none" strike="noStrike" cap="none" baseline="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3" name="Rounded Rectangle 2"/>
          <p:cNvSpPr/>
          <p:nvPr/>
        </p:nvSpPr>
        <p:spPr>
          <a:xfrm rot="-18900000" flipH="1">
            <a:off x="1217558" y="-331020"/>
            <a:ext cx="97146" cy="779354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42000"/>
                  <a:lumMod val="60000"/>
                  <a:lumOff val="40000"/>
                </a:schemeClr>
              </a:gs>
              <a:gs pos="0">
                <a:schemeClr val="accent3">
                  <a:alpha val="100000"/>
                </a:schemeClr>
              </a:gs>
            </a:gsLst>
            <a:lin ang="64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4" name="Rounded Rectangle 3"/>
          <p:cNvSpPr/>
          <p:nvPr/>
        </p:nvSpPr>
        <p:spPr>
          <a:xfrm rot="-18900000">
            <a:off x="6729612" y="258144"/>
            <a:ext cx="48358" cy="975224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5" name="Diamond 4"/>
          <p:cNvSpPr>
            <a:spLocks noChangeAspect="1"/>
          </p:cNvSpPr>
          <p:nvPr/>
        </p:nvSpPr>
        <p:spPr>
          <a:xfrm>
            <a:off x="1584140" y="142875"/>
            <a:ext cx="4951827" cy="4951827"/>
          </a:xfrm>
          <a:prstGeom prst="diamond">
            <a:avLst/>
          </a:prstGeom>
          <a:solidFill>
            <a:schemeClr val="bg1">
              <a:alpha val="72000"/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Diamond 5"/>
          <p:cNvSpPr>
            <a:spLocks noChangeAspect="1"/>
          </p:cNvSpPr>
          <p:nvPr/>
        </p:nvSpPr>
        <p:spPr>
          <a:xfrm>
            <a:off x="1322499" y="133350"/>
            <a:ext cx="4951827" cy="4951827"/>
          </a:xfrm>
          <a:prstGeom prst="diamond">
            <a:avLst/>
          </a:prstGeom>
          <a:solidFill>
            <a:schemeClr val="bg1">
              <a:alpha val="72000"/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rot="2700000" flipH="1">
            <a:off x="7218698" y="4627304"/>
            <a:ext cx="60365" cy="917774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8" name="Rounded Rectangle 7"/>
          <p:cNvSpPr/>
          <p:nvPr/>
        </p:nvSpPr>
        <p:spPr>
          <a:xfrm rot="2700000" flipH="1">
            <a:off x="8958277" y="2369375"/>
            <a:ext cx="40243" cy="611849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9" name="Rounded Rectangle 8"/>
          <p:cNvSpPr/>
          <p:nvPr/>
        </p:nvSpPr>
        <p:spPr>
          <a:xfrm rot="2700000">
            <a:off x="103584" y="4318640"/>
            <a:ext cx="40243" cy="611849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0" name="Title 1"/>
          <p:cNvSpPr>
            <a:spLocks noGrp="1" noChangeAspect="1"/>
          </p:cNvSpPr>
          <p:nvPr>
            <p:ph type="title"/>
          </p:nvPr>
        </p:nvSpPr>
        <p:spPr>
          <a:xfrm>
            <a:off x="1452939" y="133350"/>
            <a:ext cx="4950089" cy="4954636"/>
          </a:xfrm>
          <a:prstGeom prst="diamond">
            <a:avLst/>
          </a:prstGeom>
          <a:solidFill>
            <a:schemeClr val="bg1">
              <a:alpha val="100000"/>
            </a:schemeClr>
          </a:solidFill>
          <a:effectLst>
            <a:outerShdw blurRad="101600" dir="2700000">
              <a:srgbClr val="3F3F3F">
                <a:alpha val="7999"/>
              </a:srgbClr>
            </a:outerShdw>
          </a:effectLst>
        </p:spPr>
        <p:txBody>
          <a:bodyPr vert="horz" rtlCol="0" anchor="ctr"/>
          <a:lstStyle>
            <a:lvl1pPr lvl="0" algn="ctr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700000" flipH="1">
            <a:off x="948007" y="-457701"/>
            <a:ext cx="60365" cy="917774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2000"/>
                </a:schemeClr>
              </a:gs>
              <a:gs pos="0">
                <a:schemeClr val="accent3">
                  <a:alpha val="22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3" name="Rounded Rectangle 2"/>
          <p:cNvSpPr/>
          <p:nvPr/>
        </p:nvSpPr>
        <p:spPr>
          <a:xfrm rot="2700000" flipH="1">
            <a:off x="68191" y="4249378"/>
            <a:ext cx="36330" cy="552364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4" name="Rounded Rectangle 3"/>
          <p:cNvSpPr/>
          <p:nvPr/>
        </p:nvSpPr>
        <p:spPr>
          <a:xfrm rot="2700000" flipH="1">
            <a:off x="4310394" y="3441234"/>
            <a:ext cx="40243" cy="611849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5" name="Rounded Rectangle 4"/>
          <p:cNvSpPr/>
          <p:nvPr/>
        </p:nvSpPr>
        <p:spPr>
          <a:xfrm rot="2700000" flipH="1">
            <a:off x="2904632" y="1174097"/>
            <a:ext cx="58688" cy="892281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6" name="Rounded Rectangle 5"/>
          <p:cNvSpPr/>
          <p:nvPr/>
        </p:nvSpPr>
        <p:spPr>
          <a:xfrm rot="2700000" flipH="1">
            <a:off x="7218698" y="4627304"/>
            <a:ext cx="60365" cy="917774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2000"/>
                </a:schemeClr>
              </a:gs>
              <a:gs pos="0">
                <a:schemeClr val="accent3">
                  <a:alpha val="22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7" name="Rounded Rectangle 6"/>
          <p:cNvSpPr/>
          <p:nvPr/>
        </p:nvSpPr>
        <p:spPr>
          <a:xfrm rot="2700000" flipH="1">
            <a:off x="8152802" y="-209884"/>
            <a:ext cx="40243" cy="611849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>
            <a:spLocks noChangeAspect="1"/>
          </p:cNvSpPr>
          <p:nvPr/>
        </p:nvSpPr>
        <p:spPr>
          <a:xfrm>
            <a:off x="4658931" y="526483"/>
            <a:ext cx="4191000" cy="4191000"/>
          </a:xfrm>
          <a:prstGeom prst="diamond">
            <a:avLst/>
          </a:prstGeom>
          <a:solidFill>
            <a:schemeClr val="bg1">
              <a:alpha val="55000"/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iamond 2"/>
          <p:cNvSpPr>
            <a:spLocks noChangeAspect="1"/>
          </p:cNvSpPr>
          <p:nvPr/>
        </p:nvSpPr>
        <p:spPr>
          <a:xfrm>
            <a:off x="4847850" y="535178"/>
            <a:ext cx="4191000" cy="4191000"/>
          </a:xfrm>
          <a:prstGeom prst="diamond">
            <a:avLst/>
          </a:prstGeom>
          <a:solidFill>
            <a:schemeClr val="bg1">
              <a:alpha val="55000"/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 rot="-18900000">
            <a:off x="5667238" y="-472237"/>
            <a:ext cx="48358" cy="97522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73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5" name="Rounded Rectangle 4"/>
          <p:cNvSpPr/>
          <p:nvPr/>
        </p:nvSpPr>
        <p:spPr>
          <a:xfrm rot="2700000">
            <a:off x="103584" y="4318640"/>
            <a:ext cx="40243" cy="611849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6" name="Rounded Rectangle 5"/>
          <p:cNvSpPr/>
          <p:nvPr/>
        </p:nvSpPr>
        <p:spPr>
          <a:xfrm rot="2700000" flipH="1">
            <a:off x="7218698" y="4627304"/>
            <a:ext cx="60365" cy="917774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7" name="Rounded Rectangle 6"/>
          <p:cNvSpPr/>
          <p:nvPr/>
        </p:nvSpPr>
        <p:spPr>
          <a:xfrm rot="2700000" flipH="1">
            <a:off x="9091074" y="1240603"/>
            <a:ext cx="40243" cy="611849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61253"/>
            <a:ext cx="4154932" cy="1277040"/>
          </a:xfrm>
          <a:prstGeom prst="rect">
            <a:avLst/>
          </a:prstGeom>
        </p:spPr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4971" y="1541976"/>
            <a:ext cx="4152900" cy="2852039"/>
          </a:xfrm>
          <a:prstGeom prst="rect">
            <a:avLst/>
          </a:prstGeom>
          <a:noFill/>
        </p:spPr>
        <p:txBody>
          <a:bodyPr vert="horz"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idx="2"/>
          </p:nvPr>
        </p:nvSpPr>
        <p:spPr>
          <a:xfrm>
            <a:off x="4842821" y="628650"/>
            <a:ext cx="4007109" cy="4000390"/>
          </a:xfrm>
          <a:prstGeom prst="diamond">
            <a:avLst/>
          </a:prstGeom>
          <a:solidFill>
            <a:schemeClr val="bg1"/>
          </a:solidFill>
        </p:spPr>
        <p:txBody>
          <a:bodyPr vert="horz" lIns="91440" tIns="93600" rIns="91440" bIns="45720" rtlCol="0" anchor="ctr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600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flipH="1" flipV="1">
            <a:off x="-42273" y="3334145"/>
            <a:ext cx="4291749" cy="1867591"/>
          </a:xfrm>
          <a:custGeom>
            <a:avLst/>
            <a:gdLst/>
            <a:ahLst/>
            <a:cxnLst/>
            <a:rect l="0" t="0" r="r" b="b"/>
            <a:pathLst>
              <a:path w="3291461" h="1432307">
                <a:moveTo>
                  <a:pt x="9485" y="0"/>
                </a:moveTo>
                <a:lnTo>
                  <a:pt x="1422822" y="1432307"/>
                </a:lnTo>
                <a:lnTo>
                  <a:pt x="3291461" y="569129"/>
                </a:lnTo>
                <a:lnTo>
                  <a:pt x="3291461" y="0"/>
                </a:lnTo>
                <a:lnTo>
                  <a:pt x="9485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10800000" vert="horz" rtlCol="0" anchor="ctr">
            <a:noAutofit/>
          </a:bodyPr>
          <a:lstStyle/>
          <a:p>
            <a:pPr marL="0" lvl="0" algn="ctr" rtl="0">
              <a:lnSpc>
                <a:spcPct val="100000"/>
              </a:lnSpc>
              <a:buNone/>
              <a:defRPr lang="en-US" sz="1800" dirty="0">
                <a:solidFill>
                  <a:schemeClr val="tx1"/>
                </a:solidFill>
                <a:latin typeface="Roboto"/>
              </a:defRPr>
            </a:pPr>
            <a:endParaRPr lang="en-US" sz="1800" b="0" i="0" u="none" strike="noStrike" cap="none" baseline="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3" name="Rounded Rectangle 2"/>
          <p:cNvSpPr/>
          <p:nvPr/>
        </p:nvSpPr>
        <p:spPr>
          <a:xfrm rot="18900000" flipH="1" flipV="1">
            <a:off x="709889" y="4853619"/>
            <a:ext cx="87844" cy="704732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00000"/>
                </a:schemeClr>
              </a:gs>
              <a:gs pos="0">
                <a:schemeClr val="accent3">
                  <a:alpha val="100000"/>
                </a:schemeClr>
              </a:gs>
            </a:gsLst>
            <a:lin ang="18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 flipV="1">
            <a:off x="1377297" y="4460641"/>
            <a:ext cx="78710" cy="1196690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00000"/>
                </a:schemeClr>
              </a:gs>
              <a:gs pos="0">
                <a:schemeClr val="accent3">
                  <a:alpha val="100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5" name="Rounded Rectangle 4"/>
          <p:cNvSpPr/>
          <p:nvPr/>
        </p:nvSpPr>
        <p:spPr>
          <a:xfrm rot="18900000" flipV="1">
            <a:off x="3749967" y="3878158"/>
            <a:ext cx="131184" cy="1964845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00000"/>
                </a:schemeClr>
              </a:gs>
              <a:gs pos="0">
                <a:schemeClr val="accent3">
                  <a:alpha val="100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6" name="Rounded Rectangle 5"/>
          <p:cNvSpPr/>
          <p:nvPr/>
        </p:nvSpPr>
        <p:spPr>
          <a:xfrm rot="18900000" flipH="1" flipV="1">
            <a:off x="3169650" y="4608029"/>
            <a:ext cx="78710" cy="1196690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00000"/>
                </a:schemeClr>
              </a:gs>
              <a:gs pos="0">
                <a:schemeClr val="accent3">
                  <a:alpha val="100000"/>
                </a:schemeClr>
              </a:gs>
            </a:gsLst>
            <a:lin ang="60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7" name="Rounded Rectangle 6"/>
          <p:cNvSpPr/>
          <p:nvPr/>
        </p:nvSpPr>
        <p:spPr>
          <a:xfrm rot="18900000" flipV="1">
            <a:off x="4244617" y="4649807"/>
            <a:ext cx="43728" cy="881848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55000"/>
                </a:schemeClr>
              </a:gs>
              <a:gs pos="0">
                <a:schemeClr val="accent3">
                  <a:alpha val="48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8" name="Diamond 7"/>
          <p:cNvSpPr>
            <a:spLocks noChangeAspect="1"/>
          </p:cNvSpPr>
          <p:nvPr/>
        </p:nvSpPr>
        <p:spPr>
          <a:xfrm>
            <a:off x="512987" y="962025"/>
            <a:ext cx="3837269" cy="3837269"/>
          </a:xfrm>
          <a:prstGeom prst="diamond">
            <a:avLst/>
          </a:prstGeom>
          <a:solidFill>
            <a:schemeClr val="bg1">
              <a:alpha val="55000"/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Diamond 8"/>
          <p:cNvSpPr>
            <a:spLocks noChangeAspect="1"/>
          </p:cNvSpPr>
          <p:nvPr/>
        </p:nvSpPr>
        <p:spPr>
          <a:xfrm>
            <a:off x="251029" y="962025"/>
            <a:ext cx="3837269" cy="3837269"/>
          </a:xfrm>
          <a:prstGeom prst="diamond">
            <a:avLst/>
          </a:prstGeom>
          <a:solidFill>
            <a:schemeClr val="bg1">
              <a:alpha val="55000"/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 rot="2700000" flipH="1">
            <a:off x="8152802" y="-209884"/>
            <a:ext cx="40243" cy="611849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0" y="336892"/>
            <a:ext cx="4103511" cy="1016189"/>
          </a:xfrm>
          <a:prstGeom prst="rect">
            <a:avLst/>
          </a:prstGeom>
        </p:spPr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idx="1"/>
          </p:nvPr>
        </p:nvSpPr>
        <p:spPr>
          <a:xfrm>
            <a:off x="4575390" y="1446730"/>
            <a:ext cx="4103511" cy="3161333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2"/>
          </p:nvPr>
        </p:nvSpPr>
        <p:spPr>
          <a:xfrm>
            <a:off x="384766" y="952500"/>
            <a:ext cx="3837826" cy="3841302"/>
          </a:xfrm>
          <a:prstGeom prst="diamond">
            <a:avLst/>
          </a:prstGeom>
          <a:solidFill>
            <a:schemeClr val="bg1"/>
          </a:solidFill>
          <a:ln w="38100">
            <a:noFill/>
            <a:miter lim="800000"/>
          </a:ln>
          <a:effectLst>
            <a:outerShdw blurRad="101600" dir="2700000">
              <a:srgbClr val="3F3F3F">
                <a:alpha val="24000"/>
              </a:srgbClr>
            </a:outerShdw>
          </a:effectLst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625" y="399282"/>
            <a:ext cx="7524750" cy="7969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25" y="1399681"/>
            <a:ext cx="7524750" cy="3093118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774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09625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>
              <a:lumMod val="85000"/>
              <a:lumOff val="15000"/>
            </a:schemeClr>
          </a:solidFill>
          <a:latin typeface="Ubuntu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Source Sans Pro"/>
        <a:buChar char="⇢"/>
        <a:defRPr lang="en-US" sz="180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lang="en-US" sz="160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lang="en-US" sz="140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lang="en-US" sz="120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lang="en-US" sz="110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10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10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10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10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ckbox.tv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DC67-897B-D842-8C8A-A55AADBC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PartyPic</a:t>
            </a:r>
            <a:r>
              <a:rPr lang="en-US" dirty="0"/>
              <a:t>! </a:t>
            </a:r>
            <a:r>
              <a:rPr lang="en-CA" dirty="0"/>
              <a:t>‌🎉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C135C-B218-7F4D-B704-40B8BECA64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‌The classic pictionary game with an online co-operative twist</a:t>
            </a:r>
            <a:br>
              <a:rPr lang="en-CA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212A-02CA-5C41-965C-907D7E60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1850976"/>
            <a:ext cx="2381250" cy="796974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164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/>
              <a:t>The Team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rcRect t="7972" b="7972"/>
          <a:stretch>
            <a:fillRect/>
          </a:stretch>
        </p:blipFill>
        <p:spPr>
          <a:xfrm>
            <a:off x="685800" y="1597623"/>
            <a:ext cx="2175674" cy="1828800"/>
          </a:xfrm>
        </p:spPr>
      </p:pic>
      <p:pic>
        <p:nvPicPr>
          <p:cNvPr id="4" name="Content Placeholder 2"/>
          <p:cNvPicPr>
            <a:picLocks noGrp="1" noChangeAspect="1"/>
          </p:cNvPicPr>
          <p:nvPr>
            <p:ph idx="2"/>
          </p:nvPr>
        </p:nvPicPr>
        <p:blipFill>
          <a:blip r:embed="rId4"/>
          <a:srcRect t="7972" b="7972"/>
          <a:stretch>
            <a:fillRect/>
          </a:stretch>
        </p:blipFill>
        <p:spPr>
          <a:xfrm>
            <a:off x="3635334" y="1597623"/>
            <a:ext cx="2175674" cy="18288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1559928"/>
            <a:ext cx="18288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4396" y="3669430"/>
            <a:ext cx="1795948" cy="308552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dirty="0"/>
              <a:t>Ricky </a:t>
            </a:r>
            <a:r>
              <a:rPr lang="en-US" dirty="0" err="1"/>
              <a:t>Chhoukedean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35262" y="3657600"/>
            <a:ext cx="1137227" cy="308552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dirty="0"/>
              <a:t>Chen Liang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2180" y="3648075"/>
            <a:ext cx="1186262" cy="308552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dirty="0" err="1"/>
              <a:t>Harjot</a:t>
            </a:r>
            <a:r>
              <a:rPr lang="en-US" dirty="0"/>
              <a:t> </a:t>
            </a:r>
            <a:r>
              <a:rPr lang="en-US" dirty="0" err="1"/>
              <a:t>Malhi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D355-AE55-984E-AFC3-54E2E405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D808E-01C6-994E-8A5F-09289638F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68" y="1352550"/>
            <a:ext cx="7524750" cy="3042431"/>
          </a:xfrm>
        </p:spPr>
        <p:txBody>
          <a:bodyPr/>
          <a:lstStyle/>
          <a:p>
            <a:r>
              <a:rPr lang="en-US" dirty="0"/>
              <a:t>to build an interactive, real time application</a:t>
            </a:r>
          </a:p>
          <a:p>
            <a:endParaRPr lang="en-US" dirty="0"/>
          </a:p>
          <a:p>
            <a:r>
              <a:rPr lang="en-US" dirty="0"/>
              <a:t>to build a multiplayer experience</a:t>
            </a:r>
          </a:p>
          <a:p>
            <a:endParaRPr lang="en-US" dirty="0"/>
          </a:p>
          <a:p>
            <a:r>
              <a:rPr lang="en-US" dirty="0"/>
              <a:t>to build a mobile and desktop hybrid application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experiment and work with a digital canvas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1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/>
              <a:t>What is </a:t>
            </a:r>
            <a:r>
              <a:rPr lang="en-US" dirty="0" err="1"/>
              <a:t>PartyPic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/>
          </p:nvPr>
        </p:nvSpPr>
        <p:spPr>
          <a:xfrm>
            <a:off x="800100" y="1292552"/>
            <a:ext cx="7534274" cy="3201666"/>
          </a:xfrm>
        </p:spPr>
        <p:txBody>
          <a:bodyPr vert="horz" rtlCol="0">
            <a:normAutofit fontScale="92500" lnSpcReduction="10000"/>
          </a:bodyPr>
          <a:lstStyle/>
          <a:p>
            <a:r>
              <a:rPr lang="en-US" dirty="0" err="1">
                <a:latin typeface="Ubuntu"/>
              </a:rPr>
              <a:t>PartyPic</a:t>
            </a:r>
            <a:r>
              <a:rPr lang="en-US" dirty="0">
                <a:latin typeface="Ubuntu"/>
              </a:rPr>
              <a:t> is an interactive party game that allows you and your friends to express your inner artist</a:t>
            </a:r>
          </a:p>
          <a:p>
            <a:endParaRPr lang="en-US" dirty="0">
              <a:latin typeface="Ubuntu"/>
            </a:endParaRPr>
          </a:p>
          <a:p>
            <a:r>
              <a:rPr lang="en-US" dirty="0">
                <a:latin typeface="Ubuntu"/>
              </a:rPr>
              <a:t>To play, each player needs a phone to use as their controller</a:t>
            </a:r>
          </a:p>
          <a:p>
            <a:endParaRPr lang="en-US" strike="noStrike" dirty="0">
              <a:latin typeface="Ubuntu"/>
            </a:endParaRPr>
          </a:p>
          <a:p>
            <a:r>
              <a:rPr lang="en-US" strike="noStrike" dirty="0">
                <a:latin typeface="Ubuntu"/>
              </a:rPr>
              <a:t>Just pull up </a:t>
            </a:r>
            <a:r>
              <a:rPr lang="en-US" strike="noStrike" dirty="0">
                <a:solidFill>
                  <a:srgbClr val="6BB1E8"/>
                </a:solidFill>
                <a:hlinkClick r:id="rId3"/>
              </a:rPr>
              <a:t>partypic.herokuapp.com</a:t>
            </a:r>
            <a:r>
              <a:rPr lang="en-US" strike="noStrike" dirty="0">
                <a:latin typeface="Ubuntu"/>
              </a:rPr>
              <a:t> on your device’s web browser, and enter the room code and your name to play along.</a:t>
            </a:r>
          </a:p>
          <a:p>
            <a:endParaRPr lang="en-US" strike="noStrike" dirty="0">
              <a:latin typeface="Ubuntu"/>
            </a:endParaRPr>
          </a:p>
          <a:p>
            <a:r>
              <a:rPr lang="en-US" strike="noStrike" dirty="0">
                <a:latin typeface="Ubuntu"/>
              </a:rPr>
              <a:t>3-8 players can play at once per room, with </a:t>
            </a:r>
            <a:r>
              <a:rPr lang="en-US" strike="noStrike" dirty="0" err="1">
                <a:latin typeface="Ubuntu"/>
              </a:rPr>
              <a:t>multi-room</a:t>
            </a:r>
            <a:r>
              <a:rPr lang="en-US" strike="noStrike" dirty="0">
                <a:latin typeface="Ubuntu"/>
              </a:rPr>
              <a:t> support</a:t>
            </a:r>
          </a:p>
          <a:p>
            <a:endParaRPr lang="en-US" dirty="0">
              <a:latin typeface="Bubblegum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/>
              <a:t>Tech Stack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horz" rtlCol="0">
            <a:noAutofit/>
          </a:bodyPr>
          <a:lstStyle/>
          <a:p>
            <a:r>
              <a:rPr lang="en-US" sz="2800" dirty="0"/>
              <a:t>Front End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/>
        <p:txBody>
          <a:bodyPr vert="horz" rtlCol="0"/>
          <a:lstStyle/>
          <a:p>
            <a:r>
              <a:rPr lang="en-US" dirty="0"/>
              <a:t>TypeScript</a:t>
            </a:r>
          </a:p>
          <a:p>
            <a:r>
              <a:rPr lang="en-US" dirty="0"/>
              <a:t>React</a:t>
            </a:r>
          </a:p>
          <a:p>
            <a:r>
              <a:rPr lang="en-US" dirty="0"/>
              <a:t>Redux</a:t>
            </a:r>
          </a:p>
          <a:p>
            <a:r>
              <a:rPr lang="en-US" dirty="0"/>
              <a:t>Canvas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 vert="horz" rtlCol="0">
            <a:noAutofit/>
          </a:bodyPr>
          <a:lstStyle/>
          <a:p>
            <a:r>
              <a:rPr lang="en-US" sz="2800" dirty="0"/>
              <a:t>Back End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"/>
          </p:nvPr>
        </p:nvSpPr>
        <p:spPr/>
        <p:txBody>
          <a:bodyPr vert="horz" rtlCol="0"/>
          <a:lstStyle/>
          <a:p>
            <a:r>
              <a:rPr lang="en-US" dirty="0"/>
              <a:t>TypeScript</a:t>
            </a:r>
          </a:p>
          <a:p>
            <a:r>
              <a:rPr lang="en-US" dirty="0"/>
              <a:t>Node.js</a:t>
            </a:r>
          </a:p>
          <a:p>
            <a:r>
              <a:rPr lang="en-US" dirty="0"/>
              <a:t>Express</a:t>
            </a:r>
          </a:p>
          <a:p>
            <a:r>
              <a:rPr lang="en-US" dirty="0"/>
              <a:t>Socket.IO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/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212A-02CA-5C41-965C-907D7E60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1885950"/>
            <a:ext cx="2438400" cy="796974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419541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212A-02CA-5C41-965C-907D7E60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885950"/>
            <a:ext cx="3524250" cy="796974"/>
          </a:xfrm>
        </p:spPr>
        <p:txBody>
          <a:bodyPr/>
          <a:lstStyle/>
          <a:p>
            <a:r>
              <a:rPr lang="en-US" dirty="0"/>
              <a:t>What went well?</a:t>
            </a:r>
          </a:p>
        </p:txBody>
      </p:sp>
    </p:spTree>
    <p:extLst>
      <p:ext uri="{BB962C8B-B14F-4D97-AF65-F5344CB8AC3E}">
        <p14:creationId xmlns:p14="http://schemas.microsoft.com/office/powerpoint/2010/main" val="4268901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212A-02CA-5C41-965C-907D7E60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950" y="1774776"/>
            <a:ext cx="4610100" cy="796974"/>
          </a:xfrm>
        </p:spPr>
        <p:txBody>
          <a:bodyPr/>
          <a:lstStyle/>
          <a:p>
            <a:r>
              <a:rPr lang="en-US" dirty="0"/>
              <a:t>Further Improvements</a:t>
            </a:r>
          </a:p>
        </p:txBody>
      </p:sp>
    </p:spTree>
    <p:extLst>
      <p:ext uri="{BB962C8B-B14F-4D97-AF65-F5344CB8AC3E}">
        <p14:creationId xmlns:p14="http://schemas.microsoft.com/office/powerpoint/2010/main" val="3027697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eveal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2" val="Ubuntu-mediu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0:0:0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12:0:0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9:0:0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okes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Universal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Strok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9050" cap="flat">
          <a:solidFill>
            <a:schemeClr val="phClr">
              <a:lumMod val="75000"/>
            </a:schemeClr>
          </a:solidFill>
          <a:prstDash val="solid"/>
          <a:round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algn="ctr"/>
      </a:lstStyle>
      <a:style>
        <a:lnRef idx="1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none"/>
      </a:style>
    </a:spDef>
  </a:objectDefaults>
  <a:extraClrSchemeLst/>
</a:theme>
</file>

<file path=ppt/theme/theme2.xml><?xml version="1.0" encoding="utf-8"?>
<a:theme xmlns:a="http://schemas.openxmlformats.org/drawingml/2006/main" name="Strokes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Universal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Strok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9050" cap="flat">
          <a:solidFill>
            <a:schemeClr val="phClr">
              <a:lumMod val="75000"/>
            </a:schemeClr>
          </a:solidFill>
          <a:prstDash val="solid"/>
          <a:round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algn="ctr"/>
      </a:lstStyle>
      <a:style>
        <a:lnRef idx="1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none"/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185</Words>
  <Application>Microsoft Macintosh PowerPoint</Application>
  <PresentationFormat>On-screen Show (16:9)</PresentationFormat>
  <Paragraphs>69</Paragraphs>
  <Slides>10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Bubblegum Sans</vt:lpstr>
      <vt:lpstr>Ubuntu</vt:lpstr>
      <vt:lpstr>Source Sans Pro</vt:lpstr>
      <vt:lpstr>Titillium Web</vt:lpstr>
      <vt:lpstr>Arial</vt:lpstr>
      <vt:lpstr>Roboto</vt:lpstr>
      <vt:lpstr>Strokes</vt:lpstr>
      <vt:lpstr>PartyPic! ‌🎉</vt:lpstr>
      <vt:lpstr>The Team</vt:lpstr>
      <vt:lpstr>Motivations</vt:lpstr>
      <vt:lpstr>What is PartyPic?</vt:lpstr>
      <vt:lpstr>Tech Stack</vt:lpstr>
      <vt:lpstr>DEMO</vt:lpstr>
      <vt:lpstr>Challenges</vt:lpstr>
      <vt:lpstr>What went well?</vt:lpstr>
      <vt:lpstr>Further Improvements</vt:lpstr>
      <vt:lpstr>Thank You!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Harjot</dc:creator>
  <cp:lastModifiedBy>Liang Chen</cp:lastModifiedBy>
  <cp:revision>17</cp:revision>
  <dcterms:created xsi:type="dcterms:W3CDTF">2019-10-08T16:34:27Z</dcterms:created>
  <dcterms:modified xsi:type="dcterms:W3CDTF">2019-10-10T23:14:53Z</dcterms:modified>
</cp:coreProperties>
</file>