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b8cf12b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b8cf12b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b4f594c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b4f594c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b4f594c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b4f594c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b7ca6a7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b7ca6a7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 and RandomizedSearch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65"/>
              <a:buFont typeface="Courier New"/>
              <a:buChar char="●"/>
            </a:pP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cv = GridSearchCV(</a:t>
            </a: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MLPClassifier(warm_start=True, verbose=False)</a:t>
            </a: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b="1" lang="en" sz="1665">
                <a:latin typeface="Courier New"/>
                <a:ea typeface="Courier New"/>
                <a:cs typeface="Courier New"/>
                <a:sym typeface="Courier New"/>
              </a:rPr>
              <a:t>activation</a:t>
            </a: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':('identity', 'logistic', 'tanh', 'relu'), '</a:t>
            </a:r>
            <a:r>
              <a:rPr b="1" lang="en" sz="1665">
                <a:latin typeface="Courier New"/>
                <a:ea typeface="Courier New"/>
                <a:cs typeface="Courier New"/>
                <a:sym typeface="Courier New"/>
              </a:rPr>
              <a:t>hidden_layer_sizes</a:t>
            </a: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':[(10,30,10),(20,)], '</a:t>
            </a:r>
            <a:r>
              <a:rPr b="1" lang="en" sz="1665">
                <a:latin typeface="Courier New"/>
                <a:ea typeface="Courier New"/>
                <a:cs typeface="Courier New"/>
                <a:sym typeface="Courier New"/>
              </a:rPr>
              <a:t>solver</a:t>
            </a: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':['sgd','adam'], '</a:t>
            </a:r>
            <a:r>
              <a:rPr b="1" lang="en" sz="1665">
                <a:latin typeface="Courier New"/>
                <a:ea typeface="Courier New"/>
                <a:cs typeface="Courier New"/>
                <a:sym typeface="Courier New"/>
              </a:rPr>
              <a:t>alpha</a:t>
            </a: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':[0.0001, 0.05], '</a:t>
            </a:r>
            <a:r>
              <a:rPr b="1" lang="en" sz="1665">
                <a:latin typeface="Courier New"/>
                <a:ea typeface="Courier New"/>
                <a:cs typeface="Courier New"/>
                <a:sym typeface="Courier New"/>
              </a:rPr>
              <a:t>learning_rate</a:t>
            </a: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':['constant', 'adaptive'],"</a:t>
            </a:r>
            <a:r>
              <a:rPr b="1" lang="en" sz="1665">
                <a:latin typeface="Courier New"/>
                <a:ea typeface="Courier New"/>
                <a:cs typeface="Courier New"/>
                <a:sym typeface="Courier New"/>
              </a:rPr>
              <a:t>max_iter</a:t>
            </a: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": [500, 1000, 5000]}</a:t>
            </a: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, cv=5,  verbose=4, scoring=make_scorer(customLoss, greater_is_better=True, needs_proba=True), refit=True, n_jobs=-1)</a:t>
            </a:r>
            <a:endParaRPr sz="1225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43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65"/>
              <a:buFont typeface="Courier New"/>
              <a:buChar char="●"/>
            </a:pP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search = cv.fit(trainX, trainY)</a:t>
            </a:r>
            <a:endParaRPr sz="1665">
              <a:latin typeface="Courier New"/>
              <a:ea typeface="Courier New"/>
              <a:cs typeface="Courier New"/>
              <a:sym typeface="Courier New"/>
            </a:endParaRPr>
          </a:p>
          <a:p>
            <a:pPr indent="-3343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65"/>
              <a:buFont typeface="Courier New"/>
              <a:buChar char="●"/>
            </a:pP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topModel = search.best_estimator_</a:t>
            </a:r>
            <a:endParaRPr sz="1665">
              <a:latin typeface="Courier New"/>
              <a:ea typeface="Courier New"/>
              <a:cs typeface="Courier New"/>
              <a:sym typeface="Courier New"/>
            </a:endParaRPr>
          </a:p>
          <a:p>
            <a:pPr indent="-3343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65"/>
              <a:buFont typeface="Courier New"/>
              <a:buChar char="●"/>
            </a:pP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topParams = search.best_params_</a:t>
            </a:r>
            <a:endParaRPr sz="1665">
              <a:latin typeface="Courier New"/>
              <a:ea typeface="Courier New"/>
              <a:cs typeface="Courier New"/>
              <a:sym typeface="Courier New"/>
            </a:endParaRPr>
          </a:p>
          <a:p>
            <a:pPr indent="-3343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65"/>
              <a:buFont typeface="Courier New"/>
              <a:buChar char="●"/>
            </a:pP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RandomizedSearchCV(</a:t>
            </a:r>
            <a:r>
              <a:rPr b="1" lang="en" sz="1665">
                <a:latin typeface="Courier New"/>
                <a:ea typeface="Courier New"/>
                <a:cs typeface="Courier New"/>
                <a:sym typeface="Courier New"/>
              </a:rPr>
              <a:t>same as above,</a:t>
            </a:r>
            <a:r>
              <a:rPr lang="en" sz="1665">
                <a:latin typeface="Courier New"/>
                <a:ea typeface="Courier New"/>
                <a:cs typeface="Courier New"/>
                <a:sym typeface="Courier New"/>
              </a:rPr>
              <a:t>n_iter=25)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6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working with the Titanic Dataset today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PassengerId - The id of the passengers, this value is unique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Survived - A 1 or 0 indicating if the passenger survived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Class - Passenger Class (1st class, 2nd, 3rd)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sibsp - Number of Siblings/Spouses Aboard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parch - Number of Parents/Children Aboard</a:t>
            </a:r>
            <a:endParaRPr sz="1050">
              <a:solidFill>
                <a:srgbClr val="4E505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Embarked - Where they started from (C = Cherbourg; Q = Queenstown; S = Southampton)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variables that you want to use in the dataset and remove the ones you don’t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some trends between the variables first, don’t just jump into the ML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identifying trends, start building your initial model (try Linear Regression from sklearn)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your model - try different </a:t>
            </a:r>
            <a:r>
              <a:rPr lang="en"/>
              <a:t>hyperparameters</a:t>
            </a:r>
            <a:r>
              <a:rPr lang="en"/>
              <a:t>, models, evaluation metrics, etc.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 your final 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