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All, introductions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dd9bf3a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dd9bf3a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2a9bde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2a9bde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241b02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241b02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241b023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241b023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Harrison/Trevor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241b023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241b023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Harrison/Josh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241b023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241b023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dd9bf3a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dd9bf3a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241b023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241b023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241b023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241b023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ciencenewsforstudents.org/article/explainer-how-ears-work#:~:text=The%20outer%20ear's%20shape%20helps,tube%20called%20the%20ear%20canal" TargetMode="External"/><Relationship Id="rId4" Type="http://schemas.openxmlformats.org/officeDocument/2006/relationships/hyperlink" Target="https://create.arduino.cc/projecthub/unexpectedmaker/ultrasoniceyes-b9fd38?ref=tag&amp;ref_id=microcontroller&amp;offset=3" TargetMode="External"/><Relationship Id="rId5" Type="http://schemas.openxmlformats.org/officeDocument/2006/relationships/hyperlink" Target="https://arduino.stackexchange.com/questions/15943/distance-sensor-not-working-on-fabric-surfa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UltraSonic Sensor Eyes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347350" y="3354450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5AC3"/>
                </a:solidFill>
              </a:rPr>
              <a:t>Joshua Gray, Briana Murdock, Michael O’Neal and Harrison Smith</a:t>
            </a:r>
            <a:endParaRPr>
              <a:solidFill>
                <a:srgbClr val="A65A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5AC3"/>
                </a:solidFill>
              </a:rPr>
              <a:t>Instructor: Hau Fung Moy Kwan</a:t>
            </a:r>
            <a:endParaRPr>
              <a:solidFill>
                <a:srgbClr val="A65A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References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Brookshire, Bethany &amp; Raloff, Janet. “Explainer: How the Ears Work.” </a:t>
            </a:r>
            <a:r>
              <a:rPr i="1" lang="en" sz="19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 News for Students, </a:t>
            </a:r>
            <a:r>
              <a:rPr lang="en" sz="1900" u="sng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https://www.sciencenewsforstudents.org/article/explainer-how-ears-work#:~:text=The%20outer%20ear's%20shape%20helps,tube%20called%20the%20ear%20canal</a:t>
            </a:r>
            <a:r>
              <a:rPr lang="en" sz="19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Accessed 24 November 2020.</a:t>
            </a:r>
            <a:endParaRPr sz="1900">
              <a:solidFill>
                <a:srgbClr val="A65A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Seon. Ultrasonic Eyes. </a:t>
            </a:r>
            <a:r>
              <a:rPr i="1" lang="en" sz="19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hub.</a:t>
            </a:r>
            <a:r>
              <a:rPr lang="en" sz="19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u="sng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https://create.arduino.cc/projecthub/unexpectedmaker/ultrasoniceyes-b9fd38?ref=tag&amp;ref_id=microcontroller&amp;offset=3</a:t>
            </a:r>
            <a:r>
              <a:rPr lang="en" sz="19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Accessed 24 November 2020.</a:t>
            </a:r>
            <a:endParaRPr sz="1900">
              <a:solidFill>
                <a:srgbClr val="A65A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Namphibian. Distance Sensor - Not Working on Fabric Surface. </a:t>
            </a:r>
            <a:r>
              <a:rPr i="1" lang="en" sz="19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Exchange. </a:t>
            </a:r>
            <a:r>
              <a:rPr lang="en" sz="1900" u="sng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https://arduino.stackexchange.com/questions/15943/distance-sensor-not-working-on-fabric-surface</a:t>
            </a:r>
            <a:r>
              <a:rPr lang="en" sz="19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Accessed 24 November 2020.</a:t>
            </a:r>
            <a:endParaRPr sz="1900">
              <a:solidFill>
                <a:srgbClr val="A65A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Table of Contents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65AC3"/>
              </a:buClr>
              <a:buSzPts val="2400"/>
              <a:buAutoNum type="arabicPeriod"/>
            </a:pPr>
            <a:r>
              <a:rPr lang="en" sz="2400">
                <a:solidFill>
                  <a:srgbClr val="A65AC3"/>
                </a:solidFill>
              </a:rPr>
              <a:t>Introduction</a:t>
            </a:r>
            <a:endParaRPr sz="2400">
              <a:solidFill>
                <a:srgbClr val="A65AC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65AC3"/>
              </a:buClr>
              <a:buSzPts val="2400"/>
              <a:buAutoNum type="arabicPeriod"/>
            </a:pPr>
            <a:r>
              <a:rPr lang="en" sz="2400">
                <a:solidFill>
                  <a:srgbClr val="A65AC3"/>
                </a:solidFill>
              </a:rPr>
              <a:t>Problem</a:t>
            </a:r>
            <a:endParaRPr sz="2400">
              <a:solidFill>
                <a:srgbClr val="A65AC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65AC3"/>
              </a:buClr>
              <a:buSzPts val="2400"/>
              <a:buAutoNum type="arabicPeriod"/>
            </a:pPr>
            <a:r>
              <a:rPr lang="en" sz="2400">
                <a:solidFill>
                  <a:srgbClr val="A65AC3"/>
                </a:solidFill>
              </a:rPr>
              <a:t>Requirement and Parameters</a:t>
            </a:r>
            <a:endParaRPr sz="2400">
              <a:solidFill>
                <a:srgbClr val="A65AC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65AC3"/>
              </a:buClr>
              <a:buSzPts val="2400"/>
              <a:buAutoNum type="arabicPeriod"/>
            </a:pPr>
            <a:r>
              <a:rPr lang="en" sz="2400">
                <a:solidFill>
                  <a:srgbClr val="A65AC3"/>
                </a:solidFill>
              </a:rPr>
              <a:t>Design and Operation</a:t>
            </a:r>
            <a:endParaRPr sz="2400">
              <a:solidFill>
                <a:srgbClr val="A65AC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65AC3"/>
              </a:buClr>
              <a:buSzPts val="2400"/>
              <a:buAutoNum type="arabicPeriod"/>
            </a:pPr>
            <a:r>
              <a:rPr lang="en" sz="2400">
                <a:solidFill>
                  <a:srgbClr val="A65AC3"/>
                </a:solidFill>
              </a:rPr>
              <a:t>Final Project</a:t>
            </a:r>
            <a:endParaRPr sz="2400">
              <a:solidFill>
                <a:srgbClr val="A65AC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65AC3"/>
              </a:buClr>
              <a:buSzPts val="2400"/>
              <a:buAutoNum type="arabicPeriod"/>
            </a:pPr>
            <a:r>
              <a:rPr lang="en" sz="2400">
                <a:solidFill>
                  <a:srgbClr val="A65AC3"/>
                </a:solidFill>
              </a:rPr>
              <a:t>Applications</a:t>
            </a:r>
            <a:endParaRPr sz="2400">
              <a:solidFill>
                <a:srgbClr val="A65AC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65AC3"/>
              </a:buClr>
              <a:buSzPts val="2400"/>
              <a:buAutoNum type="arabicPeriod"/>
            </a:pPr>
            <a:r>
              <a:rPr lang="en" sz="2400">
                <a:solidFill>
                  <a:srgbClr val="A65AC3"/>
                </a:solidFill>
              </a:rPr>
              <a:t>Conclusion</a:t>
            </a:r>
            <a:endParaRPr sz="2400">
              <a:solidFill>
                <a:srgbClr val="A65AC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65AC3"/>
              </a:buClr>
              <a:buSzPts val="2400"/>
              <a:buAutoNum type="arabicPeriod"/>
            </a:pPr>
            <a:r>
              <a:rPr lang="en" sz="2400">
                <a:solidFill>
                  <a:srgbClr val="A65AC3"/>
                </a:solidFill>
              </a:rPr>
              <a:t>References</a:t>
            </a:r>
            <a:endParaRPr sz="2400">
              <a:solidFill>
                <a:srgbClr val="A65AC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231125" y="42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Introduction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any interactive technology, there must be some system that allows detection of  surrounding objects, individuals, or obstacles. </a:t>
            </a:r>
            <a:endParaRPr sz="2900">
              <a:solidFill>
                <a:srgbClr val="A65A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examples of this might be the X-box Kinect or PlayStation VR where the individual becomes the controller.</a:t>
            </a:r>
            <a:endParaRPr sz="2400">
              <a:solidFill>
                <a:srgbClr val="A65A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A65A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Problem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we attempt to overcome here is that an input needs to be read in from the outside world or surrounding area. </a:t>
            </a:r>
            <a:endParaRPr sz="2400">
              <a:solidFill>
                <a:srgbClr val="A65A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case, the task is simply to focus on a particular object in the surrounding area. </a:t>
            </a:r>
            <a:endParaRPr sz="3000">
              <a:solidFill>
                <a:srgbClr val="A65AC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2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Requirement and Parameters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</a:rPr>
              <a:t>2 Ultra Sonic Sensors, 1 Photo Resistor</a:t>
            </a:r>
            <a:endParaRPr sz="2400">
              <a:solidFill>
                <a:srgbClr val="A65AC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</a:rPr>
              <a:t>2</a:t>
            </a:r>
            <a:r>
              <a:rPr lang="en" sz="2400">
                <a:solidFill>
                  <a:srgbClr val="A65AC3"/>
                </a:solidFill>
              </a:rPr>
              <a:t> Max7219</a:t>
            </a:r>
            <a:r>
              <a:rPr lang="en" sz="2400">
                <a:solidFill>
                  <a:srgbClr val="A65AC3"/>
                </a:solidFill>
              </a:rPr>
              <a:t> Maxim Integrated 8x8 LED Dot Matrix Display</a:t>
            </a:r>
            <a:endParaRPr sz="2400">
              <a:solidFill>
                <a:srgbClr val="A65AC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A65AC3"/>
                </a:solidFill>
              </a:rPr>
              <a:t>Jumper wires, 1 Solderless Breadboard,1 Enclosure (ex: cardboard box)</a:t>
            </a:r>
            <a:endParaRPr sz="2400">
              <a:solidFill>
                <a:srgbClr val="A65AC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Design and Operation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  <a:latin typeface="Roboto Mono"/>
                <a:ea typeface="Roboto Mono"/>
                <a:cs typeface="Roboto Mono"/>
                <a:sym typeface="Roboto Mono"/>
              </a:rPr>
              <a:t>Uses eye sensors to indicate</a:t>
            </a:r>
            <a:endParaRPr sz="2400">
              <a:solidFill>
                <a:srgbClr val="A65AC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  <a:latin typeface="Roboto Mono"/>
                <a:ea typeface="Roboto Mono"/>
                <a:cs typeface="Roboto Mono"/>
                <a:sym typeface="Roboto Mono"/>
              </a:rPr>
              <a:t> sounds are detected.</a:t>
            </a:r>
            <a:endParaRPr sz="2400">
              <a:solidFill>
                <a:srgbClr val="A65AC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  <a:latin typeface="Roboto Mono"/>
                <a:ea typeface="Roboto Mono"/>
                <a:cs typeface="Roboto Mono"/>
                <a:sym typeface="Roboto Mono"/>
              </a:rPr>
              <a:t>Eyes remain centered when sounds</a:t>
            </a:r>
            <a:endParaRPr sz="2400">
              <a:solidFill>
                <a:srgbClr val="A65AC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  <a:latin typeface="Roboto Mono"/>
                <a:ea typeface="Roboto Mono"/>
                <a:cs typeface="Roboto Mono"/>
                <a:sym typeface="Roboto Mono"/>
              </a:rPr>
              <a:t> are not being detected.</a:t>
            </a:r>
            <a:endParaRPr sz="2400">
              <a:solidFill>
                <a:srgbClr val="A65AC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65AC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//Code to detect ultrasonic sound waves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//Captures distance from sensors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distanceL = sensorL.ping_median(5);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delay(250);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distanceR = sensorR.ping_median(5);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float difference = (distanceR - distanceL);</a:t>
            </a:r>
            <a:endParaRPr sz="1700">
              <a:solidFill>
                <a:srgbClr val="A65AC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8" name="Google Shape;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588" y="156550"/>
            <a:ext cx="1936976" cy="20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234" y="2543450"/>
            <a:ext cx="2662840" cy="199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9688"/>
                </a:solidFill>
              </a:rPr>
              <a:t>Final Project</a:t>
            </a:r>
            <a:endParaRPr sz="2800">
              <a:solidFill>
                <a:srgbClr val="009688"/>
              </a:solidFill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b="14136" l="16675" r="22307" t="9857"/>
          <a:stretch/>
        </p:blipFill>
        <p:spPr>
          <a:xfrm>
            <a:off x="834850" y="1345325"/>
            <a:ext cx="2907802" cy="27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800" y="1388250"/>
            <a:ext cx="3507748" cy="263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Applications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</a:rPr>
              <a:t>VR, Xbox Kinect, Toys for kids and infants</a:t>
            </a:r>
            <a:endParaRPr sz="2400">
              <a:solidFill>
                <a:srgbClr val="A65AC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</a:rPr>
              <a:t>Home Security- detect specific wavelengths to eliminate wind noise</a:t>
            </a:r>
            <a:endParaRPr sz="2400">
              <a:solidFill>
                <a:srgbClr val="A65AC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</a:rPr>
              <a:t>Roomba, Lights on/off- clapping, Alexa</a:t>
            </a:r>
            <a:endParaRPr sz="2400">
              <a:solidFill>
                <a:srgbClr val="A65AC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</a:rPr>
              <a:t>Remote controls</a:t>
            </a:r>
            <a:endParaRPr sz="2400">
              <a:solidFill>
                <a:srgbClr val="A65AC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A65AC3"/>
                </a:solidFill>
              </a:rPr>
              <a:t>Ring Doorbell</a:t>
            </a:r>
            <a:endParaRPr sz="2400">
              <a:solidFill>
                <a:srgbClr val="A65AC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</a:rPr>
              <a:t>Ultrasonic sensors have limited detection- the sound needed to bounce off a surface, such as walls or counter tops.</a:t>
            </a:r>
            <a:endParaRPr sz="2400">
              <a:solidFill>
                <a:srgbClr val="A65AC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</a:rPr>
              <a:t>Using a different sensor could expand those limitations.</a:t>
            </a:r>
            <a:endParaRPr sz="2400">
              <a:solidFill>
                <a:srgbClr val="A65AC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5A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could continue to implement this hardware using sound if a sensor was used that works on a large variety of surfaces.</a:t>
            </a:r>
            <a:endParaRPr sz="3000">
              <a:solidFill>
                <a:srgbClr val="A65AC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