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63" r:id="rId6"/>
    <p:sldId id="264" r:id="rId7"/>
    <p:sldId id="270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09"/>
  </p:normalViewPr>
  <p:slideViewPr>
    <p:cSldViewPr snapToGrid="0" snapToObjects="1">
      <p:cViewPr varScale="1">
        <p:scale>
          <a:sx n="129" d="100"/>
          <a:sy n="129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50C5-3122-4543-94F3-6896857E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Acceleration of </a:t>
            </a:r>
            <a:br>
              <a:rPr lang="en-US" dirty="0"/>
            </a:br>
            <a:r>
              <a:rPr lang="en-US" dirty="0"/>
              <a:t>K-Means++ and K-Means||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6811-90AE-6646-AEB4-83909DB1B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by: Edward Raff</a:t>
            </a:r>
            <a:br>
              <a:rPr lang="en-US" dirty="0"/>
            </a:br>
            <a:r>
              <a:rPr lang="en-US" dirty="0"/>
              <a:t>Group 15: Mohammad </a:t>
            </a:r>
            <a:r>
              <a:rPr lang="en-US" dirty="0" err="1"/>
              <a:t>Mahmoudi</a:t>
            </a:r>
            <a:r>
              <a:rPr lang="en-US" dirty="0"/>
              <a:t>, Hesam Mousavi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2A02F3-9D88-984F-B5CE-5A54BB33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33" y="109330"/>
            <a:ext cx="4680734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64941-B7FB-2440-A61C-2863226C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84" y="464102"/>
            <a:ext cx="6086432" cy="59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Selecting the initial seeds of K-means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Considering the limited opportunities within seed selection to perform pruning</a:t>
            </a:r>
          </a:p>
          <a:p>
            <a:pPr lvl="1"/>
            <a:r>
              <a:rPr lang="en-US" dirty="0"/>
              <a:t>Triangle inequality pruning strategies</a:t>
            </a:r>
          </a:p>
          <a:p>
            <a:pPr lvl="1"/>
            <a:r>
              <a:rPr lang="en-US" dirty="0"/>
              <a:t>Dynamic priority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Seed selection step is critical to obtaining high quality results with the          K-means algorithm.</a:t>
            </a:r>
          </a:p>
          <a:p>
            <a:endParaRPr lang="en-US" dirty="0"/>
          </a:p>
          <a:p>
            <a:r>
              <a:rPr lang="en-US" dirty="0"/>
              <a:t>K-means++ algorithm are log-optimal for solving the -means problem [Arthur and </a:t>
            </a:r>
            <a:r>
              <a:rPr lang="en-US" dirty="0" err="1"/>
              <a:t>Vassilvitskii</a:t>
            </a:r>
            <a:r>
              <a:rPr lang="en-US" dirty="0"/>
              <a:t>, 2007] requires O(</a:t>
            </a:r>
            <a:r>
              <a:rPr lang="en-US" dirty="0" err="1"/>
              <a:t>nK</a:t>
            </a:r>
            <a:r>
              <a:rPr lang="en-US" dirty="0"/>
              <a:t>) distance computations.</a:t>
            </a:r>
          </a:p>
          <a:p>
            <a:endParaRPr lang="en-US" dirty="0"/>
          </a:p>
          <a:p>
            <a:r>
              <a:rPr lang="en-US" dirty="0"/>
              <a:t>If Parallel processors are available P-means++ can be done in O(</a:t>
            </a:r>
            <a:r>
              <a:rPr lang="en-US" dirty="0" err="1"/>
              <a:t>nK</a:t>
            </a:r>
            <a:r>
              <a:rPr lang="en-US" dirty="0"/>
              <a:t>/P) </a:t>
            </a:r>
          </a:p>
          <a:p>
            <a:endParaRPr lang="en-US" dirty="0"/>
          </a:p>
          <a:p>
            <a:r>
              <a:rPr lang="en-US" dirty="0"/>
              <a:t>Communication overhead -&gt; Bahmani et al. [2012] introduced K-means||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The cost of K-means++ has long been recognized as being an expensive but necessary step for better results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m: store means</a:t>
            </a:r>
          </a:p>
          <a:p>
            <a:pPr lvl="1"/>
            <a:r>
              <a:rPr lang="en-US" dirty="0"/>
              <a:t>Q: priority queue</a:t>
            </a:r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Applying the Triangle Inequality</a:t>
            </a:r>
          </a:p>
          <a:p>
            <a:pPr lvl="2"/>
            <a:r>
              <a:rPr lang="en-US" dirty="0"/>
              <a:t>Let x be a point and let b and c be centers. If d(</a:t>
            </a:r>
            <a:r>
              <a:rPr lang="en-US" dirty="0" err="1"/>
              <a:t>x,c</a:t>
            </a:r>
            <a:r>
              <a:rPr lang="en-US" dirty="0"/>
              <a:t>) &gt;= 2d(</a:t>
            </a:r>
            <a:r>
              <a:rPr lang="en-US" dirty="0" err="1"/>
              <a:t>x,b</a:t>
            </a:r>
            <a:r>
              <a:rPr lang="en-US" dirty="0"/>
              <a:t>) then d(</a:t>
            </a:r>
            <a:r>
              <a:rPr lang="en-US" dirty="0" err="1"/>
              <a:t>x,c</a:t>
            </a:r>
            <a:r>
              <a:rPr lang="en-US" dirty="0"/>
              <a:t>) &gt;= d(</a:t>
            </a:r>
            <a:r>
              <a:rPr lang="en-US" dirty="0" err="1"/>
              <a:t>x,b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dynamic priority queue with binary heap tree</a:t>
            </a:r>
          </a:p>
          <a:p>
            <a:pPr lvl="2"/>
            <a:r>
              <a:rPr lang="en-US" dirty="0"/>
              <a:t>How to update?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D9A39-D765-274B-902F-4DCF50596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666" y="176811"/>
            <a:ext cx="5122668" cy="6504378"/>
          </a:xfrm>
        </p:spPr>
      </p:pic>
    </p:spTree>
    <p:extLst>
      <p:ext uri="{BB962C8B-B14F-4D97-AF65-F5344CB8AC3E}">
        <p14:creationId xmlns:p14="http://schemas.microsoft.com/office/powerpoint/2010/main" val="253419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K–Means||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r>
              <a:rPr lang="en-US" dirty="0"/>
              <a:t>R: number of rounds (5 in our implementation)</a:t>
            </a:r>
          </a:p>
          <a:p>
            <a:pPr lvl="1"/>
            <a:r>
              <a:rPr lang="en-US" dirty="0"/>
              <a:t>L: over sampling factor (2xK in our implementation)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c: our means</a:t>
            </a:r>
          </a:p>
          <a:p>
            <a:pPr lvl="1"/>
            <a:r>
              <a:rPr lang="en-US" dirty="0"/>
              <a:t>C: </a:t>
            </a:r>
            <a:r>
              <a:rPr lang="en-US" dirty="0" err="1"/>
              <a:t>VPtree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Use the Vantage Point tree (VP) algorithm</a:t>
            </a:r>
            <a:r>
              <a:rPr lang="fa-IR" dirty="0"/>
              <a:t> </a:t>
            </a:r>
            <a:r>
              <a:rPr lang="en-US" dirty="0"/>
              <a:t>(instead of triangle inequality)</a:t>
            </a:r>
          </a:p>
          <a:p>
            <a:pPr lvl="2"/>
            <a:r>
              <a:rPr lang="en-US" dirty="0"/>
              <a:t>Find nearest mean in O(log K)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Nearest In Range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q: query point</a:t>
            </a:r>
          </a:p>
          <a:p>
            <a:pPr lvl="1"/>
            <a:r>
              <a:rPr lang="en-US" dirty="0"/>
              <a:t>r: search within a radius of r to the query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tau: to keep track of the distance to the nearest neighbor found.</a:t>
            </a:r>
          </a:p>
          <a:p>
            <a:pPr lvl="1"/>
            <a:r>
              <a:rPr lang="en-US" dirty="0" err="1"/>
              <a:t>near</a:t>
            </a:r>
            <a:r>
              <a:rPr lang="en-US" baseline="-25000" dirty="0" err="1"/>
              <a:t>low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near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left</a:t>
            </a:r>
            <a:r>
              <a:rPr lang="en-US" dirty="0"/>
              <a:t> child</a:t>
            </a:r>
          </a:p>
          <a:p>
            <a:pPr lvl="1"/>
            <a:r>
              <a:rPr lang="en-US" dirty="0" err="1"/>
              <a:t>far</a:t>
            </a:r>
            <a:r>
              <a:rPr lang="en-US" baseline="-25000" dirty="0" err="1"/>
              <a:t>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far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right</a:t>
            </a:r>
            <a:r>
              <a:rPr lang="en-US" dirty="0"/>
              <a:t> child</a:t>
            </a:r>
          </a:p>
          <a:p>
            <a:pPr lvl="1"/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Set initial tau = alpha[q]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5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Vantage Point tree (VP)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3F0D9-C40B-144F-B519-3D777B96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093" y="1530626"/>
            <a:ext cx="4849813" cy="4849813"/>
          </a:xfrm>
        </p:spPr>
      </p:pic>
    </p:spTree>
    <p:extLst>
      <p:ext uri="{BB962C8B-B14F-4D97-AF65-F5344CB8AC3E}">
        <p14:creationId xmlns:p14="http://schemas.microsoft.com/office/powerpoint/2010/main" val="21478617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</TotalTime>
  <Words>446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Exact Acceleration of  K-Means++ and K-Means||</vt:lpstr>
      <vt:lpstr>Abstract</vt:lpstr>
      <vt:lpstr>Introduction</vt:lpstr>
      <vt:lpstr>Introduction[cont.]</vt:lpstr>
      <vt:lpstr>Accelerating K-Means++</vt:lpstr>
      <vt:lpstr>PowerPoint Presentation</vt:lpstr>
      <vt:lpstr>Accelerating K–Means||</vt:lpstr>
      <vt:lpstr>Nearest In Range Queries</vt:lpstr>
      <vt:lpstr>Vantage Point tree (VP)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Acceleration of  K-Means++ and K-Means||</dc:title>
  <dc:creator>Hesam Mousavi</dc:creator>
  <cp:lastModifiedBy>Hesam Mousavi</cp:lastModifiedBy>
  <cp:revision>10</cp:revision>
  <dcterms:created xsi:type="dcterms:W3CDTF">2022-02-28T09:08:01Z</dcterms:created>
  <dcterms:modified xsi:type="dcterms:W3CDTF">2022-02-28T13:35:24Z</dcterms:modified>
</cp:coreProperties>
</file>