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71" r:id="rId6"/>
    <p:sldId id="263" r:id="rId7"/>
    <p:sldId id="264" r:id="rId8"/>
    <p:sldId id="270" r:id="rId9"/>
    <p:sldId id="266" r:id="rId10"/>
    <p:sldId id="268" r:id="rId11"/>
    <p:sldId id="267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4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09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Mohammad </a:t>
            </a:r>
            <a:r>
              <a:rPr lang="en-US" dirty="0" err="1"/>
              <a:t>Mahmoudi</a:t>
            </a:r>
            <a:r>
              <a:rPr lang="en-US" dirty="0"/>
              <a:t>, Hesam Mousavi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A2E-5183-5F4B-B42B-6F97BCC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9AA9-C3DA-1849-8B79-532891132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3414023" cy="4850296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endParaRPr lang="en-US" dirty="0"/>
          </a:p>
          <a:p>
            <a:r>
              <a:rPr lang="en-US" dirty="0" err="1"/>
              <a:t>binary_heap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kll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5EB14-50B1-9A4A-9261-E8326F5C9C80}"/>
              </a:ext>
            </a:extLst>
          </p:cNvPr>
          <p:cNvSpPr txBox="1">
            <a:spLocks/>
          </p:cNvSpPr>
          <p:nvPr/>
        </p:nvSpPr>
        <p:spPr>
          <a:xfrm>
            <a:off x="6906102" y="1524000"/>
            <a:ext cx="3414023" cy="485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 err="1"/>
              <a:t>nearest_neighbor_search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binary_heap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BinaryHeap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create binary heap tree each node is (point, id)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push</a:t>
            </a:r>
          </a:p>
          <a:p>
            <a:pPr lvl="2"/>
            <a:r>
              <a:rPr lang="en-US" dirty="0"/>
              <a:t>Get new point and it’s id and add to the tree in O(log 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</a:t>
            </a:r>
          </a:p>
          <a:p>
            <a:pPr lvl="2"/>
            <a:r>
              <a:rPr lang="en-US" dirty="0"/>
              <a:t>Pop the node with minimum value(root) from tree and remove the node O(log n)</a:t>
            </a:r>
          </a:p>
          <a:p>
            <a:pPr lvl="2"/>
            <a:r>
              <a:rPr lang="en-US" dirty="0"/>
              <a:t>Return minimum value in tree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peek</a:t>
            </a:r>
          </a:p>
          <a:p>
            <a:pPr lvl="2"/>
            <a:r>
              <a:rPr lang="en-US" dirty="0"/>
              <a:t>Peek the node with minimum value(root) from tree but node still is in tree O(1)</a:t>
            </a:r>
          </a:p>
          <a:p>
            <a:pPr lvl="2"/>
            <a:r>
              <a:rPr lang="en-US" dirty="0"/>
              <a:t>Return minimum value in tree</a:t>
            </a:r>
          </a:p>
        </p:txBody>
      </p:sp>
    </p:spTree>
    <p:extLst>
      <p:ext uri="{BB962C8B-B14F-4D97-AF65-F5344CB8AC3E}">
        <p14:creationId xmlns:p14="http://schemas.microsoft.com/office/powerpoint/2010/main" val="35004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 err="1"/>
              <a:t>euclidean</a:t>
            </a:r>
            <a:endParaRPr lang="en-US" dirty="0"/>
          </a:p>
          <a:p>
            <a:pPr lvl="1"/>
            <a:r>
              <a:rPr lang="en-US" dirty="0"/>
              <a:t>Get’s two points and return Euclidean distance between them</a:t>
            </a:r>
          </a:p>
          <a:p>
            <a:endParaRPr lang="en-US" dirty="0"/>
          </a:p>
          <a:p>
            <a:r>
              <a:rPr lang="en-US" dirty="0"/>
              <a:t>Class NNS: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their id and build Vantage Point-tree each node is (point, id)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vptree</a:t>
            </a:r>
            <a:r>
              <a:rPr lang="en-US" dirty="0"/>
              <a:t> and set as it self </a:t>
            </a:r>
            <a:r>
              <a:rPr lang="en-US" dirty="0" err="1"/>
              <a:t>vptree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get_child</a:t>
            </a:r>
            <a:endParaRPr lang="en-US" dirty="0"/>
          </a:p>
          <a:p>
            <a:pPr lvl="2"/>
            <a:r>
              <a:rPr lang="en-US" dirty="0"/>
              <a:t>Get a Boolean</a:t>
            </a:r>
          </a:p>
          <a:p>
            <a:pPr lvl="2"/>
            <a:r>
              <a:rPr lang="en-US" dirty="0"/>
              <a:t>Return NNS object contain left child if bool be true, otherwise return right child </a:t>
            </a:r>
          </a:p>
        </p:txBody>
      </p:sp>
    </p:spTree>
    <p:extLst>
      <p:ext uri="{BB962C8B-B14F-4D97-AF65-F5344CB8AC3E}">
        <p14:creationId xmlns:p14="http://schemas.microsoft.com/office/powerpoint/2010/main" val="406157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r>
              <a:rPr lang="en-US" dirty="0"/>
              <a:t>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search</a:t>
            </a:r>
          </a:p>
          <a:p>
            <a:pPr lvl="2"/>
            <a:r>
              <a:rPr lang="en-US" dirty="0"/>
              <a:t>Gets r, tau, low</a:t>
            </a:r>
          </a:p>
          <a:p>
            <a:pPr lvl="2"/>
            <a:r>
              <a:rPr lang="en-US" dirty="0"/>
              <a:t>Return true if we should search in low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</a:t>
            </a:r>
          </a:p>
          <a:p>
            <a:pPr lvl="2"/>
            <a:r>
              <a:rPr lang="en-US" dirty="0"/>
              <a:t>Gets tau, </a:t>
            </a:r>
            <a:r>
              <a:rPr lang="en-US" dirty="0" err="1"/>
              <a:t>tau_p</a:t>
            </a:r>
            <a:r>
              <a:rPr lang="en-US" dirty="0"/>
              <a:t>, id, </a:t>
            </a:r>
            <a:r>
              <a:rPr lang="en-US" dirty="0" err="1"/>
              <a:t>id_p</a:t>
            </a:r>
            <a:endParaRPr lang="en-US" dirty="0"/>
          </a:p>
          <a:p>
            <a:pPr lvl="2"/>
            <a:r>
              <a:rPr lang="en-US" dirty="0"/>
              <a:t>Return tau, id of the closer point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nearest</a:t>
            </a:r>
          </a:p>
          <a:p>
            <a:pPr lvl="2"/>
            <a:r>
              <a:rPr lang="en-US" dirty="0"/>
              <a:t>Gets q, tau</a:t>
            </a:r>
          </a:p>
          <a:p>
            <a:pPr lvl="2"/>
            <a:r>
              <a:rPr lang="en-US" dirty="0"/>
              <a:t>Return tau, id: distance of closest point to q in range tau and it’s id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nearest_in_range</a:t>
            </a:r>
            <a:endParaRPr lang="en-US" dirty="0"/>
          </a:p>
          <a:p>
            <a:pPr lvl="2"/>
            <a:r>
              <a:rPr lang="en-US" dirty="0"/>
              <a:t>Gets q,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Call nearest function with query(q, -1),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Return nearest point in tree to q in range </a:t>
            </a:r>
            <a:r>
              <a:rPr lang="en-US" dirty="0" err="1"/>
              <a:t>max_range</a:t>
            </a:r>
            <a:r>
              <a:rPr lang="en-US" dirty="0"/>
              <a:t> if be non return -1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AKPP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K-Means++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AKLL: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R (int): number of round(s) (default = 5)</a:t>
            </a:r>
          </a:p>
          <a:p>
            <a:pPr lvl="3"/>
            <a:r>
              <a:rPr lang="en-US" dirty="0"/>
              <a:t>L (int): size of oversampling (default = 2xK)</a:t>
            </a:r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K-Mean||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In this module we load </a:t>
            </a:r>
            <a:r>
              <a:rPr lang="en-US"/>
              <a:t>phishing dataset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cost of K-means++ has long been recognized as being an expensive but necessary step for better results.</a:t>
            </a:r>
          </a:p>
          <a:p>
            <a:endParaRPr lang="en-US" dirty="0"/>
          </a:p>
          <a:p>
            <a:r>
              <a:rPr lang="en-US" dirty="0"/>
              <a:t>Modern accelerated versions of K-means clustering perform as few as 1.2 total iterations of the dataset [</a:t>
            </a:r>
            <a:r>
              <a:rPr lang="en-US" dirty="0" err="1"/>
              <a:t>Ryšavy</a:t>
            </a:r>
            <a:r>
              <a:rPr lang="en-US" dirty="0"/>
              <a:t>́ and </a:t>
            </a:r>
            <a:r>
              <a:rPr lang="en-US" dirty="0" err="1"/>
              <a:t>Hamerly</a:t>
            </a:r>
            <a:r>
              <a:rPr lang="en-US" dirty="0"/>
              <a:t>, 2016].</a:t>
            </a:r>
          </a:p>
          <a:p>
            <a:endParaRPr lang="en-US" dirty="0"/>
          </a:p>
          <a:p>
            <a:r>
              <a:rPr lang="en-US" dirty="0"/>
              <a:t>making K-means++ seed selection take up to 44% of all distance computations.</a:t>
            </a:r>
          </a:p>
          <a:p>
            <a:endParaRPr lang="en-US" dirty="0"/>
          </a:p>
          <a:p>
            <a:r>
              <a:rPr lang="en-US" dirty="0"/>
              <a:t>Faster seed selection is useful many application such as:</a:t>
            </a:r>
          </a:p>
          <a:p>
            <a:pPr lvl="1"/>
            <a:r>
              <a:rPr lang="en-US" dirty="0"/>
              <a:t>Corset construction [</a:t>
            </a:r>
            <a:r>
              <a:rPr lang="en-US" dirty="0" err="1"/>
              <a:t>Bachem</a:t>
            </a:r>
            <a:r>
              <a:rPr lang="en-US" dirty="0"/>
              <a:t> et al., 2015]</a:t>
            </a:r>
          </a:p>
          <a:p>
            <a:pPr lvl="1"/>
            <a:r>
              <a:rPr lang="en-US" dirty="0"/>
              <a:t>Change detection [Raff et al., 2020]</a:t>
            </a:r>
          </a:p>
          <a:p>
            <a:pPr lvl="1"/>
            <a:r>
              <a:rPr lang="en-US" dirty="0"/>
              <a:t>Tensor algorithms [</a:t>
            </a:r>
            <a:r>
              <a:rPr lang="en-US" dirty="0" err="1"/>
              <a:t>Jegelka</a:t>
            </a:r>
            <a:r>
              <a:rPr lang="en-US" dirty="0"/>
              <a:t> et al., 2009]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  <a:p>
            <a:pPr lvl="1"/>
            <a:r>
              <a:rPr lang="en-US" dirty="0"/>
              <a:t>Triangle inequality</a:t>
            </a:r>
          </a:p>
          <a:p>
            <a:pPr lvl="1"/>
            <a:r>
              <a:rPr lang="en-US" dirty="0"/>
              <a:t>Dynamic priority queue</a:t>
            </a:r>
          </a:p>
          <a:p>
            <a:endParaRPr lang="en-US" dirty="0"/>
          </a:p>
          <a:p>
            <a:r>
              <a:rPr lang="en-US" dirty="0"/>
              <a:t>Accelerating K-means ||</a:t>
            </a:r>
          </a:p>
          <a:p>
            <a:pPr lvl="1"/>
            <a:r>
              <a:rPr lang="en-US" dirty="0" err="1"/>
              <a:t>NearestInRange</a:t>
            </a:r>
            <a:r>
              <a:rPr lang="en-US" dirty="0"/>
              <a:t> query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Empirical evaluation</a:t>
            </a:r>
          </a:p>
          <a:p>
            <a:pPr lvl="1"/>
            <a:r>
              <a:rPr lang="en-US" dirty="0"/>
              <a:t>Large dataset</a:t>
            </a:r>
          </a:p>
          <a:p>
            <a:pPr lvl="1"/>
            <a:r>
              <a:rPr lang="en-US" dirty="0"/>
              <a:t>K in range [32, 4096]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L)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1061</Words>
  <Application>Microsoft Macintosh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Introduction[cont.]</vt:lpstr>
      <vt:lpstr>Accelerating K-Means++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  <vt:lpstr>An overview of the work done</vt:lpstr>
      <vt:lpstr>Modules</vt:lpstr>
      <vt:lpstr>Functions in tools</vt:lpstr>
      <vt:lpstr>Functions in dataset</vt:lpstr>
      <vt:lpstr>Functions in binary_heap</vt:lpstr>
      <vt:lpstr>Functions in nearest_neighbor_search</vt:lpstr>
      <vt:lpstr>Functions in nearest_neighbor_search[cont.]</vt:lpstr>
      <vt:lpstr>Functions in kpp</vt:lpstr>
      <vt:lpstr>Functions in akpp</vt:lpstr>
      <vt:lpstr>Functions in kll</vt:lpstr>
      <vt:lpstr>Functions in akll</vt:lpstr>
      <vt:lpstr>Functions in result-kmeans-plusplus</vt:lpstr>
      <vt:lpstr>Functions in result-kmeans-parallel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Hesam Mousavi</cp:lastModifiedBy>
  <cp:revision>26</cp:revision>
  <dcterms:created xsi:type="dcterms:W3CDTF">2022-02-28T09:08:01Z</dcterms:created>
  <dcterms:modified xsi:type="dcterms:W3CDTF">2022-02-28T18:55:59Z</dcterms:modified>
</cp:coreProperties>
</file>