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270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나눔바른고딕" panose="020B0603020101020101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2C3E0F-9838-4F22-AF5E-7927965321E5}">
          <p14:sldIdLst>
            <p14:sldId id="257"/>
            <p14:sldId id="260"/>
            <p14:sldId id="261"/>
            <p14:sldId id="258"/>
            <p14:sldId id="270"/>
            <p14:sldId id="271"/>
            <p14:sldId id="272"/>
            <p14:sldId id="263"/>
          </p14:sldIdLst>
        </p14:section>
        <p14:section name="제목 없는 구역" id="{4474BC26-E792-49B3-806A-EE4CEC515345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6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295" y="2447473"/>
            <a:ext cx="5075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House Price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6596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HyeSeong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Moon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hsmoon9106@gmail.net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1057" y="437393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45209"/>
              </p:ext>
            </p:extLst>
          </p:nvPr>
        </p:nvGraphicFramePr>
        <p:xfrm>
          <a:off x="1799109" y="1870839"/>
          <a:ext cx="8991783" cy="3954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549">
                  <a:extLst>
                    <a:ext uri="{9D8B030D-6E8A-4147-A177-3AD203B41FA5}">
                      <a16:colId xmlns:a16="http://schemas.microsoft.com/office/drawing/2014/main" val="1115628337"/>
                    </a:ext>
                  </a:extLst>
                </a:gridCol>
                <a:gridCol w="2381648">
                  <a:extLst>
                    <a:ext uri="{9D8B030D-6E8A-4147-A177-3AD203B41FA5}">
                      <a16:colId xmlns:a16="http://schemas.microsoft.com/office/drawing/2014/main" val="2771194316"/>
                    </a:ext>
                  </a:extLst>
                </a:gridCol>
                <a:gridCol w="2672793">
                  <a:extLst>
                    <a:ext uri="{9D8B030D-6E8A-4147-A177-3AD203B41FA5}">
                      <a16:colId xmlns:a16="http://schemas.microsoft.com/office/drawing/2014/main" val="1172528582"/>
                    </a:ext>
                  </a:extLst>
                </a:gridCol>
                <a:gridCol w="2672793">
                  <a:extLst>
                    <a:ext uri="{9D8B030D-6E8A-4147-A177-3AD203B41FA5}">
                      <a16:colId xmlns:a16="http://schemas.microsoft.com/office/drawing/2014/main" val="4291894015"/>
                    </a:ext>
                  </a:extLst>
                </a:gridCol>
              </a:tblGrid>
              <a:tr h="650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 package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Tuning parameter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Argument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Cross-Validation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88876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built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-in function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fold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71673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LASSO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glmnet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lambda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13260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Ridge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Glmnet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lambda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25988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SCAD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ncvreg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lambda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825347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RF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randomForest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ntree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30067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SVM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svm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71620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GBM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gbm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ntree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788"/>
                  </a:ext>
                </a:extLst>
              </a:tr>
              <a:tr h="41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esemble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71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4908" y="437393"/>
            <a:ext cx="132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28211"/>
              </p:ext>
            </p:extLst>
          </p:nvPr>
        </p:nvGraphicFramePr>
        <p:xfrm>
          <a:off x="1444908" y="1932496"/>
          <a:ext cx="9413553" cy="3987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95">
                  <a:extLst>
                    <a:ext uri="{9D8B030D-6E8A-4147-A177-3AD203B41FA5}">
                      <a16:colId xmlns:a16="http://schemas.microsoft.com/office/drawing/2014/main" val="1115628337"/>
                    </a:ext>
                  </a:extLst>
                </a:gridCol>
                <a:gridCol w="2481986">
                  <a:extLst>
                    <a:ext uri="{9D8B030D-6E8A-4147-A177-3AD203B41FA5}">
                      <a16:colId xmlns:a16="http://schemas.microsoft.com/office/drawing/2014/main" val="2771194316"/>
                    </a:ext>
                  </a:extLst>
                </a:gridCol>
                <a:gridCol w="2481986">
                  <a:extLst>
                    <a:ext uri="{9D8B030D-6E8A-4147-A177-3AD203B41FA5}">
                      <a16:colId xmlns:a16="http://schemas.microsoft.com/office/drawing/2014/main" val="4162201577"/>
                    </a:ext>
                  </a:extLst>
                </a:gridCol>
                <a:gridCol w="2481986">
                  <a:extLst>
                    <a:ext uri="{9D8B030D-6E8A-4147-A177-3AD203B41FA5}">
                      <a16:colId xmlns:a16="http://schemas.microsoft.com/office/drawing/2014/main" val="1003541019"/>
                    </a:ext>
                  </a:extLst>
                </a:gridCol>
              </a:tblGrid>
              <a:tr h="46903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original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Imputation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 transformation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466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0.18726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0.54652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0.14085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71673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LASSO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0.18219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0.17224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0.14779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13260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ridge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0.18370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0.18666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0.14816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825347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SCAD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0.16496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0.17457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0.13817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30067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RF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0.16117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0.15898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0.15255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71620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SVM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0.25293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0.21882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0.13858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788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GBM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0.20858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0.19579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0.13582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40533"/>
                  </a:ext>
                </a:extLst>
              </a:tr>
              <a:tr h="43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15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esm</a:t>
                      </a:r>
                      <a:endParaRPr lang="ko-KR" altLang="en-US" sz="1800" b="1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0.21746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0.18965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0.14092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97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Cleansing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3487" y="504561"/>
            <a:ext cx="602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 : </a:t>
            </a:r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hist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of continuous variable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7" y="1421562"/>
            <a:ext cx="10004972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83" y="1164212"/>
            <a:ext cx="10135010" cy="51706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483" y="498947"/>
            <a:ext cx="466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 :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 transformation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9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37" y="1311158"/>
            <a:ext cx="5962406" cy="520054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9198" y="450833"/>
            <a:ext cx="324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 : correlation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5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691" y="450833"/>
            <a:ext cx="2553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 :Boxplot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58" y="1694572"/>
            <a:ext cx="9358529" cy="47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Cleansing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9917" y="437393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Cleansing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92793"/>
              </p:ext>
            </p:extLst>
          </p:nvPr>
        </p:nvGraphicFramePr>
        <p:xfrm>
          <a:off x="1062351" y="2102177"/>
          <a:ext cx="9728541" cy="3430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26">
                  <a:extLst>
                    <a:ext uri="{9D8B030D-6E8A-4147-A177-3AD203B41FA5}">
                      <a16:colId xmlns:a16="http://schemas.microsoft.com/office/drawing/2014/main" val="1115628337"/>
                    </a:ext>
                  </a:extLst>
                </a:gridCol>
                <a:gridCol w="8229915">
                  <a:extLst>
                    <a:ext uri="{9D8B030D-6E8A-4147-A177-3AD203B41FA5}">
                      <a16:colId xmlns:a16="http://schemas.microsoft.com/office/drawing/2014/main" val="2771194316"/>
                    </a:ext>
                  </a:extLst>
                </a:gridCol>
              </a:tblGrid>
              <a:tr h="494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kern="1200" spc="-15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en-US" altLang="ko-KR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45327"/>
                  </a:ext>
                </a:extLst>
              </a:tr>
              <a:tr h="18540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kern="1200" spc="-150" dirty="0" err="1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결측치</a:t>
                      </a:r>
                      <a:r>
                        <a:rPr lang="ko-KR" altLang="en-US" sz="1800" kern="1200" spc="-15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 처리</a:t>
                      </a:r>
                      <a:endParaRPr lang="ko-KR" altLang="en-US" sz="1800" kern="1200" spc="-15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범주형 변수 항목들 중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‘NA’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 값들이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‘None’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‘None’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하나의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level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적용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범주형 변수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‘Utilities’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결측값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test set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관측치 제거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연속형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변수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LotFrontage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결측치가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이상으로 변수 제거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연속형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변수 중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결측값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1~2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개인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median/mode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71673"/>
                  </a:ext>
                </a:extLst>
              </a:tr>
              <a:tr h="5366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kern="1200" spc="-15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이상치 처리</a:t>
                      </a:r>
                      <a:endParaRPr lang="ko-KR" altLang="en-US" sz="1800" kern="1200" spc="-15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13260"/>
                  </a:ext>
                </a:extLst>
              </a:tr>
              <a:tr h="5366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kern="1200" spc="-15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변수 변환</a:t>
                      </a:r>
                      <a:endParaRPr lang="ko-KR" altLang="en-US" sz="1800" kern="1200" spc="-15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연속형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변수에 한해서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반응변수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독립변수에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로그 변환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82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199</Words>
  <Application>Microsoft Office PowerPoint</Application>
  <PresentationFormat>와이드스크린</PresentationFormat>
  <Paragraphs>109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ExtraBold</vt:lpstr>
      <vt:lpstr>맑은 고딕</vt:lpstr>
      <vt:lpstr>나눔스퀘어 Bold</vt:lpstr>
      <vt:lpstr>나눔바른고딕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HSMOON</cp:lastModifiedBy>
  <cp:revision>122</cp:revision>
  <dcterms:created xsi:type="dcterms:W3CDTF">2017-05-29T09:12:16Z</dcterms:created>
  <dcterms:modified xsi:type="dcterms:W3CDTF">2020-09-25T06:59:04Z</dcterms:modified>
</cp:coreProperties>
</file>