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3"/>
  </p:notesMasterIdLst>
  <p:sldIdLst>
    <p:sldId id="257" r:id="rId2"/>
    <p:sldId id="260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9098" y="2447473"/>
            <a:ext cx="2933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Titanic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6596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HyeSeong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Moon</a:t>
            </a:r>
          </a:p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hsmoon9106@gmail.net 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4908" y="437393"/>
            <a:ext cx="1326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Description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Cleansing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Description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6031" y="437393"/>
            <a:ext cx="2263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Description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Cleansing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9917" y="437393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Cleansing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11057" y="437393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와이드스크린</PresentationFormat>
  <Paragraphs>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나눔스퀘어 Bold</vt:lpstr>
      <vt:lpstr>Arial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HSMOON</cp:lastModifiedBy>
  <cp:revision>10</cp:revision>
  <dcterms:created xsi:type="dcterms:W3CDTF">2017-05-29T09:12:16Z</dcterms:created>
  <dcterms:modified xsi:type="dcterms:W3CDTF">2020-08-31T09:30:05Z</dcterms:modified>
</cp:coreProperties>
</file>