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511B-DABF-4AF0-A29A-4AEA75F5E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13032-E239-4825-BADE-9CDCD575F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51C27-59F2-40E7-83D9-82B1E8F6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FE6E-722E-48D6-B3D6-F024ECCFDBE7}" type="datetimeFigureOut">
              <a:rPr lang="tr-TR" smtClean="0"/>
              <a:t>26.07.2022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1EB31-711D-4A89-893E-3A7C03AD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79F53-7051-4DB2-9EEF-D7B0F4B3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A387-0753-4125-8AB3-64DF4546F2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783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16DB-FED1-4E3E-9EF5-778AA3FD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03785-741C-4D68-AF38-689ED0A7D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5AC0-B39B-4080-9C52-16941476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FE6E-722E-48D6-B3D6-F024ECCFDBE7}" type="datetimeFigureOut">
              <a:rPr lang="tr-TR" smtClean="0"/>
              <a:t>26.07.2022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08594-3254-4012-8003-73CA332C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5463D-7E92-462C-B287-35C1D83D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A387-0753-4125-8AB3-64DF4546F2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87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2E646-279E-4B19-90CC-F204A1B80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8A4FC-B33D-4468-8EDE-13B9963F2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E6A8C-42CC-4892-AEB7-414CB807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FE6E-722E-48D6-B3D6-F024ECCFDBE7}" type="datetimeFigureOut">
              <a:rPr lang="tr-TR" smtClean="0"/>
              <a:t>26.07.2022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4955C-4B28-4967-945B-9B7F0BA38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B902-89A2-466F-BF22-78BF0377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A387-0753-4125-8AB3-64DF4546F2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504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EE26-540B-43E2-BC05-8793E97B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E6E1-8F6C-4320-8831-325AB2EE5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6A8D4-E2E7-43CA-8C0A-EBAF5F15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FE6E-722E-48D6-B3D6-F024ECCFDBE7}" type="datetimeFigureOut">
              <a:rPr lang="tr-TR" smtClean="0"/>
              <a:t>26.07.2022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1D72E-B0F1-4EEA-A334-52E5EC06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35F8F-1902-4F3F-BC1C-6726C02A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A387-0753-4125-8AB3-64DF4546F2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109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7CC5-C2B0-44D6-A813-2E1D111E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56C03-74F6-4364-8330-04A488B47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35BD2-621F-44AC-950C-D8A992B9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FE6E-722E-48D6-B3D6-F024ECCFDBE7}" type="datetimeFigureOut">
              <a:rPr lang="tr-TR" smtClean="0"/>
              <a:t>26.07.2022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6708C-4A76-487A-8173-0B63AE74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8930F-2719-41B5-9B88-542104249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A387-0753-4125-8AB3-64DF4546F2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064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E890-5849-4242-96A9-25EF4B0C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92F91-C995-42B7-A362-BB8839E10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906A2-3ACB-4252-928B-F0AD9DC03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FF0B8-D590-4920-85B9-B0942B5A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FE6E-722E-48D6-B3D6-F024ECCFDBE7}" type="datetimeFigureOut">
              <a:rPr lang="tr-TR" smtClean="0"/>
              <a:t>26.07.2022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A3C21-09BF-4798-9384-52553668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DBEC6-7DC2-48D3-A852-0A00AED2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A387-0753-4125-8AB3-64DF4546F2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709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CD2A-B283-42E7-838F-A79A0384E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CB705-1BC4-47CE-9D3A-2BF85C56C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7142-0236-4EDC-9055-4EA164F72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DE702-36AB-4D99-B844-86475DF64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A976D-A074-40CC-9747-89935EB8C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D639B-5BB0-4EF7-B9E4-FD17AA17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FE6E-722E-48D6-B3D6-F024ECCFDBE7}" type="datetimeFigureOut">
              <a:rPr lang="tr-TR" smtClean="0"/>
              <a:t>26.07.2022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65025-B713-4F4E-94D9-2D93726D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F32F1-604A-476B-8F06-963BE048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A387-0753-4125-8AB3-64DF4546F2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612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8DD4-BE34-49A4-81B5-CB68D75F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327C2-2CB9-423E-B6F7-CE5F30B4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FE6E-722E-48D6-B3D6-F024ECCFDBE7}" type="datetimeFigureOut">
              <a:rPr lang="tr-TR" smtClean="0"/>
              <a:t>26.07.2022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56F51-7914-456D-9D84-31E0BE53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892E2-8BFE-4963-BC3A-22E0DE2B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A387-0753-4125-8AB3-64DF4546F2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569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8F4CB-C8AC-4114-8B4F-E9ADD836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FE6E-722E-48D6-B3D6-F024ECCFDBE7}" type="datetimeFigureOut">
              <a:rPr lang="tr-TR" smtClean="0"/>
              <a:t>26.07.2022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30C3E-6589-4DA9-802A-6D4FBBA2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90026-DE4C-446B-AAA6-B9A9D886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A387-0753-4125-8AB3-64DF4546F2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774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E7FE-21C0-4FC2-B3B2-35E601FB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D16-8CDC-4A0D-AFCD-192625A0F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249D0-4120-4141-9F55-6966CDBCB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AE565-7B76-45B2-A43B-02E55522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FE6E-722E-48D6-B3D6-F024ECCFDBE7}" type="datetimeFigureOut">
              <a:rPr lang="tr-TR" smtClean="0"/>
              <a:t>26.07.2022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65D75-9B6D-4B44-A998-B67E251C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C2357-43AF-4382-BC58-78ECE989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A387-0753-4125-8AB3-64DF4546F2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7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EBD7-FE0F-410C-AA92-45F0F5E3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462571-C90A-4A20-B13E-C822695E2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80596-0FC2-4160-8EBC-607F93AED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54067-D442-409E-902F-CFF17285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FE6E-722E-48D6-B3D6-F024ECCFDBE7}" type="datetimeFigureOut">
              <a:rPr lang="tr-TR" smtClean="0"/>
              <a:t>26.07.2022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B0551-E7E8-43BD-A5C2-9D5CCD1F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C763E-0DF0-4B0E-A864-E13A5610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A387-0753-4125-8AB3-64DF4546F2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133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530EB-C5DD-4FBF-9D56-9E1ABC61A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EA21C-BBEB-4E53-9F5D-06EC0EAD9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147AF-1139-44AF-9E78-39CABD42C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BFE6E-722E-48D6-B3D6-F024ECCFDBE7}" type="datetimeFigureOut">
              <a:rPr lang="tr-TR" smtClean="0"/>
              <a:t>26.07.2022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20F01-709E-463F-93F5-9752BAF14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9EEF-3E58-4D6F-A235-8098F77BB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2A387-0753-4125-8AB3-64DF4546F2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887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A0B477-9491-4826-BE29-D56881EFB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96" y="1024681"/>
            <a:ext cx="3252866" cy="4808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BD3708-FCE8-4B67-B29D-418AECE48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74" y="2868472"/>
            <a:ext cx="3802710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5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185F42D-B9B5-4CD6-BDB0-FD8F864DF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30" y="1360525"/>
            <a:ext cx="10193311" cy="413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0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EF657D-C4D9-4E4F-A601-8C5C752C0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33" y="1489542"/>
            <a:ext cx="10082134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1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BB3456-0975-4929-858A-404014A22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97" y="807493"/>
            <a:ext cx="10920406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4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CAE884-939F-467C-B447-F56D78B83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95" y="1051354"/>
            <a:ext cx="10036410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43CBCE-6575-403F-8762-7DE1323E0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78" y="2099195"/>
            <a:ext cx="10417443" cy="26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0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burhan turan</dc:creator>
  <cp:lastModifiedBy>burhan turan</cp:lastModifiedBy>
  <cp:revision>2</cp:revision>
  <dcterms:created xsi:type="dcterms:W3CDTF">2022-07-26T11:56:56Z</dcterms:created>
  <dcterms:modified xsi:type="dcterms:W3CDTF">2022-07-26T12:11:04Z</dcterms:modified>
</cp:coreProperties>
</file>