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6C6467-2496-47D8-A49E-13D0E8002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D43B302-9A78-40C9-9B2A-06FEFD576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92E0EF9-59ED-461B-96A8-C5EC74578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118083D-C756-438F-A42A-6F9C7051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956F63-CC9B-4C43-8DED-57F2747C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44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F696F3-A5CE-4227-9C63-4A59441A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428A7AA-786C-4785-B2BF-07118BA70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41808E0-E9AC-4338-B69D-28BB9279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955DC60-1246-49E7-9CB8-E08CE58E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0126E5-9C87-4141-8ADB-3D378E5C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56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29759A0-9DFF-4E48-9FAB-56CFB1C8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DF49949-1E69-413C-844C-78595996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8BBEA75-661D-40B2-91C6-63D14F07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A66BDE-9CA5-40F8-A1DA-EB692E596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AABEE7D-8D8B-4868-ADA2-76969B64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1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4903A7-55E1-4D20-B4D3-36F332F9C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CF00E2-7F7A-44DD-876A-D59E80BF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535DAB-4817-4AD5-AE76-E3F14D75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4112CF3-9D0F-453A-ABBC-3C18D50C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5015A2-44DF-4A3E-90F4-5A13E134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11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80B891-9ACF-4584-ACB2-6BB58AE1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1B84F52-6653-469A-95DE-2B2BB52B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AA691E-F96F-418A-9D4A-2D6A7D120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5FFB92-2EC0-4EBE-816E-E014C4F7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312F388-5BFA-47AC-99CE-E2EE0DF5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0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9AD45FE-1C06-4C85-8A09-7167034E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3636B2-E004-4A47-842D-8AFAFEE8E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4B40A6C-53A2-41F9-BD65-66C1ED3B3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6464AB1-CAFA-4378-9852-25C914F3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61F18A-F90C-4844-B10C-124F264E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190A393-ED9A-455C-8ACC-A58289B23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3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69F33A-70C4-4E0B-ADAE-E440AF6E9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02D5631-17D9-481F-A4F4-656D3C7D0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5A6BA3B-482A-4E42-83B2-62B9075BA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AC3F1978-111A-4B51-979E-FFB77D935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8D45C9F-0422-4A84-BAC1-D463DB473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AA010B6-DF04-4BF0-9C29-4200BE7B4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CC64F07-3620-4B09-8847-920C06A2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0D0FE68-2BAB-4FE9-BAEA-CB38F77D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2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0FF25A-0023-454C-AB54-A7604CA2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F4E0D49-EE6E-4EDF-B5C8-7924D241C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7976D5D-20AF-4EB8-A3CF-9E96955E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593CDD7-F9E3-48E0-9977-339A3D48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74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96902EB-9AF5-489D-B364-09DCEE41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E970403-35B2-45A0-AA10-F32AA05D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5D9634D-7B86-48D4-8664-51D7389DB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661AF1-44C8-417C-AA88-3C8572C3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1316E5-7092-4565-98C7-5E1520FEA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30CF710-9178-42CB-80D1-81D2D0361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0A6181A-08D9-4251-B8EA-80AB4248A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1928D1-680B-4A1B-83BF-88FCE844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900BCA-BDEF-423A-9785-307C8D01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4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740BCC-DA3E-4FA2-A249-1F544EAB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65A4F85D-B102-4E8E-BF17-1D5A40866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0EF5E72-AFA1-49FE-B04A-0CCAC5E7E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4763288-2E5B-4857-9E60-6AE0F10D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A7625E1-E60D-4398-929B-0331B222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E9C1066-2F15-43B6-AA96-F5746F24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4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7BBFDC9-BCE7-43C8-8B0D-6899FD88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8C1B972-F420-47FE-A7B7-479FDAB9F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483573-5A07-47C9-86C8-2F66638B1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0BD70-7A52-4D73-88DA-8080AC449618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6A403C-7835-476B-9304-2C0D38D6B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188468E-2494-47C5-A084-DD74A441A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B9027-0282-425E-975F-48920157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C9ED8E5C-1473-4774-A287-E0F006E01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48069"/>
            <a:ext cx="11277600" cy="576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55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9BFD2C1-21FA-451A-9B5E-0C5AB801C2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6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8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637FF51-2D9A-4A4E-8455-C0C338379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1" y="457200"/>
            <a:ext cx="108890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1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D262BD5-B3FB-4CB9-B6E6-30AEA7B2AA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" r="4" b="2292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, ekran görüntüsü, iç mekan içeren bir resim&#10;&#10;Açıklama otomatik olarak oluşturuldu">
            <a:extLst>
              <a:ext uri="{FF2B5EF4-FFF2-40B4-BE49-F238E27FC236}">
                <a16:creationId xmlns:a16="http://schemas.microsoft.com/office/drawing/2014/main" id="{426A75CB-54F5-4F35-8C4D-583AEEC48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57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kran, iç meka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073E1B3E-4938-425D-8374-9E13CE0377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01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49DE2EE4-1EF2-43C8-9A57-BE564168E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85959"/>
            <a:ext cx="11277600" cy="548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2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BADF3759-6FA0-4DBC-9A3F-E99FA80521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93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DCCEFBD-B8AF-4122-B705-289498A8B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52369"/>
            <a:ext cx="11277600" cy="575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204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0D1D0F5-66C7-4C83-A91B-379FA0731D7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450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01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7BF3B7C-6E1F-4949-B777-3D7614B6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37075"/>
            <a:ext cx="11277600" cy="57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8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kran görüntüsü, siyah içeren bir resim&#10;&#10;Açıklama otomatik olarak oluşturuldu">
            <a:extLst>
              <a:ext uri="{FF2B5EF4-FFF2-40B4-BE49-F238E27FC236}">
                <a16:creationId xmlns:a16="http://schemas.microsoft.com/office/drawing/2014/main" id="{30F1E175-A705-4CD4-A24A-B2853A8BF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81" y="457200"/>
            <a:ext cx="1088903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9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Geniş ekran</PresentationFormat>
  <Paragraphs>0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65455</dc:creator>
  <cp:lastModifiedBy>65455</cp:lastModifiedBy>
  <cp:revision>2</cp:revision>
  <dcterms:created xsi:type="dcterms:W3CDTF">2021-08-14T19:12:59Z</dcterms:created>
  <dcterms:modified xsi:type="dcterms:W3CDTF">2021-08-14T19:40:34Z</dcterms:modified>
</cp:coreProperties>
</file>