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FA968D-F862-48A9-A587-451F8580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44AA6E-CB9F-4DE4-8DA1-B93565E8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E6EE82-9207-487C-80CA-BFEDE18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029EA1-5BB0-48C7-88E8-DBD41AE5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02C8F7-D4AF-4534-B114-DD7A58B7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239A1-15C8-40AF-A256-8D4FFAA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A377EF-7E08-4510-9CAC-CB50D235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51A74-AA0A-4D89-9B95-617FE92C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58D1BA-5C5C-4087-AA62-D902BE97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064C4F-89EF-4331-9F42-CF0B7AFB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CF480CE-A420-422B-B72B-7308252C5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4186C6-1794-4493-833C-60F3BE83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3D24BC-5172-4FB7-9C1F-A6DFAD00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392694-5102-4C8E-9218-78801377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1416D8-1428-44B9-A065-E0CB680C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CD2BB-504C-47A0-AEBC-959C515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C9828-7852-404F-B487-D4BE118D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DCFDED-273C-44AB-9305-0C96C7F0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6EFF33-5210-4DE4-97E0-6755C746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5D1E4D-45F7-4DC5-846B-7564F18F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E563AE-DA2C-4292-B2C7-86852B83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C8319A-4492-4EB5-A6D4-021429DC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B9CC82-6BCF-450D-BE73-B30C8F44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C807EF-CFD8-401D-80BA-295E31D3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E0247C-BF44-458A-8A0F-E97EDE79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97D700-6A97-4130-BF85-C553ECB5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EAC866-10F1-4F24-BDF7-DF918ACCC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F77527-13C7-4376-A8F1-A121200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DD320B-82AC-4CB4-A37C-B8B65362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940F10-BD01-46BE-B3D3-105EF67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9CA894-2102-48D7-8BD3-E842E37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32120-D7B7-4EEE-BE0C-75337B76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999AC4-15EE-4D87-A83D-8F8E3301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F234DC-EBD2-4FC6-92F3-A8388D86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4721830-3167-4FB4-B17B-04CABFF5E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D4894B3-C78F-43C3-88C3-3922F0A61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CFDEF7B-D450-40E9-B83B-BE654538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228BA6F-B303-4232-976A-32EC08F6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EBDCF3A-8965-48CC-BE29-D693865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6558C6-D330-470D-A401-EB07EA4C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2E006E-79E2-41CB-91A5-43E9E06F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BEC37E0-0F8F-4EA6-B71F-49A67203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E1336F-3A24-48EF-B5F4-99DDA407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9BBA241-2C06-4D3F-B32F-8802A6EC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0538AB-7B9D-4953-8E61-8669ED6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3EAA7F-6041-4A3D-9124-F05A35B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42126-3BE7-40A4-AC2B-7C91F46B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7592F8-E685-47DF-AB29-BB033D9A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F279644-6F52-40AB-877E-72F1AADD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56D498-E2BC-42E4-892B-ED9F156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9436E2-750F-4AD4-8F54-BF6C1FD0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4A5394-028D-4D24-ADF2-9D440DD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84C384-49D3-4079-AF94-EF448DDF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3C32357-B0AB-4A89-A557-2ECF6CAC9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3FA817-48E4-489A-8294-94300302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56FDEA-1824-400C-B7DF-FD26AED7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6FEDE3-C8CF-4D1A-B8AD-7CCDB60B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942CC3-2F9E-4EA0-BFCE-5B57636A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D24294B-A4AD-4B71-B6AF-25F1168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1D9AD0-07D5-4589-BF8D-6C859D63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26C87-7DF9-47B4-A890-769555689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951B-12D9-4BD0-993E-D3C20683764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69787B-D03F-412F-8FAC-A6C5FC4A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252861-2B2D-4126-BF6C-49E88907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967B-6413-442A-BD15-30AFE433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64939C-D81A-45FC-90D8-B62F4381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" b="-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89338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C89B2C9-A118-40C6-BE2C-292520678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E3C6946-D4B1-424A-867D-6CF33880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0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6D076BE-DA39-4A84-A22E-55CFE2FA1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BC5FF9A-AC7C-4D2E-97BE-3D5CEC8E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0BC80A6-B360-4152-BB18-E81E78863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148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BB999D7-43A9-4FB1-BF11-A62FE6AB0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6FF2CED-6F8C-4C95-8B15-713221CB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5988"/>
            <a:ext cx="11277600" cy="55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74B3BE6-1A6D-4076-815A-518B7D80B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r="5070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445FE565-A91B-4EA1-8015-EC343DF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141908B-D258-44B9-8FD6-08B45B8A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70645B7-4F53-4794-96BD-28FA081E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6AAC734-E62C-4215-8342-EB6D949E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9BA76AA-5347-42AA-8889-D705DCBA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2D2C89D-68F2-46F6-9016-C3EDEDE0E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r="4395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B38076-31C5-4AA2-888F-16611342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6264D26-1862-48F0-9C7F-4DB655EFF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D0B3339-D96A-4FF6-8A86-3E9DC52C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9AAE48-FD1E-4552-8313-EA05075C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8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7F9B81B-A985-4781-8688-3D8ADF6C4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2E696B3-D664-4AB7-BE82-6A5C8402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B10C856-A034-404D-B616-0C3DCDDC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9B12C09-4221-4436-9D19-2172AF580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5547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2857000-1D08-422C-BD8E-170743161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FD903AD-49FD-45DB-8D6A-A43A7EA1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BCB5E8-E32D-4B51-BE61-AD83296B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1E602CE-3E19-4FA4-9692-15C0EEBBD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A05F967-82A1-45C9-BC65-169FC462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7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80F5188-829D-4804-A5AF-D84A12A40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0</Words>
  <Application>Microsoft Office PowerPoint</Application>
  <PresentationFormat>Geniş ekran</PresentationFormat>
  <Paragraphs>0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2</cp:revision>
  <dcterms:created xsi:type="dcterms:W3CDTF">2021-08-14T19:17:34Z</dcterms:created>
  <dcterms:modified xsi:type="dcterms:W3CDTF">2021-08-14T19:41:15Z</dcterms:modified>
</cp:coreProperties>
</file>