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45A4A9-4EF7-4D58-A8D6-AFA2BFFAD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2CB04DA-05ED-40ED-A594-CAC437A4F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0AB5A9-9774-45C1-A596-AAA412EEE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F1C8568-3316-4CD8-BF24-ADD76A887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78B74C3-C726-45BF-A15D-3F77E306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11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127C0D-BFDB-4CE1-8AC2-0622B633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8A3DAD7-24FB-4444-A9F8-C3CA8782C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A7988A-28D1-45E6-AC46-694277D72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75A0810-9B7C-4E39-80AF-12A778305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67072E-C98A-4412-AF03-8490508D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7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06EC19DD-8112-4A1B-AFE5-5E1ED09FE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AAE5E0F-995F-4C41-A88B-5845A54D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FACB756-AE33-4748-85C3-586DC24DA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0E16A02-B225-4427-8487-9D585D985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E7E4BA-8F02-461A-8EC4-09A88FE7D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75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028265-5691-4EA2-A020-3FBCCE82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E1EA6E-3F44-40F6-B011-D3B2F4D3F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6738B39-AEC7-482D-9348-1D194884B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A6C7E8D-0E44-40CA-82B0-7D19053E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2E0280-AAB2-4249-ABF6-64276E7C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7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9D2349-0BEC-4EB1-B0CD-B0678E78C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A026494-F37D-43C3-99DA-176615208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728F605-D7A1-47F9-9543-4C044EDF1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B3A20C-A7B7-4889-B2CB-92A36399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D361CD-3AEF-4E97-BACE-479B1E47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6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49C721-E432-435B-BFC2-44F761A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850038D-A7B9-4233-8556-CF74E73F9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95A91B4-D5BE-4A3B-BA1B-5395EB98B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9559A7-4EE6-48C7-9DB7-783FC433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34B272A-0147-4C7F-BDD3-DCE83BD1B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443B11F-AB40-43FA-8826-6190EAEF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7E48BD-C35D-4317-A6EA-FAC666A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ED1C058-8619-453C-96BE-3D894163E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8AAB1E8-DB0B-43E0-B390-E8C6F1A20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8178952-303B-4B31-8ED3-DCBCE8B75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780C688C-FEF0-43EB-A7A9-5E448FF76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4C42B2D9-1D97-4F31-8BBC-3EB94839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54F359F-C707-4DE8-ADA4-DA59A134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D7380150-BD9E-4206-86A9-C2DE13CF5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0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DEEBA-2923-450F-9D86-A9A30137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BB9A28F-7BA1-4D4E-BAC0-FD7C9F32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7C07863-15D7-4E6B-94AD-75E1A7BE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DDA9260-B2A2-4D3A-8373-633C2AF7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66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70875C-FF10-469D-A920-E522E5A70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DB70BD15-1CC9-49BF-AEA2-D66A2A8D9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BEBBC5F-6277-41AC-AFA4-14999023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8DFD37-3929-4623-8077-3987CA64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34BD62-AEC5-4B1E-9D5F-721812761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CAB5DD2-113D-4B5D-AC04-6FE813E7B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4AB3F00-4B8E-4114-837B-4188EE55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A04898D8-45F2-4FB9-A004-F664981CA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C8DD76F-0468-4473-93F9-5A95BE27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4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AB3C05-5DFC-403D-BEF5-066E94B8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C08182B-60A2-4C55-BF0E-3DEBC6A10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7444C803-B92A-4417-9191-8393E1D41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ACD7B93-7AC4-4D90-83D5-3D37FBE29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55BA2BB-A5B3-46A3-9C62-CA0C5029E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5AB9782-BA78-4628-8697-BDC56392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1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8EC3B0B-9987-463C-B73C-84BB61255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06CA60D-C6F4-487B-AFC4-DE361C191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87067A-5AB0-4EA3-A5B1-D9BFC57F8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D7EB-B9C3-45AC-B5EA-C57FF4381DB6}" type="datetimeFigureOut">
              <a:rPr lang="en-US" smtClean="0"/>
              <a:t>8/14/2021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03CFEA-18A6-4EFA-B107-ED23987FC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F79B73-D865-4392-9CF5-D426D8E10E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71606-AF20-4330-BF75-1D62490BB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B6E216EB-2D6F-4B13-AA20-0B3709D4C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97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9A03A0E-C8D1-44A2-A3B4-5AADDCB45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3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09F3A075-3FF5-423D-A942-A37036FA1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1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6C680F9C-0E40-4E4D-9577-2BE9DEA37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002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89635A7-EA32-4ED9-B32D-C23FC038D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49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AC8DE6F-0056-433A-8806-272BB9A8B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41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28A95F91-FA79-43ED-8310-33573EC58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06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831710D7-D111-4885-BB54-891580E25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5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D08D378-FFA2-4382-BF8B-70C5AB96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0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50822A1-1BA7-4454-ABCE-6804AF816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8359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FC430BA-2DBD-4CE0-95B5-9EAAF2232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87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91F4F4D0-8895-498D-B7D1-E19CEEFCC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74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F7DEA8BE-50CD-45C9-B742-05D2E2BDF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33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4A53B748-0BEB-4039-90F3-EEC920B4C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7241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32668A8E-F3DB-49F9-BDAB-463F1501A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75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602656CD-BCD7-4871-804E-A95F3D4DB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5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23A22660-4F78-4BC2-A96A-12DFC1773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26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1F4C613-3DE9-4934-A172-E5065EA75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547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AF38339B-DF3E-4C0E-831B-3F3B0C8DF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109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A5AA32F-E71E-4D2B-BF2C-B62BC0767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898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5E349372-96C0-470F-B8B7-23FA2D4810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" r="6890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2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DC811208-1890-44D4-A360-E10328F2D9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7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CDC06A4-F1CB-4975-AB55-F23D62E26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4660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tablo içeren bir resim&#10;&#10;Açıklama otomatik olarak oluşturuldu">
            <a:extLst>
              <a:ext uri="{FF2B5EF4-FFF2-40B4-BE49-F238E27FC236}">
                <a16:creationId xmlns:a16="http://schemas.microsoft.com/office/drawing/2014/main" id="{668A2040-25CE-46B0-A036-B35E9931F7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98" b="-4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6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E2250586-0F0D-4AE7-99C7-4E36BD25B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782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F85EC71C-64DE-48A0-AFC4-B8056232E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64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9F4B47EF-7E35-4D80-9B30-31C014734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63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77D0DEE2-55A3-495F-BE62-C9F360AED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4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093E4A2-D113-4A69-BD31-197C3D402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5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Resim 2" descr="metin içeren bir resim&#10;&#10;Açıklama otomatik olarak oluşturuldu">
            <a:extLst>
              <a:ext uri="{FF2B5EF4-FFF2-40B4-BE49-F238E27FC236}">
                <a16:creationId xmlns:a16="http://schemas.microsoft.com/office/drawing/2014/main" id="{18FE5E46-1FE5-4192-9952-94B3E226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7148"/>
            <a:ext cx="11277600" cy="550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3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Geniş ekran</PresentationFormat>
  <Paragraphs>0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65455</dc:creator>
  <cp:lastModifiedBy>65455</cp:lastModifiedBy>
  <cp:revision>2</cp:revision>
  <dcterms:created xsi:type="dcterms:W3CDTF">2021-08-14T19:29:23Z</dcterms:created>
  <dcterms:modified xsi:type="dcterms:W3CDTF">2021-08-14T19:44:22Z</dcterms:modified>
</cp:coreProperties>
</file>