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7-13T17:50:56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7DA04-79E9-54E5-3193-B4F79EBE9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7A7884-2381-91E2-5155-A2C9937E4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3AE2A-143F-10B1-122F-0989D1F0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E28-6D16-4953-870F-3293FB3ED9DD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458E-0B0F-CC28-A99C-3D7D42A1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D46F-0F6F-5ABB-8712-C1E74E76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9CB7-05D3-4215-A5A4-9C765BEE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B26BD-A77A-2DBF-EE33-AFB6AFF6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87C69A-AD87-03AE-B0F6-7513CA795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45138-5E67-3825-3869-55AA569F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E28-6D16-4953-870F-3293FB3ED9DD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D2EBA-8537-DC65-0CF0-BE5D23BE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9A426-40CE-44AC-7CB1-B484F5AE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9CB7-05D3-4215-A5A4-9C765BEE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4FBB8-47D1-CF21-6769-7C428500F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2078B-FAD7-73DD-F094-069033E74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9FD6E-963B-4451-7FF5-D8848C47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E28-6D16-4953-870F-3293FB3ED9DD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ECAF0-B58D-293A-35E8-EFC392291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24C2F-9C1A-01C9-F98F-B1AA23B9F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9CB7-05D3-4215-A5A4-9C765BEE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5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1EA3-78DA-9736-BCD0-734107951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75D8-81AE-88F6-7308-EC157B70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4DFD6-058F-15D0-E2A5-B204A4F3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E28-6D16-4953-870F-3293FB3ED9DD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A4E3D-DF57-7BE4-D22A-354939769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7AF7C-89CD-0CFC-94C2-BBFA6C1D6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9CB7-05D3-4215-A5A4-9C765BEE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1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95A5-46C1-0329-FC01-70A22349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4A17B-E991-A1FF-44CD-38D4030CE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9EF78-2E2C-E5F7-6666-A0C7D5720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E28-6D16-4953-870F-3293FB3ED9DD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1A4BC-0B8F-0833-D7D7-A37CDEE0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69619-7578-99ED-9BC4-998D8F35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9CB7-05D3-4215-A5A4-9C765BEE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9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E187-13F6-CE1B-7DDA-5C7EFA44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3C9FF-5879-0034-D37B-569C79321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C19675-46C2-633F-F19C-6D056DB7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96C4D-760F-D88E-6686-E811059A8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E28-6D16-4953-870F-3293FB3ED9DD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BEC26-4C5F-BC73-1772-C84350B1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BABE5B-234A-6FAD-8132-FEBF7211E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9CB7-05D3-4215-A5A4-9C765BEE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99C48-CB90-8D3D-E72D-E12E86798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D04AB-B521-66A3-8E39-A73DE6677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FA318-5488-8073-BF28-DA1BF479F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BD532-8BE9-0F03-95A1-7071A63AE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3FDE9-3ED2-0BF9-A972-3D708E084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FB25FF-5A80-5F60-D871-F7E5E05B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E28-6D16-4953-870F-3293FB3ED9DD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5DDAC-30ED-1482-64F7-5862B49D4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0F786-77B9-3FAA-37AF-09F214B2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9CB7-05D3-4215-A5A4-9C765BEE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70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6856-640E-D1A5-82AD-085D0A10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981CC-7797-D328-2E66-BE5799B2D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E28-6D16-4953-870F-3293FB3ED9DD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301CF-AB2D-CC56-F273-86B71B61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5AD08-F8F8-B254-A38F-3054BD66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9CB7-05D3-4215-A5A4-9C765BEE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1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09B9-2F6B-0858-34B1-E8476B04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E28-6D16-4953-870F-3293FB3ED9DD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E20DB8-AED1-3368-8EAC-D1DAA7FB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959A1-49FD-54F2-BD63-7D5522E35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9CB7-05D3-4215-A5A4-9C765BEE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1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5EDF-EA56-48D4-0D5A-7D2BFC5F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00FF2-E66D-C63E-AF1A-ECC13FF1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12DA1-D583-B3D3-64BF-80B7AAB2E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3F5F2-BA2E-E8DE-5321-6A83FE20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E28-6D16-4953-870F-3293FB3ED9DD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59217-13E4-9A77-AD36-21BBA385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1E340-5B25-EA27-5575-79F51062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9CB7-05D3-4215-A5A4-9C765BEE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62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16A4-0F4A-F7D0-650A-3F8147DEF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F8394-7760-3588-2181-FC52B6CA6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B3FC5-E0AA-D9FB-CE04-C30DACE4C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64254-3D48-260A-96FE-EA85AB10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52E28-6D16-4953-870F-3293FB3ED9DD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C5F91-D957-FC0F-AD48-C9999757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D251B-A7F5-471C-8230-B9DFDB02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9CB7-05D3-4215-A5A4-9C765BEE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60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A8E13C-2B18-C19B-6DF0-F6D1B81D4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69528-E0B3-1126-1BD9-71E23B685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A1ED7-96DB-A687-ECAD-D8B5B3D1E6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52E28-6D16-4953-870F-3293FB3ED9DD}" type="datetimeFigureOut">
              <a:rPr lang="en-US" smtClean="0"/>
              <a:t>13-Jul-22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42EB0-1602-7390-2DB0-9A3002A91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A16D-27CC-7FB9-DD25-C079B9D46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69CB7-05D3-4215-A5A4-9C765BEEDF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0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44804F-B7D1-841C-9ADC-95B3A3D06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195" y="354906"/>
            <a:ext cx="8736357" cy="534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4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533528-324B-DBE4-A2FF-FC1F6E4F9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026" y="302813"/>
            <a:ext cx="8188539" cy="655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18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EF859A8-EDC7-89CB-B740-33F73B181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98" y="215810"/>
            <a:ext cx="5992243" cy="1712069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CCBA18-38CB-5FF3-20DD-9E5DFE4E3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14" y="2299012"/>
            <a:ext cx="5992243" cy="434317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334EF3B-763B-D0A1-89C0-1818E542F532}"/>
                  </a:ext>
                </a:extLst>
              </p14:cNvPr>
              <p14:cNvContentPartPr/>
              <p14:nvPr/>
            </p14:nvContentPartPr>
            <p14:xfrm>
              <a:off x="7129341" y="433312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334EF3B-763B-D0A1-89C0-1818E542F53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20701" y="4324122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68947523-42FF-78B4-0789-46E31E70BA0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2" t="27300" r="63845" b="47304"/>
          <a:stretch/>
        </p:blipFill>
        <p:spPr>
          <a:xfrm>
            <a:off x="6762841" y="3865391"/>
            <a:ext cx="5015627" cy="28484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C42B55-5CD5-CD23-396E-48178DD322E1}"/>
              </a:ext>
            </a:extLst>
          </p:cNvPr>
          <p:cNvSpPr txBox="1"/>
          <p:nvPr/>
        </p:nvSpPr>
        <p:spPr>
          <a:xfrm>
            <a:off x="6881691" y="2554308"/>
            <a:ext cx="53103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 your mail username and password in Jenkins settings</a:t>
            </a:r>
          </a:p>
        </p:txBody>
      </p:sp>
    </p:spTree>
    <p:extLst>
      <p:ext uri="{BB962C8B-B14F-4D97-AF65-F5344CB8AC3E}">
        <p14:creationId xmlns:p14="http://schemas.microsoft.com/office/powerpoint/2010/main" val="2601343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yalcinyildiztr@gmail.com</dc:creator>
  <cp:lastModifiedBy>yalcinyildiztr@gmail.com</cp:lastModifiedBy>
  <cp:revision>2</cp:revision>
  <dcterms:created xsi:type="dcterms:W3CDTF">2022-07-13T17:54:21Z</dcterms:created>
  <dcterms:modified xsi:type="dcterms:W3CDTF">2022-07-13T18:00:37Z</dcterms:modified>
</cp:coreProperties>
</file>