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65024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5835" y="9130187"/>
            <a:ext cx="348725" cy="339200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65024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40833" indent="-296333" algn="ctr">
              <a:spcBef>
                <a:spcPts val="0"/>
              </a:spcBef>
              <a:buSzPct val="75000"/>
              <a:defRPr i="1" sz="2400"/>
            </a:lvl2pPr>
            <a:lvl3pPr marL="1185333" indent="-296333" algn="ctr">
              <a:spcBef>
                <a:spcPts val="0"/>
              </a:spcBef>
              <a:buSzPct val="75000"/>
              <a:defRPr i="1" sz="2400"/>
            </a:lvl3pPr>
            <a:lvl4pPr marL="1629833" indent="-296333" algn="ctr">
              <a:spcBef>
                <a:spcPts val="0"/>
              </a:spcBef>
              <a:buSzPct val="75000"/>
              <a:defRPr i="1" sz="2400"/>
            </a:lvl4pPr>
            <a:lvl5pPr marL="2074333" indent="-296333" algn="ctr">
              <a:spcBef>
                <a:spcPts val="0"/>
              </a:spcBef>
              <a:buSzPct val="75000"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“Type a quote here.”"/>
          <p:cNvSpPr txBox="1"/>
          <p:nvPr>
            <p:ph type="body" sz="quarter" idx="2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tif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인공지능 이해하기"/>
          <p:cNvSpPr txBox="1"/>
          <p:nvPr>
            <p:ph type="ctrTitle"/>
          </p:nvPr>
        </p:nvSpPr>
        <p:spPr>
          <a:xfrm>
            <a:off x="1270000" y="3288795"/>
            <a:ext cx="10464800" cy="1393546"/>
          </a:xfrm>
          <a:prstGeom prst="rect">
            <a:avLst/>
          </a:prstGeom>
        </p:spPr>
        <p:txBody>
          <a:bodyPr/>
          <a:lstStyle/>
          <a:p>
            <a:pPr/>
            <a:r>
              <a:t>인공지능 이해하기</a:t>
            </a:r>
          </a:p>
        </p:txBody>
      </p:sp>
      <p:sp>
        <p:nvSpPr>
          <p:cNvPr id="138" name="고려대학교 영어영문학과…"/>
          <p:cNvSpPr txBox="1"/>
          <p:nvPr>
            <p:ph type="subTitle" sz="quarter" idx="1"/>
          </p:nvPr>
        </p:nvSpPr>
        <p:spPr>
          <a:xfrm>
            <a:off x="1270000" y="6101170"/>
            <a:ext cx="10464800" cy="1868338"/>
          </a:xfrm>
          <a:prstGeom prst="rect">
            <a:avLst/>
          </a:prstGeom>
        </p:spPr>
        <p:txBody>
          <a:bodyPr/>
          <a:lstStyle/>
          <a:p>
            <a:pPr/>
            <a:r>
              <a:t>고려대학교 영어영문학과</a:t>
            </a:r>
          </a:p>
          <a:p>
            <a:pPr/>
            <a:r>
              <a:t>Yale University Haskins Laboratories</a:t>
            </a:r>
          </a:p>
          <a:p>
            <a:pPr/>
            <a:r>
              <a:t>남호성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데이터는 _______ 이다"/>
          <p:cNvSpPr txBox="1"/>
          <p:nvPr/>
        </p:nvSpPr>
        <p:spPr>
          <a:xfrm>
            <a:off x="2217978" y="4242511"/>
            <a:ext cx="8568844" cy="126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데이터는 _______ 이다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영상 데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영상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6 4 4 7 9 4 8 8 8 9 4 4 3 5 4 7 5 8 8 1 2 9 7 7 8 3 7 8 4 1 8 6 3 9 5 3 4 6 8 3 2 1 5 1 8 2 5 8 8 9 7 2 5 9 1 9 6 8 5 1 2 6 9 8 6 9 2 1 7 1 2 6 1 7 9 7 8 9 8 3 8 3 6 1 4 2 2 4 2 1 6 2 1 8 7 7 2 4 2 3 8 5 3 6 5 9 5 9 8 2 3 7 3 3 2 5 1 3 2 8 2 1 8 4 8 6 6 "/>
          <p:cNvSpPr txBox="1"/>
          <p:nvPr/>
        </p:nvSpPr>
        <p:spPr>
          <a:xfrm>
            <a:off x="55836" y="-42545"/>
            <a:ext cx="12994728" cy="983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4 4 7 9 4 8 8 8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1 7 6 2 4 7 7 7 7 7 1 2 5 5 8 3 9 1 5 8 9 6 6 3 5 8 7 6 1 5 7 4 8 1 6 6 7 2 6 1 1 5 4 6 5 2 3 6 7 4 7 6 7 1 6 6 7 7 5 9 7 6 5 7 1 8 3 1 9 4 1 4 5 2 4 1 4 4 5 4 4 9 5 1 1 6 2 9 2 8 6 9 6 7 1 7 2 7 1 7 6 3 4 7 5 2 9 2 4 8 7 9 2 2 3 1 9 4 1 7 7 6 4 5 6 9 7 1 2 2 4 2 6 7 8 5 4 3 1 1 3 6 4 4 7 7 1 2 5 6 1 6 6 8 1 7 9 2 6 8 3 6 8 3 9 6 7 5 9 9 3 6 3 5 6 2 8 6 7 8 4 9 8 3 5 1 8 7 3 1 6 1 8 4 1 5 1 8 1 1 9 5 8 4 3 6 7 3 6 6 5 9 6 5 2 3 2 4 1 6 4 2 8 7 2 4 2 2 1 3 2 5 4 5 1 8 9 4 5 1 3 8 6 8 5 7 3 4 9 6 9 2 8 7 4 3 7 6 2 5 2 3 4 2 7 4 1 1 6 5 4 1 6 8 2 5 5 2 7 6 5 6 9 2 2 2 5 7 4 9 8 3 4 4 3 4 9 3 9 3 1 7 5 8 1 3 1 2 9 6 9 2 8 2 6 5 9 5 9 6 7 2 8 2 1 8 1 2 1 3 5 8 6 9 2 1 5 1 7 5 3 6 1 4 6 5 3 8 9 3 6 8 4 2 5 8 5 7 9 8 5 2 6 1 4 5 1 9 3 3 7 6 1 2 8 4 7 7 6 7 1 7 4 9 2 2 8 3 5 4 8 8 8 8 5 5 7 7 2 3 6 5 7 2 9 9 8 4 1 9 5 3 4 8 4 8 6 4 7 4 8 1 4 4 2 4 9 8 8 9 8 1 4 9 9 7 5 1 8 7 3 2 6 4 1 9 5 9 9 8 4 9 5 4 2 7 5 3 3 3 7 4 6 3 8 4 8 9 1 8 2 8 2 6 9 7 5 5 6 6 3 9 2 1 7 8 4 2 2 2 6 8 3 9 4 9 1 8 9 2 4 9 7 4 4 1 8 9 1 8 6 3 2 8 4 9 9 5 6 5 9 2 9 4 4 6 3 9 9 1 8 7 5 2 4 7 4 8 7 4 3 8 1 9 6 1 9 7 9 4 7 7 9 2 2 6 4 3 2 7 9 1 1 4 3 2 4 2 2 2 6 1 9 8 6 9 8 6 6 6 6 4 2 8 7 3 2 6 2 2 1 2 3 4 9 5 2 5 2 4 2 8 7 6 5 7 2 5 4 3 7 2 2 4 7 1 4 8 3 2 1 5 1 8 2 5 8 8 9 7 2 5 9 1 9 6 8 5 1 2 6 9 8 6 9 2 1 7 1 2 6 1 7 9 7 8 9 8 3 8 3 6 1 4 2 2 4 2 1 6 2 1 8 7 7 2 4 2 3 8 5 3 6 5 9 5 9 8 2 3 7 3 3 2 5 1 3 2 8 2 1 8 4 8 6 6 2 4 3 1 5 8 7 6 8 7 4 3 4 5 3 6 3 9 5 1 5 2 9 1 8 5 7 9 8 5 2 6 1 4 5 1 9 3 3 7 6 1 2 8 4 7 7 6 7 1 7 4 9 2 2 8 3 5 4 8 8 8 8 5 5 7 7 2 3 6 5 7 2 9 9 8 4 1 9 5 3 4 8 4 8 6 4 7 4 8 1 4 4 2 4 9 8 8 9 8 1 4 9 9 7 5 1 8 7 3 2 6 4 1 9 5 9 9 8 4 9 5 4 2 7 5 3 3 3 7 4 6 3 8 4 8 9 1 8 2 8 2 6 9 7 5 5 6 6 3 9 2 1 7 8 4 2 2 2 6 8 3 9 4 9 1 8 9 2 4 9 7 4 4 1 8 9 1 8 6 3 2 8 4 9 9 5 6 5 9 2 9 4 4 6 3 9 9 1 8 7 5 2 4 7 4 8 7 4 3 8 1 9 6 1 9 7 9 4 7 7 9 2 2 6 4 3 2 7 9 1 1 4 3 2 4 2 2 2 6 1 9 8 6 9 8 6 6 6 6 4 2 8 7 3 2 6 2 2 1 2 3 4 9 5 2 5 2 4 2 8 7 6 5 7 2 5 4 3 7 2 2 4 7 1 4 5 6 4 9 2 3 8 3 7 8 8 3 2 2 5 7 4 5 6 1 9 4 9 8 5 8 8 8 4 7 1 4 7 9 1 5 6 9 7 1 5 2 3 5 3 6 1 6 9 4 1 7 3 2 4 5 7 4 2 2 3 1 6 4 8 8 6 6 6 7 8 8 9 8 1 5 1 3 6 2 3 2 1 7 8 7 2 6 9 7 1 5 3 1 2 5 6 8 9 6 1 2 6 9 4 9 9 1 8 5 3 6 6 2 7 4 9 2 3 8 2 5 4 3 7 2 1 2 9 1 7 3 8 9 8 5 7 1 5 7 2 3 7 2 3 8 9 5 8 2 2 2 4 8 2 4 6 2 8 8 6 8 4 2 5 9 7 2 7 3 4 1 9 5 9 9 6 8 9 2 5 8 7 1 2 8 5 3 8 2 8 2 2 7 2 7 7 3 9 3 1 6 4 6 3 8 5 2 9 9 8 3 6 1 8 6 4 4 7 9 4 8 8 8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1 7 6 2 4 7 7 7 7 7 1 2 5 5 8 3 9 1 5 8 9 6 6 3 5 8 7 6 1 5 7 4 8 1 6 6 7 2 6 1 1 5 4 6 5 2 3 6 7 4 7 6 7 1 6 6 7 7 5 9 7 6 5 7 1 8 3 1 9 4 1 4 5 2 4 1 4 4 5 4 4 9 5 1 1 6 2 9 2 8 6 9 6 7 1 7 2 7 1 7 6 3 4 7 5 2 9 2 4 8 7 9 2 2 3 1 9 4 1 7 7 6 4 5 6 9 7 1 2 2 4 2 6 7 8 5 4 3 1 1 3 6 4 4 7 7 1 2 5 6 1 6 6 8 1 7 9 2 6 8 3 6 8 3 9 6 7 5 9 9 3 6 3 5 6 2 8 6 7 8 4 9 8 3 5 1 8 7 3 1 6 1 8 4 1 5 1 8 1 1 9 5 8 4 3 6 7 3 6 6 5 9 6 5 2 3 2 4 1 6 4 2 8 7 2 4 2 2 1 3 2 5 4 5 1 8 9 4 5 1 3 8 6 8 5 7 3 4 9 6 9 2 8 7 4 3 7 6 2 5 2 3 4 2 7 4 1 1 6 5 4 1 6 8 2 5 5 2 7 6 5 6 9 2 2 2 5 7 4 9 8 3 4 4 3 4 9 3 9 3 1 7 5 8 1 3 1 2 9 6 9 2 8 2 6 5 9 5 9 6 7 2 8 2 1 8 1 2 1 3 5 8 6 9 2 1 5 1 7 5 3 6 1 4 6 5 3 8 9 3 6 8 4 2 5 8 5 7 9 8 5 2 6 1 4 5 1 9 3 3 7 6 1 2 8 4 7 7 6 7 1 7 4 9 2 2 8 3 5 4 8 8 8 8 5 5 7 7 2 3 6 5 7 2 9 9 8 4 1 9 5 3 4 8 4 8 6 4 7 4 8 1 4 4 2 4 9 8 8 9 8 1 4 9 9 7 5 1 8 7 3 2 6 4 1 9 5 9 9 8 4 9 5 4 2 7 5 3 3 3 7 4 6 3 8 4 8 9 1 8 2 8 2 6 9 7 5 5 6 6 3 9 2 1 7 8 4 2 2 2 6 8 3 9 4 9 1 8 9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1 7 6 2 4 7 7 7 7 7 1 2 5 5 8 3 9 1 5 8 9 6 6 3 5 8 7 6 1 5 7 4 8 1 6 6 7 2 6 1 1 5 4 6 5 2 3 6 7 4 7 6 7 1 6 6 7 7 5 9 7 6 5 7 1 8 3 1 9 4 1 4 5 2 4 1 4 4 5 4 4 9 5 1 1 6 2 9 2 8 6 9 6 7 1 7 2 7 1 7 6 3 4 7 5 2 9 2 4 8 7 9 2 2 3 1 9 4 1 7 7 6 4 5 6 9 7 1 2 2 4 2 6 7 8 5 4 3 1 1 3 6 4 4 7 7 1 2 5 6 1 6 6 8 1 7 9 2 6 8 3 6 8 3 9 6 7 5 9 9 3 6 3 5 6 2 8 6 7 8 4 9 8 3 5 1 8 7 3 1 6 1 8 4 1 5 1 8 1 1 9 5 8 4 3 6 7 3 6 6 5 9 6 5 2 3 2 4 1 6 4 2 8 7 2 4 2 2 1 3 2 5 4 5 1 8 9 4 5 1 3 8 6 8 5 7 3 4 9 6 9 2 8 7 4 3 7 6 2 5 2 3 4 2 7 4 1 1 6 5 4 1 6 8 2 5 5 2 7 6 5 6 9 2 2 2 5 7 4 9 8 3 4 4 3 4 9 3 9 3 1 7 5 8 1 3 1 2 9 6 9 2 8 2 6 5 9 5 9 6 7 2 8 2 1 8 1 2 1 3 5 8 6 9 2 1 5 1 7 5 3 6 1 4 6 5 3 8 9 3 6 8 4 2 5 8 5 7 9 8 5 2 6 1 4 5 1 9 3 3 7 6 1 2 8 4 7 7 6 7 1 7 4 9 2 2 8 3 5 4 8 8 8 8 5 5 7 7 2 3 6 5 7 2 9 9 8 4 1 9 5 3 4 8 4 8 6 4 7 4 8 1 4 4 2 4 9 8 8 9 8 1 4 9 9 7 5 1 8 7 3 2 6 4 1 9 5 9 9 8 4 9 5 4 2 7 5 3 3 3 7 4 6 3 8 4 8 9 1 8 2 8 2 6 9 7 5 5 6 6 3 9 2 1 7 8 4 2 2 2 6 8 3 9 4 9 1 8 9 2 4 9 7 4 4 1 8 9 1 8 6 3 2 8 4 9 9 5 6 5 9 2 9 4 4 6 3 9 9 1 8 7 5 2 4 7 4 8 7 4 3 8 1 9 6 1 9 7 9 4 7 7 9 2 2 6 4 3 2 7 9 1 1 4 3 2 4 2 2 2 6 1 9 8 6 9 8 6 6 6 6 4 2 8 7 3 2 6 2 2 1 2 3 4 9 5 2 5 2 4 2 8 7 6 5 7 2 5 4 3 7 2 2 4 7 1 4 5 6 4 9 2 3 8 3 7 8 8 3 2 2 5 7 4 5 6 1 9 4 9 8 5 8 8 8 4 7 1 4 7 9 1 5 6 9 7 1 5 2 3 5 3 6 1 6 9 4 1 7 3 2 4 5 7 4 2 2 3 1 6 4 8 8 6 6 6 7 8 8 9 8 1 5 1 3 6 2 3 2 1 7 8 7 2 6 9 7 1 5 3 1 2 5 6 8 9 6 1 2 6 9 4 9 9 1 8 5 3 6 6 2 7 4 9 2 3 8 2 5 4 3 7 2 1 2 9 1 7 3 8 9 8 5 7 1 5 7 2 3 7 2 3 8 9 5 8 2 2 2 4 8 2 4 6 2 8 8 6 8 4 2 5 9 7 2 7 3 4 1 9 5 9 9 6 8 9 2 5 8 7 1 2 8 5 3 8 2 8 2 2 7 2 7 7 3 9 3 1 6 4 6 3 8 5 2 9 9 8 3 6 1 8 6 4 4 7 9 4 8 8 8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6 4 4 7 9 4 8 8 8 9 4 4 3 5 4 7 5 8 8 1 2 9 7 7 8 3 7 8 4 1 8 6 3 9 5 3 4 6 8 3 2 1 5 1 8 2 5 8 8 9 7 2 5 9 1 9 6 8 5 1 2 6 9 8 6 9 2 1 7 1 2 6 1 7 9 7 8 9 8 3 8 3 6 1 4 2 2 4 2 1 6 2 1 8 7 7 2 4 2 3 8 5 3 6 5 9 5 9 8 2 3 7 3 3 2 5 1 3 2 8 2 1 8 4 8 6 6 2 4 3 1 5 8 7 6 8 7 4 3 4 5 3 6 3 9 5 1 5 2 9 1 2 9 5 7 6 8 8 1 4 2 5 6 2 7 2 8 4 9 9 4 8 7 8 1 8 2 4 8 2 9 9 3 3 1 5 2 7 4 7 1 5 4 6 6 6 9 6 8 1 6 9 4 7 5 4 9 1 3 2 8 4 9 5 6 3 8 1 4 3 2 9 7 3 9 2 6 3 8 4 4 8 4 3 1 5 1 8 2 2 7 7 5 4 7 9 5 1 7 3 3 6 8 7 8 2 9 5 5 1 6 4 8 9 4 1 5 7 9 4 7 5 4 6 9 2 8 9 7 2 9 8 6 9 8 3 1 5 1 2 2 3 4 4 3 2 6 6 4 9 6 7 2 9 5 3 4 9 5 5 2 8 5 9 1 6 2 2 7 1 9 8 5 2 4 1 6 4 1 3 6 3 1 7 8 4 7 4 5 4 8 4 9 6 1 9 4 2 9 6 9 4 6 7 7 4 6 1 7 7 1 3 1 7 8 6 1 2 5 8 5 1 4 6 4 7 7 9 5 4 1 6 6 9 4 6 8 6 6 9 3 1 1 8 1 1 1 8 8 8 4 7 6 4 9 6 7 9 9 9 4 1 2 1 7 7 2 9 4 5 2 5 2 8 1 4 8 4 7 6 6 1 9 7 8 8 4 3 3 4 7 6 3 5 1 5 3 6 9 6 9 2 7 1 9 7 5 1 4 5 1 7 6 7 5 2 7 8 2 7 3 7 1 4 3 2 6 4 5 7 8 1 1 1 6 6 4 9 5 3 5 5 5 4 4 6 9 1 7 2 3 7 4 2 4 2 6 2 7 7 3 7 5 4 9 4 5 2 5 3 7 1 1 6 7 9 4 9 2 1 5 2 7 4 9 5 4 8 3 9 1 9 1 9 6 8 7 3 1 6 2 1 3 1 8 1 6 1 3 5 6 3 7 1 8 6 9 2 1 4 8 9 9 1 6 7 5 9 6 9 6 1 4 2 6 2 1 3 5 3 4 9 8 7 1 6 4 9 9 1 7 2 6 9 8 1 8 3 8 4 8 6 4 2 2 8 8 4 3 4 1 1 2 4 7 2 4 4 8 1 7 4 5 7 3 3 1 3 8 2 9 1 1 7 1 3 8 1 1 7 6 2 4 7 7 7 7 7 1 2 5 5 8 3 9 1 5 8 9 6 6 3 5 8 7 6 1 5 7 4 8 1 6 6 7 2 6 1 1 5 4 6 5 2 3 6 7 4 7 6 7 1 6 6 7 7 5 9 7 6 5 7 1 8 3 1 9 4 1 4 5 2 4 1 4 4 5 4 4 9 5 1 1 6 2 9 2 8 6 9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989" y="1066800"/>
            <a:ext cx="5080001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검정: 0…"/>
          <p:cNvSpPr txBox="1"/>
          <p:nvPr/>
        </p:nvSpPr>
        <p:spPr>
          <a:xfrm>
            <a:off x="7988218" y="3694935"/>
            <a:ext cx="2774748" cy="236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4600"/>
            </a:pPr>
            <a:r>
              <a:t>검정: 0 </a:t>
            </a:r>
          </a:p>
          <a:p>
            <a:pPr algn="just">
              <a:defRPr sz="4600"/>
            </a:pPr>
            <a:r>
              <a:t>흰색: 10</a:t>
            </a:r>
          </a:p>
          <a:p>
            <a:pPr algn="just">
              <a:defRPr sz="4600"/>
            </a:pPr>
            <a:r>
              <a:t>회색: 0~10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19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8" grpId="3"/>
      <p:bldP build="whole" bldLvl="1" animBg="1" rev="0" advAuto="0" spid="197" grpId="4"/>
      <p:bldP build="whole" bldLvl="1" animBg="1" rev="0" advAuto="0" spid="197" grpId="5"/>
      <p:bldP build="whole" bldLvl="1" animBg="1" rev="0" advAuto="0" spid="1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989" y="1066800"/>
            <a:ext cx="5080001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1 4 3 2 4 2 2 2 6 1 9 8 6 9 8 6 6 6 6 4 2 8 7 3 2 6 2 2 1 2 3 4 9 5 2 5 2 4 2 8 7 6"/>
          <p:cNvSpPr txBox="1"/>
          <p:nvPr/>
        </p:nvSpPr>
        <p:spPr>
          <a:xfrm>
            <a:off x="507034" y="8423592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1 4 3 2 4 2 2 2 6 1 9 8 6 9 8 6 6 6 6 4 2 8 7 3 2 6 2 2 1 2 3 4 9 5 2 5 2 4 2 8 7 6 </a:t>
            </a:r>
          </a:p>
        </p:txBody>
      </p:sp>
      <p:sp>
        <p:nvSpPr>
          <p:cNvPr id="203" name="5 1 8 7 3 2 6 4 1 9 5 9 9 8 4 9 5 4 2 7 5 3 3 3 7 4 6 3 8 4 8 9 1 8 2 8 2 6 9 7 5 5"/>
          <p:cNvSpPr txBox="1"/>
          <p:nvPr/>
        </p:nvSpPr>
        <p:spPr>
          <a:xfrm>
            <a:off x="507034" y="827234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5 1 8 7 3 2 6 4 1 9 5 9 9 8 4 9 5 4 2 7 5 3 3 3 7 4 6 3 8 4 8 9 1 8 2 8 2 6 9 7 5 5 </a:t>
            </a:r>
          </a:p>
        </p:txBody>
      </p:sp>
      <p:sp>
        <p:nvSpPr>
          <p:cNvPr id="204" name="5 5 7 7 2 3 6 5 7 2 9 9 8 4 1 9 5 3 4 8 4 8 6 4 7 4 8 1 4 4 2 4 9 8 8 9 8 1 4 9 9 7"/>
          <p:cNvSpPr txBox="1"/>
          <p:nvPr/>
        </p:nvSpPr>
        <p:spPr>
          <a:xfrm>
            <a:off x="507034" y="812109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5 5 7 7 2 3 6 5 7 2 9 9 8 4 1 9 5 3 4 8 4 8 6 4 7 4 8 1 4 4 2 4 9 8 8 9 8 1 4 9 9 7 </a:t>
            </a:r>
          </a:p>
        </p:txBody>
      </p:sp>
      <p:sp>
        <p:nvSpPr>
          <p:cNvPr id="205" name="9 2 9 4 4 6 3 9 9 1 8 7 5 2 4 7 4 8 7 4 3 8 1 9 6 1 9 7 9 4 7 7 9 2 2 6 4 3 2 7 9 1"/>
          <p:cNvSpPr txBox="1"/>
          <p:nvPr/>
        </p:nvSpPr>
        <p:spPr>
          <a:xfrm>
            <a:off x="507034" y="796985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9 2 9 4 4 6 3 9 9 1 8 7 5 2 4 7 4 8 7 4 3 8 1 9 6 1 9 7 9 4 7 7 9 2 2 6 4 3 2 7 9 1 </a:t>
            </a:r>
          </a:p>
        </p:txBody>
      </p:sp>
      <p:sp>
        <p:nvSpPr>
          <p:cNvPr id="206" name="4 2 5 8 5 7 9 8 5 2 6 1 4 5 1 9 3 3 7 6 1 2 8 4 7 7 6 7 1 7 4 9 2 2 8 3 5 4 8 8 8 8"/>
          <p:cNvSpPr txBox="1"/>
          <p:nvPr/>
        </p:nvSpPr>
        <p:spPr>
          <a:xfrm>
            <a:off x="507034" y="781860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4 2 5 8 5 7 9 8 5 2 6 1 4 5 1 9 3 3 7 6 1 2 8 4 7 7 6 7 1 7 4 9 2 2 8 3 5 4 8 8 8 8 </a:t>
            </a:r>
          </a:p>
        </p:txBody>
      </p:sp>
      <p:sp>
        <p:nvSpPr>
          <p:cNvPr id="207" name="5 7 2 5 4 3 7 2 2 4 7 1 4 8 3 2 1 5 1 8 2 5 8 8 9 7 2 5 9 1 9 6 8 5 1 2 6 9 8 6 9 2"/>
          <p:cNvSpPr txBox="1"/>
          <p:nvPr/>
        </p:nvSpPr>
        <p:spPr>
          <a:xfrm>
            <a:off x="507034" y="766735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5 7 2 5 4 3 7 2 2 4 7 1 4 8 3 2 1 5 1 8 2 5 8 8 9 7 2 5 9 1 9 6 8 5 1 2 6 9 8 6 9 2 </a:t>
            </a:r>
          </a:p>
        </p:txBody>
      </p:sp>
      <p:sp>
        <p:nvSpPr>
          <p:cNvPr id="208" name="6 6 3 9 2 1 7 8 4 2 2 2 6 8 3 9 4 9 1 8 9 2 4 9 7 4 4 1 8 9 1 8 6 3 2 8 4 9 9 5 6 5"/>
          <p:cNvSpPr txBox="1"/>
          <p:nvPr/>
        </p:nvSpPr>
        <p:spPr>
          <a:xfrm>
            <a:off x="507034" y="751611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6 6 3 9 2 1 7 8 4 2 2 2 6 8 3 9 4 9 1 8 9 2 4 9 7 4 4 1 8 9 1 8 6 3 2 8 4 9 9 5 6 5 </a:t>
            </a:r>
          </a:p>
        </p:txBody>
      </p:sp>
      <p:sp>
        <p:nvSpPr>
          <p:cNvPr id="209" name="9 2 8 2 6 5 9 5 9 6 7 2 8 2 1 8 1 2 1 3 5 8 6 9 2 1 5 1 7 5 3 6 1 4 6 5 3 8 9 3 6 8"/>
          <p:cNvSpPr txBox="1"/>
          <p:nvPr/>
        </p:nvSpPr>
        <p:spPr>
          <a:xfrm>
            <a:off x="507034" y="736486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9 2 8 2 6 5 9 5 9 6 7 2 8 2 1 8 1 2 1 3 5 8 6 9 2 1 5 1 7 5 3 6 1 4 6 5 3 8 9 3 6 8 </a:t>
            </a:r>
          </a:p>
        </p:txBody>
      </p:sp>
      <p:sp>
        <p:nvSpPr>
          <p:cNvPr id="210" name="6 5 4 1 6 8 2 5 5 2 7 6 5 6 9 2 2 2 5 7 4 9 8 3 4 4 3 4 9 3 9 3 1 7 5 8 1 3 1 2 9 6"/>
          <p:cNvSpPr txBox="1"/>
          <p:nvPr/>
        </p:nvSpPr>
        <p:spPr>
          <a:xfrm>
            <a:off x="507034" y="721362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6 5 4 1 6 8 2 5 5 2 7 6 5 6 9 2 2 2 5 7 4 9 8 3 4 4 3 4 9 3 9 3 1 7 5 8 1 3 1 2 9 6 </a:t>
            </a:r>
          </a:p>
        </p:txBody>
      </p:sp>
      <p:sp>
        <p:nvSpPr>
          <p:cNvPr id="211" name="2 2 1 3 2 5 4 5 1 8 9 4 5 1 3 8 6 8 5 7 3 4 9 6 9 2 8 7 4 3 7 6 2 5 2 3 4 2 7 4 1 1"/>
          <p:cNvSpPr txBox="1"/>
          <p:nvPr/>
        </p:nvSpPr>
        <p:spPr>
          <a:xfrm>
            <a:off x="507034" y="7062372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2 2 1 3 2 5 4 5 1 8 9 4 5 1 3 8 6 8 5 7 3 4 9 6 9 2 8 7 4 3 7 6 2 5 2 3 4 2 7 4 1 1 </a:t>
            </a:r>
          </a:p>
        </p:txBody>
      </p:sp>
      <p:sp>
        <p:nvSpPr>
          <p:cNvPr id="212" name="5 1 8 7 3 1 6 1 8 4 1 5 1 8 1 1 9 5 8 4 3 6 7 3 6 6 5 9 6 5 2 3 2 4 1 6 4 2 8 7 2 4"/>
          <p:cNvSpPr txBox="1"/>
          <p:nvPr/>
        </p:nvSpPr>
        <p:spPr>
          <a:xfrm>
            <a:off x="507034" y="691112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5 1 8 7 3 1 6 1 8 4 1 5 1 8 1 1 9 5 8 4 3 6 7 3 6 6 5 9 6 5 2 3 2 4 1 6 4 2 8 7 2 4 </a:t>
            </a:r>
          </a:p>
        </p:txBody>
      </p:sp>
      <p:sp>
        <p:nvSpPr>
          <p:cNvPr id="213" name="4 4 7 7 1 2 5 6 1 6 6 8 1 7 9 2 6 8 3 6 8 3 9 6 7 5 9 9 3 6 3 5 6 2 8 6 7 8 4 9 8 3"/>
          <p:cNvSpPr txBox="1"/>
          <p:nvPr/>
        </p:nvSpPr>
        <p:spPr>
          <a:xfrm>
            <a:off x="507034" y="675987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4 4 7 7 1 2 5 6 1 6 6 8 1 7 9 2 6 8 3 6 8 3 9 6 7 5 9 9 3 6 3 5 6 2 8 6 7 8 4 9 8 3 </a:t>
            </a:r>
          </a:p>
        </p:txBody>
      </p:sp>
      <p:sp>
        <p:nvSpPr>
          <p:cNvPr id="214" name="6 3 4 7 5 2 9 2 4 8 7 9 2 2 3 1 9 4 1 7 7 6 4 5 6 9 7 1 2 2 4 2 6 7 8 5 4 3 1 1 3 6"/>
          <p:cNvSpPr txBox="1"/>
          <p:nvPr/>
        </p:nvSpPr>
        <p:spPr>
          <a:xfrm>
            <a:off x="507034" y="660863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6 3 4 7 5 2 9 2 4 8 7 9 2 2 3 1 9 4 1 7 7 6 4 5 6 9 7 1 2 2 4 2 6 7 8 5 4 3 1 1 3 6 </a:t>
            </a:r>
          </a:p>
        </p:txBody>
      </p:sp>
      <p:sp>
        <p:nvSpPr>
          <p:cNvPr id="215" name="5 9 7 6 5 7 1 8 3 1 9 4 1 4 5 2 4 1 4 4 5 4 4 9 5 1 1 6 2 9 2 8 6 9 6 7 1 7 2 7 1 7"/>
          <p:cNvSpPr txBox="1"/>
          <p:nvPr/>
        </p:nvSpPr>
        <p:spPr>
          <a:xfrm>
            <a:off x="507034" y="645738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5 9 7 6 5 7 1 8 3 1 9 4 1 4 5 2 4 1 4 4 5 4 4 9 5 1 1 6 2 9 2 8 6 9 6 7 1 7 2 7 1 7 </a:t>
            </a:r>
          </a:p>
        </p:txBody>
      </p:sp>
      <p:sp>
        <p:nvSpPr>
          <p:cNvPr id="216" name="9 1 5 8 9 6 6 3 5 8 7 6 1 5 7 4 8 1 6 6 7 2 6 1 1 5 4 6 5 2 3 6 7 4 7 6 7 1 6 6 7 7"/>
          <p:cNvSpPr txBox="1"/>
          <p:nvPr/>
        </p:nvSpPr>
        <p:spPr>
          <a:xfrm>
            <a:off x="507034" y="630613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9 1 5 8 9 6 6 3 5 8 7 6 1 5 7 4 8 1 6 6 7 2 6 1 1 5 4 6 5 2 3 6 7 4 7 6 7 1 6 6 7 7 </a:t>
            </a:r>
          </a:p>
        </p:txBody>
      </p:sp>
      <p:sp>
        <p:nvSpPr>
          <p:cNvPr id="217" name="2 4 7 2 4 4 8 1 7 4 5 7 3 3 1 3 8 2 9 1 1 7 1 3 8 1 1 7 6 2 4 7 7 7 7 7 1 2 5 5 8 3"/>
          <p:cNvSpPr txBox="1"/>
          <p:nvPr/>
        </p:nvSpPr>
        <p:spPr>
          <a:xfrm>
            <a:off x="507034" y="615489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2 4 7 2 4 4 8 1 7 4 5 7 3 3 1 3 8 2 9 1 1 7 1 3 8 1 1 7 6 2 4 7 7 7 7 7 1 2 5 5 8 3 </a:t>
            </a:r>
          </a:p>
        </p:txBody>
      </p:sp>
      <p:sp>
        <p:nvSpPr>
          <p:cNvPr id="218" name="6 1 4 2 6 2 1 3 5 3 4 9 8 7 1 6 4 9 9 1 7 2 6 9 8 1 8 3 8 4 8 6 4 2 2 8 8 4 3 4 1 1"/>
          <p:cNvSpPr txBox="1"/>
          <p:nvPr/>
        </p:nvSpPr>
        <p:spPr>
          <a:xfrm>
            <a:off x="507034" y="600364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6 1 4 2 6 2 1 3 5 3 4 9 8 7 1 6 4 9 9 1 7 2 6 9 8 1 8 3 8 4 8 6 4 2 2 8 8 4 3 4 1 1 </a:t>
            </a:r>
          </a:p>
        </p:txBody>
      </p:sp>
      <p:sp>
        <p:nvSpPr>
          <p:cNvPr id="219" name="3 9 1 9 1 9 6 8 7 3 1 6 2 1 3 1 8 1 6 1 3 5 6 3 7 1 8 6 9 2 1 4 8 9 9 1 6 7 5 9 6 9"/>
          <p:cNvSpPr txBox="1"/>
          <p:nvPr/>
        </p:nvSpPr>
        <p:spPr>
          <a:xfrm>
            <a:off x="507034" y="585240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3 9 1 9 1 9 6 8 7 3 1 6 2 1 3 1 8 1 6 1 3 5 6 3 7 1 8 6 9 2 1 4 8 9 9 1 6 7 5 9 6 9 </a:t>
            </a:r>
          </a:p>
        </p:txBody>
      </p:sp>
      <p:sp>
        <p:nvSpPr>
          <p:cNvPr id="220" name="9 1 7 2 3 7 4 2 4 2 6 2 7 7 3 7 5 4 9 4 5 2 5 3 7 1 1 6 7 9 4 9 2 1 5 2 7 4 9 5 4 8"/>
          <p:cNvSpPr txBox="1"/>
          <p:nvPr/>
        </p:nvSpPr>
        <p:spPr>
          <a:xfrm>
            <a:off x="507034" y="570115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9 1 7 2 3 7 4 2 4 2 6 2 7 7 3 7 5 4 9 4 5 2 5 3 7 1 1 6 7 9 4 9 2 1 5 2 7 4 9 5 4 8 </a:t>
            </a:r>
          </a:p>
        </p:txBody>
      </p:sp>
      <p:sp>
        <p:nvSpPr>
          <p:cNvPr id="221" name="2 4 7 1 4 8 3 2 1 5 1 8 2 5 8 8 9 7 2 5 9 1 9 6 8 5 1 2 6 9 8 6 9 2 1 7 1 2 6 1 4 6"/>
          <p:cNvSpPr txBox="1"/>
          <p:nvPr/>
        </p:nvSpPr>
        <p:spPr>
          <a:xfrm>
            <a:off x="507034" y="554990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2 4 7 1 4 8 3 2 1 5 1 8 2 5 8 8 9 7 2 5 9 1 9 6 8 5 1 2 6 9 8 6 9 2 1 7 1 2 6 1 4 6 </a:t>
            </a:r>
          </a:p>
        </p:txBody>
      </p:sp>
      <p:sp>
        <p:nvSpPr>
          <p:cNvPr id="222" name="6 1 9 8 6 9 8 6 6 6 6 4 2 8 7 3 2 6 2 2 1 2 3 4 9 5 2 5 2 4 2 8 7 6 5 7 2 5 4 3 7 2"/>
          <p:cNvSpPr txBox="1"/>
          <p:nvPr/>
        </p:nvSpPr>
        <p:spPr>
          <a:xfrm>
            <a:off x="507034" y="539865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6 1 9 8 6 9 8 6 6 6 6 4 2 8 7 3 2 6 2 2 1 2 3 4 9 5 2 5 2 4 2 8 7 6 5 7 2 5 4 3 7 2 </a:t>
            </a:r>
          </a:p>
        </p:txBody>
      </p:sp>
      <p:sp>
        <p:nvSpPr>
          <p:cNvPr id="223" name="9 1 8 7 5 2 4 7 4 8 7 4 3 8 1 9 6 1 9 7 9 4 7 7 9 2 2 6 4 3 2 7 9 1 1 4 3 2 4 2 2 2"/>
          <p:cNvSpPr txBox="1"/>
          <p:nvPr/>
        </p:nvSpPr>
        <p:spPr>
          <a:xfrm>
            <a:off x="507034" y="524741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9 1 8 7 5 2 4 7 4 8 7 4 3 8 1 9 6 1 9 7 9 4 7 7 9 2 2 6 4 3 2 7 9 1 1 4 3 2 4 2 2 2 </a:t>
            </a:r>
          </a:p>
        </p:txBody>
      </p:sp>
      <p:sp>
        <p:nvSpPr>
          <p:cNvPr id="224" name="4 2 2 2 6 8 3 9 4 9 1 8 9 2 4 9 7 4 4 1 8 9 1 8 6 3 2 8 4 9 9 5 6 5 9 2 9 4 4 6 3 9"/>
          <p:cNvSpPr txBox="1"/>
          <p:nvPr/>
        </p:nvSpPr>
        <p:spPr>
          <a:xfrm>
            <a:off x="507034" y="509616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4 2 2 2 6 8 3 9 4 9 1 8 9 2 4 9 7 4 4 1 8 9 1 8 6 3 2 8 4 9 9 5 6 5 9 2 9 4 4 6 3 9 </a:t>
            </a:r>
          </a:p>
        </p:txBody>
      </p:sp>
      <p:sp>
        <p:nvSpPr>
          <p:cNvPr id="225" name="1 9 5 9 9 8 4 9 5 4 2 7 5 3 3 3 7 4 6 3 8 4 8 9 1 8 2 8 2 6 9 7 5 5 6 6 3 9 2 1 7 8"/>
          <p:cNvSpPr txBox="1"/>
          <p:nvPr/>
        </p:nvSpPr>
        <p:spPr>
          <a:xfrm>
            <a:off x="507034" y="494491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1 9 5 9 9 8 4 9 5 4 2 7 5 3 3 3 7 4 6 3 8 4 8 9 1 8 2 8 2 6 9 7 5 5 6 6 3 9 2 1 7 8 </a:t>
            </a:r>
          </a:p>
        </p:txBody>
      </p:sp>
      <p:sp>
        <p:nvSpPr>
          <p:cNvPr id="226" name="7 2 9 9 8 4 1 9 5 3 4 8 4 8 6 4 7 4 8 1 4 4 2 4 9 8 8 9 8 1 4 9 9 7 5 1 8 7 3 2 6 4"/>
          <p:cNvSpPr txBox="1"/>
          <p:nvPr/>
        </p:nvSpPr>
        <p:spPr>
          <a:xfrm>
            <a:off x="507034" y="479367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7 2 9 9 8 4 1 9 5 3 4 8 4 8 6 4 7 4 8 1 4 4 2 4 9 8 8 9 8 1 4 9 9 7 5 1 8 7 3 2 6 4 </a:t>
            </a:r>
          </a:p>
        </p:txBody>
      </p:sp>
      <p:sp>
        <p:nvSpPr>
          <p:cNvPr id="227" name="5 2 6 1 4 5 1 9 3 3 7 6 1 2 8 4 7 7 6 7 1 7 4 9 2 2 8 3 5 4 8 8 8 8 5 5 7 7 2 3 6 5"/>
          <p:cNvSpPr txBox="1"/>
          <p:nvPr/>
        </p:nvSpPr>
        <p:spPr>
          <a:xfrm>
            <a:off x="507034" y="464242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5 2 6 1 4 5 1 9 3 3 7 6 1 2 8 4 7 7 6 7 1 7 4 9 2 2 8 3 5 4 8 8 8 8 5 5 7 7 2 3 6 5 </a:t>
            </a:r>
          </a:p>
        </p:txBody>
      </p:sp>
      <p:sp>
        <p:nvSpPr>
          <p:cNvPr id="228" name="9 6 7 2 8 2 1 8 1 2 1 3 5 8 6 9 2 1 5 1 7 5 3 6 1 4 6 5 3 8 9 3 6 8 4 2 5 8 5 7 9 8"/>
          <p:cNvSpPr txBox="1"/>
          <p:nvPr/>
        </p:nvSpPr>
        <p:spPr>
          <a:xfrm>
            <a:off x="507034" y="449118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9 6 7 2 8 2 1 8 1 2 1 3 5 8 6 9 2 1 5 1 7 5 3 6 1 4 6 5 3 8 9 3 6 8 4 2 5 8 5 7 9 8 </a:t>
            </a:r>
          </a:p>
        </p:txBody>
      </p:sp>
      <p:sp>
        <p:nvSpPr>
          <p:cNvPr id="229" name="5 2 7 6 5 6 9 2 2 2 5 7 4 9 8 3 4 4 3 4 9 3 9 3 1 7 5 8 1 3 1 2 9 6 9 2 8 2 6 5 9 5"/>
          <p:cNvSpPr txBox="1"/>
          <p:nvPr/>
        </p:nvSpPr>
        <p:spPr>
          <a:xfrm>
            <a:off x="507034" y="433993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5 2 7 6 5 6 9 2 2 2 5 7 4 9 8 3 4 4 3 4 9 3 9 3 1 7 5 8 1 3 1 2 9 6 9 2 8 2 6 5 9 5 </a:t>
            </a:r>
          </a:p>
        </p:txBody>
      </p:sp>
      <p:sp>
        <p:nvSpPr>
          <p:cNvPr id="230" name="1 8 9 4 5 1 3 8 6 8 5 7 3 4 9 6 9 2 8 7 4 3 7 6 2 5 2 3 4 2 7 4 1 1 6 5 4 1 6 8 2 5"/>
          <p:cNvSpPr txBox="1"/>
          <p:nvPr/>
        </p:nvSpPr>
        <p:spPr>
          <a:xfrm>
            <a:off x="507034" y="418868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1 8 9 4 5 1 3 8 6 8 5 7 3 4 9 6 9 2 8 7 4 3 7 6 2 5 2 3 4 2 7 4 1 1 6 5 4 1 6 8 2 5 </a:t>
            </a:r>
          </a:p>
        </p:txBody>
      </p:sp>
      <p:sp>
        <p:nvSpPr>
          <p:cNvPr id="231" name="8 4 1 5 1 8 1 1 9 5 8 4 3 6 7 3 6 6 5 9 6 5 2 3 2 4 1 6 4 2 8 7 2 4 2 2 1 3 2 5 4 5"/>
          <p:cNvSpPr txBox="1"/>
          <p:nvPr/>
        </p:nvSpPr>
        <p:spPr>
          <a:xfrm>
            <a:off x="507034" y="403744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8 4 1 5 1 8 1 1 9 5 8 4 3 6 7 3 6 6 5 9 6 5 2 3 2 4 1 6 4 2 8 7 2 4 2 2 1 3 2 5 4 5 </a:t>
            </a:r>
          </a:p>
        </p:txBody>
      </p:sp>
      <p:sp>
        <p:nvSpPr>
          <p:cNvPr id="232" name="1 6 6 8 1 7 9 2 6 8 3 6 8 3 9 6 7 5 9 9 3 6 3 5 6 2 8 6 7 8 4 9 8 3 5 1 8 7 3 1 6 1"/>
          <p:cNvSpPr txBox="1"/>
          <p:nvPr/>
        </p:nvSpPr>
        <p:spPr>
          <a:xfrm>
            <a:off x="507034" y="388619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1 6 6 8 1 7 9 2 6 8 3 6 8 3 9 6 7 5 9 9 3 6 3 5 6 2 8 6 7 8 4 9 8 3 5 1 8 7 3 1 6 1 </a:t>
            </a:r>
          </a:p>
        </p:txBody>
      </p:sp>
      <p:sp>
        <p:nvSpPr>
          <p:cNvPr id="233" name="4 8 7 9 2 2 3 1 9 4 1 7 7 6 4 5 6 9 7 1 2 2 4 2 6 7 8 5 4 3 1 1 3 6 4 4 7 7 1 2 5 6"/>
          <p:cNvSpPr txBox="1"/>
          <p:nvPr/>
        </p:nvSpPr>
        <p:spPr>
          <a:xfrm>
            <a:off x="507034" y="373494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4 8 7 9 2 2 3 1 9 4 1 7 7 6 4 5 6 9 7 1 2 2 4 2 6 7 8 5 4 3 1 1 3 6 4 4 7 7 1 2 5 6 </a:t>
            </a:r>
          </a:p>
        </p:txBody>
      </p:sp>
      <p:sp>
        <p:nvSpPr>
          <p:cNvPr id="234" name="3 1 9 4 1 4 5 2 4 1 4 4 5 4 4 9 5 1 1 6 2 9 2 8 6 9 6 7 1 7 2 7 1 7 6 3 4 7 5 2 9 2"/>
          <p:cNvSpPr txBox="1"/>
          <p:nvPr/>
        </p:nvSpPr>
        <p:spPr>
          <a:xfrm>
            <a:off x="507034" y="3583699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3 1 9 4 1 4 5 2 4 1 4 4 5 4 4 9 5 1 1 6 2 9 2 8 6 9 6 7 1 7 2 7 1 7 6 3 4 7 5 2 9 2 </a:t>
            </a:r>
          </a:p>
        </p:txBody>
      </p:sp>
      <p:sp>
        <p:nvSpPr>
          <p:cNvPr id="235" name="5 8 7 6 1 5 7 4 8 1 6 6 7 2 6 1 1 5 4 6 5 2 3 6 7 4 7 6 7 1 6 6 7 7 5 9 7 6 5 7 1 8"/>
          <p:cNvSpPr txBox="1"/>
          <p:nvPr/>
        </p:nvSpPr>
        <p:spPr>
          <a:xfrm>
            <a:off x="507034" y="343245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5 8 7 6 1 5 7 4 8 1 6 6 7 2 6 1 1 5 4 6 5 2 3 6 7 4 7 6 7 1 6 6 7 7 5 9 7 6 5 7 1 8 </a:t>
            </a:r>
          </a:p>
        </p:txBody>
      </p:sp>
      <p:sp>
        <p:nvSpPr>
          <p:cNvPr id="236" name="7 4 5 7 3 3 1 3 8 2 9 1 1 7 1 3 8 1 1 7 6 2 4 7 7 7 7 7 1 2 5 5 8 3 9 1 5 8 9 6 6 3"/>
          <p:cNvSpPr txBox="1"/>
          <p:nvPr/>
        </p:nvSpPr>
        <p:spPr>
          <a:xfrm>
            <a:off x="507034" y="328120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7 4 5 7 3 3 1 3 8 2 9 1 1 7 1 3 8 1 1 7 6 2 4 7 7 7 7 7 1 2 5 5 8 3 9 1 5 8 9 6 6 3 </a:t>
            </a:r>
          </a:p>
        </p:txBody>
      </p:sp>
      <p:sp>
        <p:nvSpPr>
          <p:cNvPr id="237" name="5 3 4 9 8 7 1 6 4 9 9 1 7 2 6 9 8 1 8 3 8 4 8 6 4 2 2 8 8 4 3 4 1 1 2 4 7 2 4 4 8 1"/>
          <p:cNvSpPr txBox="1"/>
          <p:nvPr/>
        </p:nvSpPr>
        <p:spPr>
          <a:xfrm>
            <a:off x="507034" y="312996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5 3 4 9 8 7 1 6 4 9 9 1 7 2 6 9 8 1 8 3 8 4 8 6 4 2 2 8 8 4 3 4 1 1 2 4 7 2 4 4 8 1 </a:t>
            </a:r>
          </a:p>
        </p:txBody>
      </p:sp>
      <p:sp>
        <p:nvSpPr>
          <p:cNvPr id="238" name="7 3 1 6 2 1 3 1 8 1 6 1 3 5 6 3 7 1 8 6 9 2 1 4 8 9 9 1 6 7 5 9 6 9 6 1 4 2 6 2 1 3"/>
          <p:cNvSpPr txBox="1"/>
          <p:nvPr/>
        </p:nvSpPr>
        <p:spPr>
          <a:xfrm>
            <a:off x="507034" y="297871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7 3 1 6 2 1 3 1 8 1 6 1 3 5 6 3 7 1 8 6 9 2 1 4 8 9 9 1 6 7 5 9 6 9 6 1 4 2 6 2 1 3 </a:t>
            </a:r>
          </a:p>
        </p:txBody>
      </p:sp>
      <p:sp>
        <p:nvSpPr>
          <p:cNvPr id="239" name="4 2 6 2 7 7 3 7 5 4 9 4 5 2 5 3 7 1 1 6 7 9 4 9 2 1 5 2 7 4 9 5 4 8 3 9 1 9 1 9 6 8"/>
          <p:cNvSpPr txBox="1"/>
          <p:nvPr/>
        </p:nvSpPr>
        <p:spPr>
          <a:xfrm>
            <a:off x="507034" y="2827466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4 2 6 2 7 7 3 7 5 4 9 4 5 2 5 3 7 1 1 6 7 9 4 9 2 1 5 2 7 4 9 5 4 8 3 9 1 9 1 9 6 8 </a:t>
            </a:r>
          </a:p>
        </p:txBody>
      </p:sp>
      <p:sp>
        <p:nvSpPr>
          <p:cNvPr id="240" name="3 2 6 6 4 9 6 7 2 9 5 3 4 9 5 5 2 8 5 9 1 6 2 2 7 1 9 8 5 2 4 1 6 4 1 3 6 3 1 7 8 4"/>
          <p:cNvSpPr txBox="1"/>
          <p:nvPr/>
        </p:nvSpPr>
        <p:spPr>
          <a:xfrm>
            <a:off x="507034" y="267622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3 2 6 6 4 9 6 7 2 9 5 3 4 9 5 5 2 8 5 9 1 6 2 2 7 1 9 8 5 2 4 1 6 4 1 3 6 3 1 7 8 4 </a:t>
            </a:r>
          </a:p>
        </p:txBody>
      </p:sp>
      <p:sp>
        <p:nvSpPr>
          <p:cNvPr id="241" name="6 7 5 2 7 8 2 7 3 7 1 4 3 2 6 4 5 7 8 1 1 1 6 6 4 9 5 3 5 5 5 4 4 6 9 1 7 2 3 7 4 2"/>
          <p:cNvSpPr txBox="1"/>
          <p:nvPr/>
        </p:nvSpPr>
        <p:spPr>
          <a:xfrm>
            <a:off x="507034" y="252497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6 7 5 2 7 8 2 7 3 7 1 4 3 2 6 4 5 7 8 1 1 1 6 6 4 9 5 3 5 5 5 4 4 6 9 1 7 2 3 7 4 2 </a:t>
            </a:r>
          </a:p>
        </p:txBody>
      </p:sp>
      <p:sp>
        <p:nvSpPr>
          <p:cNvPr id="242" name="8 7 8 2 9 5 5 1 6 4 8 9 4 1 5 7 9 4 7 5 4 6 9 2 8 9 7 2 9 8 6 9 8 3 1 5 1 2 2 3 4 4"/>
          <p:cNvSpPr txBox="1"/>
          <p:nvPr/>
        </p:nvSpPr>
        <p:spPr>
          <a:xfrm>
            <a:off x="507034" y="2373727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8 7 8 2 9 5 5 1 6 4 8 9 4 1 5 7 9 4 7 5 4 6 9 2 8 9 7 2 9 8 6 9 8 3 1 5 1 2 2 3 4 4 </a:t>
            </a:r>
          </a:p>
        </p:txBody>
      </p:sp>
      <p:sp>
        <p:nvSpPr>
          <p:cNvPr id="243" name="2 5 2 8 1 4 8 4 7 6 6 1 9 7 8 8 4 3 3 4 7 6 3 5 1 5 3 6 9 6 9 2 7 1 9 7 5 1 4 5 1 7"/>
          <p:cNvSpPr txBox="1"/>
          <p:nvPr/>
        </p:nvSpPr>
        <p:spPr>
          <a:xfrm>
            <a:off x="507034" y="222248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2 5 2 8 1 4 8 4 7 6 6 1 9 7 8 8 4 3 3 4 7 6 3 5 1 5 3 6 9 6 9 2 7 1 9 7 5 1 4 5 1 7 </a:t>
            </a:r>
          </a:p>
        </p:txBody>
      </p:sp>
      <p:sp>
        <p:nvSpPr>
          <p:cNvPr id="244" name="8 4 9 5 6 3 8 1 4 3 2 9 7 3 9 2 6 3 8 4 4 8 4 3 1 5 1 8 2 2 7 7 5 4 7 9 5 1 7 3 3 6"/>
          <p:cNvSpPr txBox="1"/>
          <p:nvPr/>
        </p:nvSpPr>
        <p:spPr>
          <a:xfrm>
            <a:off x="507034" y="207123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8 4 9 5 6 3 8 1 4 3 2 9 7 3 9 2 6 3 8 4 4 8 4 3 1 5 1 8 2 2 7 7 5 4 7 9 5 1 7 3 3 6 </a:t>
            </a:r>
          </a:p>
        </p:txBody>
      </p:sp>
      <p:sp>
        <p:nvSpPr>
          <p:cNvPr id="245" name="5 4 1 6 6 9 4 6 8 6 6 9 3 1 1 8 1 1 1 8 8 8 4 7 6 4 9 6 7 9 9 9 4 1 2 1 7 7 2 9 4 5"/>
          <p:cNvSpPr txBox="1"/>
          <p:nvPr/>
        </p:nvSpPr>
        <p:spPr>
          <a:xfrm>
            <a:off x="507034" y="1919987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5 4 1 6 6 9 4 6 8 6 6 9 3 1 1 8 1 1 1 8 8 8 4 7 6 4 9 6 7 9 9 9 4 1 2 1 7 7 2 9 4 5 </a:t>
            </a:r>
          </a:p>
        </p:txBody>
      </p:sp>
      <p:sp>
        <p:nvSpPr>
          <p:cNvPr id="246" name="9 9 4 8 7 8 1 8 2 4 8 2 9 9 3 3 1 5 2 7 4 7 1 5 4 6 6 6 9 6 8 1 6 9 4 7 5 4 9 1 3 2"/>
          <p:cNvSpPr txBox="1"/>
          <p:nvPr/>
        </p:nvSpPr>
        <p:spPr>
          <a:xfrm>
            <a:off x="507034" y="176874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9 9 4 8 7 8 1 8 2 4 8 2 9 9 3 3 1 5 2 7 4 7 1 5 4 6 6 6 9 6 8 1 6 9 4 7 5 4 9 1 3 2 </a:t>
            </a:r>
          </a:p>
        </p:txBody>
      </p:sp>
      <p:sp>
        <p:nvSpPr>
          <p:cNvPr id="247" name="7 4 5 4 8 4 9 6 1 9 4 2 9 6 9 4 6 7 7 4 6 1 7 7 1 3 1 7 8 6 1 2 5 8 5 1 4 6 4 7 7 9"/>
          <p:cNvSpPr txBox="1"/>
          <p:nvPr/>
        </p:nvSpPr>
        <p:spPr>
          <a:xfrm>
            <a:off x="507034" y="161749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7 4 5 4 8 4 9 6 1 9 4 2 9 6 9 4 6 7 7 4 6 1 7 7 1 3 1 7 8 6 1 2 5 8 5 1 4 6 4 7 7 9 </a:t>
            </a:r>
          </a:p>
        </p:txBody>
      </p:sp>
      <p:sp>
        <p:nvSpPr>
          <p:cNvPr id="248" name="6 2 4 3 1 5 8 7 6 8 7 4 3 4 5 3 6 3 9 5 1 5 2 9 1 2 9 5 7 6 8 8 1 4 2 5 6 2 7 2 8 4"/>
          <p:cNvSpPr txBox="1"/>
          <p:nvPr/>
        </p:nvSpPr>
        <p:spPr>
          <a:xfrm>
            <a:off x="507034" y="1466247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6 2 4 3 1 5 8 7 6 8 7 4 3 4 5 3 6 3 9 5 1 5 2 9 1 2 9 5 7 6 8 8 1 4 2 5 6 2 7 2 8 4 </a:t>
            </a:r>
          </a:p>
        </p:txBody>
      </p:sp>
      <p:sp>
        <p:nvSpPr>
          <p:cNvPr id="249" name="4 2 2 4 2 1 6 2 1 8 7 7 2 4 2 3 8 5 3 6 5 9 5 9 8 2 3 7 3 3 2 5 1 3 2 8 2 1 8 4 8 6"/>
          <p:cNvSpPr txBox="1"/>
          <p:nvPr/>
        </p:nvSpPr>
        <p:spPr>
          <a:xfrm>
            <a:off x="507034" y="1315000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4 2 2 4 2 1 6 2 1 8 7 7 2 4 2 3 8 5 3 6 5 9 5 9 8 2 3 7 3 3 2 5 1 3 2 8 2 1 8 4 8 6 </a:t>
            </a:r>
          </a:p>
        </p:txBody>
      </p:sp>
      <p:sp>
        <p:nvSpPr>
          <p:cNvPr id="250" name="5 1 8 2 5 8 8 9 7 2 5 9 1 9 6 8 5 1 2 6 9 8 6 9 2 1 7 1 2 6 1 7 9 7 8 9 8 3 8 3 6 1"/>
          <p:cNvSpPr txBox="1"/>
          <p:nvPr/>
        </p:nvSpPr>
        <p:spPr>
          <a:xfrm>
            <a:off x="507034" y="1163753"/>
            <a:ext cx="519372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5 1 8 2 5 8 8 9 7 2 5 9 1 9 6 8 5 1 2 6 9 8 6 9 2 1 7 1 2 6 1 7 9 7 8 9 8 3 8 3 6 1 </a:t>
            </a:r>
          </a:p>
        </p:txBody>
      </p:sp>
      <p:sp>
        <p:nvSpPr>
          <p:cNvPr id="251" name="6 4 4 7 9 4 8 8 8 9 4 4 3 5 4 7 5 8 8 1 2 9 7 7 8 3 7 8 4 1 8 6 3 9 5 3 4 6 8 3 2 1"/>
          <p:cNvSpPr txBox="1"/>
          <p:nvPr/>
        </p:nvSpPr>
        <p:spPr>
          <a:xfrm>
            <a:off x="507034" y="1012507"/>
            <a:ext cx="527351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6 4 4 7 9 4 8 8 8 9 4 4 3 5 4 7 5 8 8 1 2 9 7 7 8 3 7 8 4 1 8 6 3 9 5 3 4 6 8 3 2 1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0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Class="entr" nodeType="after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Class="entr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Class="entr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Class="entr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9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3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7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1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Class="entr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9" presetClass="entr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3" presetClass="entr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7" presetClass="entr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41" presetClass="entr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5" presetClass="entr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9" presetClass="entr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3" presetClass="entr" nodeType="after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57" presetClass="entr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0"/>
                            </p:stCondLst>
                            <p:childTnLst>
                              <p:par>
                                <p:cTn id="161" presetClass="entr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65" presetClass="entr" nodeType="after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000"/>
                            </p:stCondLst>
                            <p:childTnLst>
                              <p:par>
                                <p:cTn id="169" presetClass="entr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0"/>
                            </p:stCondLst>
                            <p:childTnLst>
                              <p:par>
                                <p:cTn id="173" presetClass="entr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77" presetClass="entr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000"/>
                            </p:stCondLst>
                            <p:childTnLst>
                              <p:par>
                                <p:cTn id="181" presetClass="entr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5" presetClass="entr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9" presetClass="entr" nodeType="afterEffect" presetID="10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193" presetClass="entr" nodeType="afterEffect" presetID="10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7" presetClass="entr" nodeType="afterEffect" presetID="10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000"/>
                            </p:stCondLst>
                            <p:childTnLst>
                              <p:par>
                                <p:cTn id="201" presetClass="entr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205" presetClass="entr" nodeType="after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clickEffect" presetSubtype="0" presetID="6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1000" fill="hold"/>
                                        <p:tgtEl>
                                          <p:spTgt spid="25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path" nodeType="with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8454 0.297233" origin="layout" pathEditMode="relative">
                                      <p:cBhvr>
                                        <p:cTn id="21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path" nodeType="click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8557 0.281726" origin="layout" pathEditMode="relative">
                                      <p:cBhvr>
                                        <p:cTn id="21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mph" nodeType="withEffect" presetSubtype="0" presetID="6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1" dur="1000" fill="hold"/>
                                        <p:tgtEl>
                                          <p:spTgt spid="25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emph" nodeType="clickEffect" presetSubtype="0" presetID="6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1000" fill="hold"/>
                                        <p:tgtEl>
                                          <p:spTgt spid="24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path" nodeType="with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96967 0.266220" origin="layout" pathEditMode="relative">
                                      <p:cBhvr>
                                        <p:cTn id="22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mph" nodeType="clickEffect" presetSubtype="0" presetID="6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1000" fill="hold"/>
                                        <p:tgtEl>
                                          <p:spTgt spid="24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path" nodeType="with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75092 0.250713" origin="layout" pathEditMode="relative">
                                      <p:cBhvr>
                                        <p:cTn id="23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clickEffect" presetSubtype="0" presetID="6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24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path" nodeType="with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53217 0.235206" origin="layout" pathEditMode="relative">
                                      <p:cBhvr>
                                        <p:cTn id="24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mph" nodeType="clickEffect" presetSubtype="0" presetID="6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6" dur="1000" fill="hold"/>
                                        <p:tgtEl>
                                          <p:spTgt spid="246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with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31342 0.219699" origin="layout" pathEditMode="relative">
                                      <p:cBhvr>
                                        <p:cTn id="24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Class="emph" nodeType="clickEffect" presetSubtype="0" presetID="6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1000" fill="hold"/>
                                        <p:tgtEl>
                                          <p:spTgt spid="24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path" nodeType="with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709467 0.204193" origin="layout" pathEditMode="relative">
                                      <p:cBhvr>
                                        <p:cTn id="25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50"/>
      <p:bldP build="whole" bldLvl="1" animBg="1" rev="0" advAuto="0" spid="206" grpId="47"/>
      <p:bldP build="whole" bldLvl="1" animBg="1" rev="0" advAuto="0" spid="208" grpId="45"/>
      <p:bldP build="whole" bldLvl="1" animBg="1" rev="0" advAuto="0" spid="247" grpId="6"/>
      <p:bldP build="whole" bldLvl="1" animBg="1" rev="0" advAuto="0" spid="239" grpId="14"/>
      <p:bldP build="whole" bldLvl="1" animBg="1" rev="0" advAuto="0" spid="248" grpId="58"/>
      <p:bldP build="whole" bldLvl="1" animBg="1" rev="0" advAuto="0" spid="231" grpId="22"/>
      <p:bldP build="whole" bldLvl="1" animBg="1" rev="0" advAuto="0" spid="217" grpId="36"/>
      <p:bldP build="whole" bldLvl="1" animBg="1" rev="0" advAuto="0" spid="221" grpId="32"/>
      <p:bldP build="whole" bldLvl="1" animBg="1" rev="0" advAuto="0" spid="244" grpId="9"/>
      <p:bldP build="whole" bldLvl="1" animBg="1" rev="0" advAuto="0" spid="236" grpId="17"/>
      <p:bldP build="whole" bldLvl="1" animBg="1" rev="0" advAuto="0" spid="214" grpId="39"/>
      <p:bldP build="whole" bldLvl="1" animBg="1" rev="0" advAuto="0" spid="228" grpId="25"/>
      <p:bldP build="whole" bldLvl="1" animBg="1" rev="0" advAuto="0" spid="224" grpId="29"/>
      <p:bldP build="whole" bldLvl="1" animBg="1" rev="0" advAuto="0" spid="245" grpId="64"/>
      <p:bldP build="whole" bldLvl="1" animBg="1" rev="0" advAuto="0" spid="249" grpId="4"/>
      <p:bldP build="whole" bldLvl="1" animBg="1" rev="0" advAuto="0" spid="241" grpId="12"/>
      <p:bldP build="whole" bldLvl="1" animBg="1" rev="0" advAuto="0" spid="250" grpId="55"/>
      <p:bldP build="whole" bldLvl="1" animBg="1" rev="0" advAuto="0" spid="233" grpId="20"/>
      <p:bldP build="whole" bldLvl="1" animBg="1" rev="0" advAuto="0" spid="227" grpId="26"/>
      <p:bldP build="whole" bldLvl="1" animBg="1" rev="0" advAuto="0" spid="219" grpId="34"/>
      <p:bldP build="whole" bldLvl="1" animBg="1" rev="0" advAuto="0" spid="207" grpId="46"/>
      <p:bldP build="whole" bldLvl="1" animBg="1" rev="0" advAuto="0" spid="209" grpId="44"/>
      <p:bldP build="whole" bldLvl="1" animBg="1" rev="0" advAuto="0" spid="246" grpId="7"/>
      <p:bldP build="whole" bldLvl="1" animBg="1" rev="0" advAuto="0" spid="238" grpId="15"/>
      <p:bldP build="whole" bldLvl="1" animBg="1" rev="0" advAuto="0" spid="204" grpId="49"/>
      <p:bldP build="whole" bldLvl="1" animBg="1" rev="0" advAuto="0" spid="230" grpId="23"/>
      <p:bldP build="whole" bldLvl="1" animBg="1" rev="0" advAuto="0" spid="247" grpId="60"/>
      <p:bldP build="whole" bldLvl="1" animBg="1" rev="0" advAuto="0" spid="222" grpId="31"/>
      <p:bldP build="whole" bldLvl="1" animBg="1" rev="0" advAuto="0" spid="216" grpId="37"/>
      <p:bldP build="whole" bldLvl="1" animBg="1" rev="0" advAuto="0" spid="211" grpId="42"/>
      <p:bldP build="whole" bldLvl="1" animBg="1" rev="0" advAuto="0" spid="251" grpId="2"/>
      <p:bldP build="whole" bldLvl="1" animBg="1" rev="0" advAuto="0" spid="243" grpId="10"/>
      <p:bldP build="whole" bldLvl="1" animBg="1" rev="0" advAuto="0" spid="235" grpId="18"/>
      <p:bldP build="whole" bldLvl="1" animBg="1" rev="0" advAuto="0" spid="225" grpId="28"/>
      <p:bldP build="whole" bldLvl="1" animBg="1" rev="0" advAuto="0" spid="215" grpId="38"/>
      <p:bldP build="whole" bldLvl="1" animBg="1" rev="0" advAuto="0" spid="212" grpId="41"/>
      <p:bldP build="whole" bldLvl="1" animBg="1" rev="0" advAuto="0" spid="202" grpId="51"/>
      <p:bldP build="whole" bldLvl="1" animBg="1" rev="0" advAuto="0" spid="248" grpId="5"/>
      <p:bldP build="whole" bldLvl="1" animBg="1" rev="0" advAuto="0" spid="240" grpId="13"/>
      <p:bldP build="whole" bldLvl="1" animBg="1" rev="0" advAuto="0" spid="249" grpId="56"/>
      <p:bldP build="whole" bldLvl="1" animBg="1" rev="0" advAuto="0" spid="232" grpId="21"/>
      <p:bldP build="whole" bldLvl="1" animBg="1" rev="0" advAuto="0" spid="218" grpId="35"/>
      <p:bldP build="whole" bldLvl="1" animBg="1" rev="0" advAuto="0" spid="220" grpId="33"/>
      <p:bldP build="whole" bldLvl="1" animBg="1" rev="0" advAuto="0" spid="210" grpId="43"/>
      <p:bldP build="whole" bldLvl="1" animBg="1" rev="0" advAuto="0" spid="245" grpId="8"/>
      <p:bldP build="whole" bldLvl="1" animBg="1" rev="0" advAuto="0" spid="237" grpId="16"/>
      <p:bldP build="whole" bldLvl="1" animBg="1" rev="0" advAuto="0" spid="229" grpId="24"/>
      <p:bldP build="whole" bldLvl="1" animBg="1" rev="0" advAuto="0" spid="223" grpId="30"/>
      <p:bldP build="whole" bldLvl="1" animBg="1" rev="0" advAuto="0" spid="213" grpId="40"/>
      <p:bldP build="whole" bldLvl="1" animBg="1" rev="0" advAuto="0" spid="205" grpId="48"/>
      <p:bldP build="whole" bldLvl="1" animBg="1" rev="0" advAuto="0" spid="246" grpId="62"/>
      <p:bldP build="whole" bldLvl="1" animBg="1" rev="0" advAuto="0" spid="250" grpId="3"/>
      <p:bldP build="whole" bldLvl="1" animBg="1" rev="0" advAuto="0" spid="251" grpId="52"/>
      <p:bldP build="whole" bldLvl="1" animBg="1" rev="0" advAuto="0" spid="242" grpId="11"/>
      <p:bldP build="whole" bldLvl="1" animBg="1" rev="0" advAuto="0" spid="226" grpId="27"/>
      <p:bldP build="whole" bldLvl="1" animBg="1" rev="0" advAuto="0" spid="201" grpId="1"/>
      <p:bldP build="whole" bldLvl="1" animBg="1" rev="0" advAuto="0" spid="234" grpId="1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소리 데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소리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6400" y="2261893"/>
            <a:ext cx="7144679" cy="158213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Wi-Fi"/>
          <p:cNvSpPr/>
          <p:nvPr/>
        </p:nvSpPr>
        <p:spPr>
          <a:xfrm rot="5400000">
            <a:off x="2680736" y="2424108"/>
            <a:ext cx="1781342" cy="1257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Head"/>
          <p:cNvSpPr/>
          <p:nvPr/>
        </p:nvSpPr>
        <p:spPr>
          <a:xfrm>
            <a:off x="663721" y="1433600"/>
            <a:ext cx="2034174" cy="2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Wi-Fi"/>
          <p:cNvSpPr/>
          <p:nvPr/>
        </p:nvSpPr>
        <p:spPr>
          <a:xfrm rot="5400000">
            <a:off x="2680736" y="2424108"/>
            <a:ext cx="1781342" cy="1257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Wi-Fi"/>
          <p:cNvSpPr/>
          <p:nvPr/>
        </p:nvSpPr>
        <p:spPr>
          <a:xfrm rot="5400000">
            <a:off x="2680736" y="2424108"/>
            <a:ext cx="1781342" cy="1257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4"/>
      <p:bldP build="whole" bldLvl="1" animBg="1" rev="0" advAuto="0" spid="255" grpId="6"/>
      <p:bldP build="whole" bldLvl="1" animBg="1" rev="0" advAuto="0" spid="259" grpId="5"/>
      <p:bldP build="whole" bldLvl="1" animBg="1" rev="0" advAuto="0" spid="256" grpId="1"/>
      <p:bldP build="whole" bldLvl="1" animBg="1" rev="0" advAuto="0" spid="256" grpId="2"/>
      <p:bldP build="whole" bldLvl="1" animBg="1" rev="0" advAuto="0" spid="258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6400" y="2261893"/>
            <a:ext cx="7144679" cy="1582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1"/>
                                        </p:tgtEl>
                                      </p:cBhvr>
                                      <p:by x="481793" y="48179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8160 0.066545" origin="layout" pathEditMode="relative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ircle"/>
          <p:cNvSpPr/>
          <p:nvPr/>
        </p:nvSpPr>
        <p:spPr>
          <a:xfrm>
            <a:off x="7139541" y="312276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7185152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7230762" y="222269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Circle"/>
          <p:cNvSpPr/>
          <p:nvPr/>
        </p:nvSpPr>
        <p:spPr>
          <a:xfrm>
            <a:off x="7291576" y="176658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7428407" y="141690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7565239" y="176658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7732477" y="356059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Circle"/>
          <p:cNvSpPr/>
          <p:nvPr/>
        </p:nvSpPr>
        <p:spPr>
          <a:xfrm>
            <a:off x="7702070" y="3119697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7656460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Circle"/>
          <p:cNvSpPr/>
          <p:nvPr/>
        </p:nvSpPr>
        <p:spPr>
          <a:xfrm>
            <a:off x="7610849" y="220748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Circle"/>
          <p:cNvSpPr/>
          <p:nvPr/>
        </p:nvSpPr>
        <p:spPr>
          <a:xfrm>
            <a:off x="7793291" y="407751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7899716" y="456402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Circle"/>
          <p:cNvSpPr/>
          <p:nvPr/>
        </p:nvSpPr>
        <p:spPr>
          <a:xfrm>
            <a:off x="8036547" y="412312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Circle"/>
          <p:cNvSpPr/>
          <p:nvPr/>
        </p:nvSpPr>
        <p:spPr>
          <a:xfrm>
            <a:off x="8097361" y="3697430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Circle"/>
          <p:cNvSpPr/>
          <p:nvPr/>
        </p:nvSpPr>
        <p:spPr>
          <a:xfrm>
            <a:off x="8127768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Circle"/>
          <p:cNvSpPr/>
          <p:nvPr/>
        </p:nvSpPr>
        <p:spPr>
          <a:xfrm>
            <a:off x="8158175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Circle"/>
          <p:cNvSpPr/>
          <p:nvPr/>
        </p:nvSpPr>
        <p:spPr>
          <a:xfrm>
            <a:off x="8188582" y="220748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Circle"/>
          <p:cNvSpPr/>
          <p:nvPr/>
        </p:nvSpPr>
        <p:spPr>
          <a:xfrm>
            <a:off x="8218989" y="17057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Circle"/>
          <p:cNvSpPr/>
          <p:nvPr/>
        </p:nvSpPr>
        <p:spPr>
          <a:xfrm>
            <a:off x="8340617" y="115844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ircle"/>
          <p:cNvSpPr/>
          <p:nvPr/>
        </p:nvSpPr>
        <p:spPr>
          <a:xfrm>
            <a:off x="8477448" y="17057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Circle"/>
          <p:cNvSpPr/>
          <p:nvPr/>
        </p:nvSpPr>
        <p:spPr>
          <a:xfrm>
            <a:off x="8507855" y="2207488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7093931" y="360927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9070384" y="336295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8538262" y="272440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8568669" y="325652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8599076" y="378865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8629483" y="432077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8644687" y="4852896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8690297" y="5415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ircle"/>
          <p:cNvSpPr/>
          <p:nvPr/>
        </p:nvSpPr>
        <p:spPr>
          <a:xfrm>
            <a:off x="8827128" y="602356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8994367" y="5415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8994367" y="486809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9024773" y="4366384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9039977" y="384946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9100791" y="28460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Circle"/>
          <p:cNvSpPr/>
          <p:nvPr/>
        </p:nvSpPr>
        <p:spPr>
          <a:xfrm>
            <a:off x="9131198" y="229870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Circle"/>
          <p:cNvSpPr/>
          <p:nvPr/>
        </p:nvSpPr>
        <p:spPr>
          <a:xfrm>
            <a:off x="9146402" y="179699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Circle"/>
          <p:cNvSpPr/>
          <p:nvPr/>
        </p:nvSpPr>
        <p:spPr>
          <a:xfrm>
            <a:off x="9176808" y="138650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Circle"/>
          <p:cNvSpPr/>
          <p:nvPr/>
        </p:nvSpPr>
        <p:spPr>
          <a:xfrm>
            <a:off x="9222419" y="93039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Circle"/>
          <p:cNvSpPr/>
          <p:nvPr/>
        </p:nvSpPr>
        <p:spPr>
          <a:xfrm>
            <a:off x="9328843" y="42868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Circle"/>
          <p:cNvSpPr/>
          <p:nvPr/>
        </p:nvSpPr>
        <p:spPr>
          <a:xfrm>
            <a:off x="9450471" y="103682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Circle"/>
          <p:cNvSpPr/>
          <p:nvPr/>
        </p:nvSpPr>
        <p:spPr>
          <a:xfrm>
            <a:off x="9480878" y="153853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Circle"/>
          <p:cNvSpPr/>
          <p:nvPr/>
        </p:nvSpPr>
        <p:spPr>
          <a:xfrm>
            <a:off x="9511286" y="205545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Circle"/>
          <p:cNvSpPr/>
          <p:nvPr/>
        </p:nvSpPr>
        <p:spPr>
          <a:xfrm>
            <a:off x="9541692" y="258757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Circle"/>
          <p:cNvSpPr/>
          <p:nvPr/>
        </p:nvSpPr>
        <p:spPr>
          <a:xfrm>
            <a:off x="9572099" y="311969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Circle"/>
          <p:cNvSpPr/>
          <p:nvPr/>
        </p:nvSpPr>
        <p:spPr>
          <a:xfrm>
            <a:off x="9602506" y="365182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Circle"/>
          <p:cNvSpPr/>
          <p:nvPr/>
        </p:nvSpPr>
        <p:spPr>
          <a:xfrm>
            <a:off x="9617709" y="418394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Circle"/>
          <p:cNvSpPr/>
          <p:nvPr/>
        </p:nvSpPr>
        <p:spPr>
          <a:xfrm>
            <a:off x="9648117" y="473126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Circle"/>
          <p:cNvSpPr/>
          <p:nvPr/>
        </p:nvSpPr>
        <p:spPr>
          <a:xfrm>
            <a:off x="9663321" y="5232982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Circle"/>
          <p:cNvSpPr/>
          <p:nvPr/>
        </p:nvSpPr>
        <p:spPr>
          <a:xfrm>
            <a:off x="9693727" y="570429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Circle"/>
          <p:cNvSpPr/>
          <p:nvPr/>
        </p:nvSpPr>
        <p:spPr>
          <a:xfrm>
            <a:off x="9724134" y="616039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Circle"/>
          <p:cNvSpPr/>
          <p:nvPr/>
        </p:nvSpPr>
        <p:spPr>
          <a:xfrm>
            <a:off x="9754541" y="6540482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Circle"/>
          <p:cNvSpPr/>
          <p:nvPr/>
        </p:nvSpPr>
        <p:spPr>
          <a:xfrm>
            <a:off x="9860966" y="695097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Circle"/>
          <p:cNvSpPr/>
          <p:nvPr/>
        </p:nvSpPr>
        <p:spPr>
          <a:xfrm>
            <a:off x="9952187" y="647966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Circle"/>
          <p:cNvSpPr/>
          <p:nvPr/>
        </p:nvSpPr>
        <p:spPr>
          <a:xfrm>
            <a:off x="9997797" y="600836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10028204" y="552184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10089018" y="409272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10043407" y="5096151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10073814" y="460963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10119424" y="357580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Circle"/>
          <p:cNvSpPr/>
          <p:nvPr/>
        </p:nvSpPr>
        <p:spPr>
          <a:xfrm>
            <a:off x="10134628" y="310449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10165036" y="264838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10286663" y="223789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10590733" y="316530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Circle"/>
          <p:cNvSpPr/>
          <p:nvPr/>
        </p:nvSpPr>
        <p:spPr>
          <a:xfrm>
            <a:off x="10484308" y="270920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10697157" y="3636616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10833989" y="395588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11046838" y="357580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Circle"/>
          <p:cNvSpPr/>
          <p:nvPr/>
        </p:nvSpPr>
        <p:spPr>
          <a:xfrm>
            <a:off x="11153262" y="316530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Circle"/>
          <p:cNvSpPr/>
          <p:nvPr/>
        </p:nvSpPr>
        <p:spPr>
          <a:xfrm>
            <a:off x="11335704" y="2800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Circle"/>
          <p:cNvSpPr/>
          <p:nvPr/>
        </p:nvSpPr>
        <p:spPr>
          <a:xfrm>
            <a:off x="11548553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Circle"/>
          <p:cNvSpPr/>
          <p:nvPr/>
        </p:nvSpPr>
        <p:spPr>
          <a:xfrm>
            <a:off x="11761402" y="365182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Circle"/>
          <p:cNvSpPr/>
          <p:nvPr/>
        </p:nvSpPr>
        <p:spPr>
          <a:xfrm>
            <a:off x="12019861" y="343897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12232709" y="318051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12491169" y="340856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12704018" y="362141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Circle"/>
          <p:cNvSpPr/>
          <p:nvPr/>
        </p:nvSpPr>
        <p:spPr>
          <a:xfrm>
            <a:off x="5451954" y="316530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5680007" y="345417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5892855" y="366702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Circle"/>
          <p:cNvSpPr/>
          <p:nvPr/>
        </p:nvSpPr>
        <p:spPr>
          <a:xfrm>
            <a:off x="6044890" y="3317343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Circle"/>
          <p:cNvSpPr/>
          <p:nvPr/>
        </p:nvSpPr>
        <p:spPr>
          <a:xfrm>
            <a:off x="6136111" y="2906849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Circle"/>
          <p:cNvSpPr/>
          <p:nvPr/>
        </p:nvSpPr>
        <p:spPr>
          <a:xfrm>
            <a:off x="6212129" y="246594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6409774" y="204025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Circle"/>
          <p:cNvSpPr/>
          <p:nvPr/>
        </p:nvSpPr>
        <p:spPr>
          <a:xfrm>
            <a:off x="6577012" y="255716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6668233" y="315010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6729047" y="365182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6926692" y="41535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5284716" y="357580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5163088" y="404711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4980646" y="448801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4767797" y="412312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4706984" y="374304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4646169" y="3332546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Circle"/>
          <p:cNvSpPr/>
          <p:nvPr/>
        </p:nvSpPr>
        <p:spPr>
          <a:xfrm>
            <a:off x="4570152" y="287644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Circle"/>
          <p:cNvSpPr/>
          <p:nvPr/>
        </p:nvSpPr>
        <p:spPr>
          <a:xfrm>
            <a:off x="4418117" y="248115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Circle"/>
          <p:cNvSpPr/>
          <p:nvPr/>
        </p:nvSpPr>
        <p:spPr>
          <a:xfrm>
            <a:off x="4235675" y="287644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Circle"/>
          <p:cNvSpPr/>
          <p:nvPr/>
        </p:nvSpPr>
        <p:spPr>
          <a:xfrm>
            <a:off x="4098844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Circle"/>
          <p:cNvSpPr/>
          <p:nvPr/>
        </p:nvSpPr>
        <p:spPr>
          <a:xfrm>
            <a:off x="4007623" y="363661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Circle"/>
          <p:cNvSpPr/>
          <p:nvPr/>
        </p:nvSpPr>
        <p:spPr>
          <a:xfrm>
            <a:off x="3778958" y="344687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Circle"/>
          <p:cNvSpPr/>
          <p:nvPr/>
        </p:nvSpPr>
        <p:spPr>
          <a:xfrm>
            <a:off x="3530832" y="3218209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Circle"/>
          <p:cNvSpPr/>
          <p:nvPr/>
        </p:nvSpPr>
        <p:spPr>
          <a:xfrm>
            <a:off x="3341089" y="3534441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Circle"/>
          <p:cNvSpPr/>
          <p:nvPr/>
        </p:nvSpPr>
        <p:spPr>
          <a:xfrm>
            <a:off x="3229190" y="38506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Circle"/>
          <p:cNvSpPr/>
          <p:nvPr/>
        </p:nvSpPr>
        <p:spPr>
          <a:xfrm>
            <a:off x="3019986" y="410852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Circle"/>
          <p:cNvSpPr/>
          <p:nvPr/>
        </p:nvSpPr>
        <p:spPr>
          <a:xfrm>
            <a:off x="2810782" y="378255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Circle"/>
          <p:cNvSpPr/>
          <p:nvPr/>
        </p:nvSpPr>
        <p:spPr>
          <a:xfrm>
            <a:off x="2538334" y="337388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" name="Circle"/>
          <p:cNvSpPr/>
          <p:nvPr/>
        </p:nvSpPr>
        <p:spPr>
          <a:xfrm>
            <a:off x="2368051" y="384580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Circle"/>
          <p:cNvSpPr/>
          <p:nvPr/>
        </p:nvSpPr>
        <p:spPr>
          <a:xfrm>
            <a:off x="2275613" y="435663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2178308" y="4804228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Circle"/>
          <p:cNvSpPr/>
          <p:nvPr/>
        </p:nvSpPr>
        <p:spPr>
          <a:xfrm>
            <a:off x="2027487" y="523722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1876666" y="473611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Circle"/>
          <p:cNvSpPr/>
          <p:nvPr/>
        </p:nvSpPr>
        <p:spPr>
          <a:xfrm>
            <a:off x="1798822" y="423013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Circle"/>
          <p:cNvSpPr/>
          <p:nvPr/>
        </p:nvSpPr>
        <p:spPr>
          <a:xfrm>
            <a:off x="1725841" y="3748486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1667462" y="33787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1633403" y="293600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Circle"/>
          <p:cNvSpPr/>
          <p:nvPr/>
        </p:nvSpPr>
        <p:spPr>
          <a:xfrm>
            <a:off x="1482582" y="247381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1287976" y="2863026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Circle"/>
          <p:cNvSpPr/>
          <p:nvPr/>
        </p:nvSpPr>
        <p:spPr>
          <a:xfrm>
            <a:off x="1171211" y="325223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Circle"/>
          <p:cNvSpPr/>
          <p:nvPr/>
        </p:nvSpPr>
        <p:spPr>
          <a:xfrm>
            <a:off x="1015527" y="364144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Circle"/>
          <p:cNvSpPr/>
          <p:nvPr/>
        </p:nvSpPr>
        <p:spPr>
          <a:xfrm>
            <a:off x="606856" y="315493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Circle"/>
          <p:cNvSpPr/>
          <p:nvPr/>
        </p:nvSpPr>
        <p:spPr>
          <a:xfrm>
            <a:off x="178723" y="358306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ircle"/>
          <p:cNvSpPr/>
          <p:nvPr/>
        </p:nvSpPr>
        <p:spPr>
          <a:xfrm>
            <a:off x="7139541" y="312276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Circle"/>
          <p:cNvSpPr/>
          <p:nvPr/>
        </p:nvSpPr>
        <p:spPr>
          <a:xfrm>
            <a:off x="7185152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" name="Circle"/>
          <p:cNvSpPr/>
          <p:nvPr/>
        </p:nvSpPr>
        <p:spPr>
          <a:xfrm>
            <a:off x="7230762" y="222269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" name="Circle"/>
          <p:cNvSpPr/>
          <p:nvPr/>
        </p:nvSpPr>
        <p:spPr>
          <a:xfrm>
            <a:off x="7291576" y="176658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Circle"/>
          <p:cNvSpPr/>
          <p:nvPr/>
        </p:nvSpPr>
        <p:spPr>
          <a:xfrm>
            <a:off x="7428407" y="141690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Circle"/>
          <p:cNvSpPr/>
          <p:nvPr/>
        </p:nvSpPr>
        <p:spPr>
          <a:xfrm>
            <a:off x="7565239" y="176658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Circle"/>
          <p:cNvSpPr/>
          <p:nvPr/>
        </p:nvSpPr>
        <p:spPr>
          <a:xfrm>
            <a:off x="7732477" y="356059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Circle"/>
          <p:cNvSpPr/>
          <p:nvPr/>
        </p:nvSpPr>
        <p:spPr>
          <a:xfrm>
            <a:off x="7702070" y="3119697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Circle"/>
          <p:cNvSpPr/>
          <p:nvPr/>
        </p:nvSpPr>
        <p:spPr>
          <a:xfrm>
            <a:off x="7656460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Circle"/>
          <p:cNvSpPr/>
          <p:nvPr/>
        </p:nvSpPr>
        <p:spPr>
          <a:xfrm>
            <a:off x="7610849" y="220748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Circle"/>
          <p:cNvSpPr/>
          <p:nvPr/>
        </p:nvSpPr>
        <p:spPr>
          <a:xfrm>
            <a:off x="7793291" y="407751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" name="Circle"/>
          <p:cNvSpPr/>
          <p:nvPr/>
        </p:nvSpPr>
        <p:spPr>
          <a:xfrm>
            <a:off x="7899716" y="456402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" name="Circle"/>
          <p:cNvSpPr/>
          <p:nvPr/>
        </p:nvSpPr>
        <p:spPr>
          <a:xfrm>
            <a:off x="8036547" y="412312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" name="Circle"/>
          <p:cNvSpPr/>
          <p:nvPr/>
        </p:nvSpPr>
        <p:spPr>
          <a:xfrm>
            <a:off x="8097361" y="3697430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Circle"/>
          <p:cNvSpPr/>
          <p:nvPr/>
        </p:nvSpPr>
        <p:spPr>
          <a:xfrm>
            <a:off x="8127768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Circle"/>
          <p:cNvSpPr/>
          <p:nvPr/>
        </p:nvSpPr>
        <p:spPr>
          <a:xfrm>
            <a:off x="8158175" y="267879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Circle"/>
          <p:cNvSpPr/>
          <p:nvPr/>
        </p:nvSpPr>
        <p:spPr>
          <a:xfrm>
            <a:off x="8188582" y="220748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" name="Circle"/>
          <p:cNvSpPr/>
          <p:nvPr/>
        </p:nvSpPr>
        <p:spPr>
          <a:xfrm>
            <a:off x="8218989" y="17057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Circle"/>
          <p:cNvSpPr/>
          <p:nvPr/>
        </p:nvSpPr>
        <p:spPr>
          <a:xfrm>
            <a:off x="8340617" y="115844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" name="Circle"/>
          <p:cNvSpPr/>
          <p:nvPr/>
        </p:nvSpPr>
        <p:spPr>
          <a:xfrm>
            <a:off x="8477448" y="17057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" name="Circle"/>
          <p:cNvSpPr/>
          <p:nvPr/>
        </p:nvSpPr>
        <p:spPr>
          <a:xfrm>
            <a:off x="8507855" y="2207488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Circle"/>
          <p:cNvSpPr/>
          <p:nvPr/>
        </p:nvSpPr>
        <p:spPr>
          <a:xfrm>
            <a:off x="7093931" y="360927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Circle"/>
          <p:cNvSpPr/>
          <p:nvPr/>
        </p:nvSpPr>
        <p:spPr>
          <a:xfrm>
            <a:off x="9070384" y="336295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Circle"/>
          <p:cNvSpPr/>
          <p:nvPr/>
        </p:nvSpPr>
        <p:spPr>
          <a:xfrm>
            <a:off x="8538262" y="272440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Circle"/>
          <p:cNvSpPr/>
          <p:nvPr/>
        </p:nvSpPr>
        <p:spPr>
          <a:xfrm>
            <a:off x="8568669" y="325652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Circle"/>
          <p:cNvSpPr/>
          <p:nvPr/>
        </p:nvSpPr>
        <p:spPr>
          <a:xfrm>
            <a:off x="8599076" y="378865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Circle"/>
          <p:cNvSpPr/>
          <p:nvPr/>
        </p:nvSpPr>
        <p:spPr>
          <a:xfrm>
            <a:off x="8629483" y="432077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Circle"/>
          <p:cNvSpPr/>
          <p:nvPr/>
        </p:nvSpPr>
        <p:spPr>
          <a:xfrm>
            <a:off x="8644687" y="4852896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Circle"/>
          <p:cNvSpPr/>
          <p:nvPr/>
        </p:nvSpPr>
        <p:spPr>
          <a:xfrm>
            <a:off x="8690297" y="5415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Circle"/>
          <p:cNvSpPr/>
          <p:nvPr/>
        </p:nvSpPr>
        <p:spPr>
          <a:xfrm>
            <a:off x="8827128" y="602356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" name="Circle"/>
          <p:cNvSpPr/>
          <p:nvPr/>
        </p:nvSpPr>
        <p:spPr>
          <a:xfrm>
            <a:off x="8994367" y="5415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Circle"/>
          <p:cNvSpPr/>
          <p:nvPr/>
        </p:nvSpPr>
        <p:spPr>
          <a:xfrm>
            <a:off x="8994367" y="486809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Circle"/>
          <p:cNvSpPr/>
          <p:nvPr/>
        </p:nvSpPr>
        <p:spPr>
          <a:xfrm>
            <a:off x="9024773" y="4366384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Circle"/>
          <p:cNvSpPr/>
          <p:nvPr/>
        </p:nvSpPr>
        <p:spPr>
          <a:xfrm>
            <a:off x="9039977" y="384946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Circle"/>
          <p:cNvSpPr/>
          <p:nvPr/>
        </p:nvSpPr>
        <p:spPr>
          <a:xfrm>
            <a:off x="9100791" y="28460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Circle"/>
          <p:cNvSpPr/>
          <p:nvPr/>
        </p:nvSpPr>
        <p:spPr>
          <a:xfrm>
            <a:off x="9131198" y="229870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Circle"/>
          <p:cNvSpPr/>
          <p:nvPr/>
        </p:nvSpPr>
        <p:spPr>
          <a:xfrm>
            <a:off x="9146402" y="179699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Circle"/>
          <p:cNvSpPr/>
          <p:nvPr/>
        </p:nvSpPr>
        <p:spPr>
          <a:xfrm>
            <a:off x="9176808" y="138650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" name="Circle"/>
          <p:cNvSpPr/>
          <p:nvPr/>
        </p:nvSpPr>
        <p:spPr>
          <a:xfrm>
            <a:off x="9222419" y="93039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" name="Circle"/>
          <p:cNvSpPr/>
          <p:nvPr/>
        </p:nvSpPr>
        <p:spPr>
          <a:xfrm>
            <a:off x="9328843" y="42868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" name="Circle"/>
          <p:cNvSpPr/>
          <p:nvPr/>
        </p:nvSpPr>
        <p:spPr>
          <a:xfrm>
            <a:off x="9450471" y="103682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" name="Circle"/>
          <p:cNvSpPr/>
          <p:nvPr/>
        </p:nvSpPr>
        <p:spPr>
          <a:xfrm>
            <a:off x="9480878" y="153853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9511286" y="205545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" name="Circle"/>
          <p:cNvSpPr/>
          <p:nvPr/>
        </p:nvSpPr>
        <p:spPr>
          <a:xfrm>
            <a:off x="9541692" y="258757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Circle"/>
          <p:cNvSpPr/>
          <p:nvPr/>
        </p:nvSpPr>
        <p:spPr>
          <a:xfrm>
            <a:off x="9572099" y="311969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Circle"/>
          <p:cNvSpPr/>
          <p:nvPr/>
        </p:nvSpPr>
        <p:spPr>
          <a:xfrm>
            <a:off x="9602506" y="365182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Circle"/>
          <p:cNvSpPr/>
          <p:nvPr/>
        </p:nvSpPr>
        <p:spPr>
          <a:xfrm>
            <a:off x="9617709" y="418394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Circle"/>
          <p:cNvSpPr/>
          <p:nvPr/>
        </p:nvSpPr>
        <p:spPr>
          <a:xfrm>
            <a:off x="9648117" y="4731267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Circle"/>
          <p:cNvSpPr/>
          <p:nvPr/>
        </p:nvSpPr>
        <p:spPr>
          <a:xfrm>
            <a:off x="9663321" y="5232982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Circle"/>
          <p:cNvSpPr/>
          <p:nvPr/>
        </p:nvSpPr>
        <p:spPr>
          <a:xfrm>
            <a:off x="9693727" y="570429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Circle"/>
          <p:cNvSpPr/>
          <p:nvPr/>
        </p:nvSpPr>
        <p:spPr>
          <a:xfrm>
            <a:off x="9724134" y="616039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9754541" y="6540482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Circle"/>
          <p:cNvSpPr/>
          <p:nvPr/>
        </p:nvSpPr>
        <p:spPr>
          <a:xfrm>
            <a:off x="9860966" y="695097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Circle"/>
          <p:cNvSpPr/>
          <p:nvPr/>
        </p:nvSpPr>
        <p:spPr>
          <a:xfrm>
            <a:off x="9952187" y="647966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9997797" y="600836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Circle"/>
          <p:cNvSpPr/>
          <p:nvPr/>
        </p:nvSpPr>
        <p:spPr>
          <a:xfrm>
            <a:off x="10028204" y="5521849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Circle"/>
          <p:cNvSpPr/>
          <p:nvPr/>
        </p:nvSpPr>
        <p:spPr>
          <a:xfrm>
            <a:off x="10089018" y="409272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Circle"/>
          <p:cNvSpPr/>
          <p:nvPr/>
        </p:nvSpPr>
        <p:spPr>
          <a:xfrm>
            <a:off x="10043407" y="5096151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Circle"/>
          <p:cNvSpPr/>
          <p:nvPr/>
        </p:nvSpPr>
        <p:spPr>
          <a:xfrm>
            <a:off x="10073814" y="460963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Circle"/>
          <p:cNvSpPr/>
          <p:nvPr/>
        </p:nvSpPr>
        <p:spPr>
          <a:xfrm>
            <a:off x="10119424" y="357580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Circle"/>
          <p:cNvSpPr/>
          <p:nvPr/>
        </p:nvSpPr>
        <p:spPr>
          <a:xfrm>
            <a:off x="10134628" y="310449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Circle"/>
          <p:cNvSpPr/>
          <p:nvPr/>
        </p:nvSpPr>
        <p:spPr>
          <a:xfrm>
            <a:off x="10165036" y="264838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Circle"/>
          <p:cNvSpPr/>
          <p:nvPr/>
        </p:nvSpPr>
        <p:spPr>
          <a:xfrm>
            <a:off x="10286663" y="223789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Circle"/>
          <p:cNvSpPr/>
          <p:nvPr/>
        </p:nvSpPr>
        <p:spPr>
          <a:xfrm>
            <a:off x="10590733" y="316530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Circle"/>
          <p:cNvSpPr/>
          <p:nvPr/>
        </p:nvSpPr>
        <p:spPr>
          <a:xfrm>
            <a:off x="10484308" y="270920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" name="Circle"/>
          <p:cNvSpPr/>
          <p:nvPr/>
        </p:nvSpPr>
        <p:spPr>
          <a:xfrm>
            <a:off x="10697157" y="3636616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" name="Circle"/>
          <p:cNvSpPr/>
          <p:nvPr/>
        </p:nvSpPr>
        <p:spPr>
          <a:xfrm>
            <a:off x="10833989" y="3955889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" name="Circle"/>
          <p:cNvSpPr/>
          <p:nvPr/>
        </p:nvSpPr>
        <p:spPr>
          <a:xfrm>
            <a:off x="11046838" y="357580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" name="Circle"/>
          <p:cNvSpPr/>
          <p:nvPr/>
        </p:nvSpPr>
        <p:spPr>
          <a:xfrm>
            <a:off x="11153262" y="316530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" name="Circle"/>
          <p:cNvSpPr/>
          <p:nvPr/>
        </p:nvSpPr>
        <p:spPr>
          <a:xfrm>
            <a:off x="11335704" y="280042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" name="Circle"/>
          <p:cNvSpPr/>
          <p:nvPr/>
        </p:nvSpPr>
        <p:spPr>
          <a:xfrm>
            <a:off x="11548553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Circle"/>
          <p:cNvSpPr/>
          <p:nvPr/>
        </p:nvSpPr>
        <p:spPr>
          <a:xfrm>
            <a:off x="11761402" y="365182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Circle"/>
          <p:cNvSpPr/>
          <p:nvPr/>
        </p:nvSpPr>
        <p:spPr>
          <a:xfrm>
            <a:off x="12019861" y="343897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Circle"/>
          <p:cNvSpPr/>
          <p:nvPr/>
        </p:nvSpPr>
        <p:spPr>
          <a:xfrm>
            <a:off x="12232709" y="318051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" name="Circle"/>
          <p:cNvSpPr/>
          <p:nvPr/>
        </p:nvSpPr>
        <p:spPr>
          <a:xfrm>
            <a:off x="12491169" y="340856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Circle"/>
          <p:cNvSpPr/>
          <p:nvPr/>
        </p:nvSpPr>
        <p:spPr>
          <a:xfrm>
            <a:off x="12704018" y="362141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" name="Circle"/>
          <p:cNvSpPr/>
          <p:nvPr/>
        </p:nvSpPr>
        <p:spPr>
          <a:xfrm>
            <a:off x="5451954" y="316530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" name="Circle"/>
          <p:cNvSpPr/>
          <p:nvPr/>
        </p:nvSpPr>
        <p:spPr>
          <a:xfrm>
            <a:off x="5680007" y="3454174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Circle"/>
          <p:cNvSpPr/>
          <p:nvPr/>
        </p:nvSpPr>
        <p:spPr>
          <a:xfrm>
            <a:off x="5892855" y="366702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" name="Circle"/>
          <p:cNvSpPr/>
          <p:nvPr/>
        </p:nvSpPr>
        <p:spPr>
          <a:xfrm>
            <a:off x="6044890" y="3317343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Circle"/>
          <p:cNvSpPr/>
          <p:nvPr/>
        </p:nvSpPr>
        <p:spPr>
          <a:xfrm>
            <a:off x="6136111" y="2906849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" name="Circle"/>
          <p:cNvSpPr/>
          <p:nvPr/>
        </p:nvSpPr>
        <p:spPr>
          <a:xfrm>
            <a:off x="6212129" y="2465948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Circle"/>
          <p:cNvSpPr/>
          <p:nvPr/>
        </p:nvSpPr>
        <p:spPr>
          <a:xfrm>
            <a:off x="6409774" y="204025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" name="Circle"/>
          <p:cNvSpPr/>
          <p:nvPr/>
        </p:nvSpPr>
        <p:spPr>
          <a:xfrm>
            <a:off x="6577012" y="255716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" name="Circle"/>
          <p:cNvSpPr/>
          <p:nvPr/>
        </p:nvSpPr>
        <p:spPr>
          <a:xfrm>
            <a:off x="6668233" y="315010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" name="Circle"/>
          <p:cNvSpPr/>
          <p:nvPr/>
        </p:nvSpPr>
        <p:spPr>
          <a:xfrm>
            <a:off x="6729047" y="3651820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" name="Circle"/>
          <p:cNvSpPr/>
          <p:nvPr/>
        </p:nvSpPr>
        <p:spPr>
          <a:xfrm>
            <a:off x="6926692" y="41535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" name="Circle"/>
          <p:cNvSpPr/>
          <p:nvPr/>
        </p:nvSpPr>
        <p:spPr>
          <a:xfrm>
            <a:off x="5284716" y="357580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" name="Circle"/>
          <p:cNvSpPr/>
          <p:nvPr/>
        </p:nvSpPr>
        <p:spPr>
          <a:xfrm>
            <a:off x="5163088" y="404711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" name="Circle"/>
          <p:cNvSpPr/>
          <p:nvPr/>
        </p:nvSpPr>
        <p:spPr>
          <a:xfrm>
            <a:off x="4980646" y="448801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Circle"/>
          <p:cNvSpPr/>
          <p:nvPr/>
        </p:nvSpPr>
        <p:spPr>
          <a:xfrm>
            <a:off x="4767797" y="4123128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" name="Circle"/>
          <p:cNvSpPr/>
          <p:nvPr/>
        </p:nvSpPr>
        <p:spPr>
          <a:xfrm>
            <a:off x="4706984" y="374304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" name="Circle"/>
          <p:cNvSpPr/>
          <p:nvPr/>
        </p:nvSpPr>
        <p:spPr>
          <a:xfrm>
            <a:off x="4646169" y="3332546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Circle"/>
          <p:cNvSpPr/>
          <p:nvPr/>
        </p:nvSpPr>
        <p:spPr>
          <a:xfrm>
            <a:off x="4570152" y="287644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Circle"/>
          <p:cNvSpPr/>
          <p:nvPr/>
        </p:nvSpPr>
        <p:spPr>
          <a:xfrm>
            <a:off x="4418117" y="248115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" name="Circle"/>
          <p:cNvSpPr/>
          <p:nvPr/>
        </p:nvSpPr>
        <p:spPr>
          <a:xfrm>
            <a:off x="4235675" y="2876442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Circle"/>
          <p:cNvSpPr/>
          <p:nvPr/>
        </p:nvSpPr>
        <p:spPr>
          <a:xfrm>
            <a:off x="4098844" y="3210918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" name="Circle"/>
          <p:cNvSpPr/>
          <p:nvPr/>
        </p:nvSpPr>
        <p:spPr>
          <a:xfrm>
            <a:off x="4007623" y="363661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" name="Circle"/>
          <p:cNvSpPr/>
          <p:nvPr/>
        </p:nvSpPr>
        <p:spPr>
          <a:xfrm>
            <a:off x="3778958" y="344687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" name="Circle"/>
          <p:cNvSpPr/>
          <p:nvPr/>
        </p:nvSpPr>
        <p:spPr>
          <a:xfrm>
            <a:off x="3530832" y="3218209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4" name="Circle"/>
          <p:cNvSpPr/>
          <p:nvPr/>
        </p:nvSpPr>
        <p:spPr>
          <a:xfrm>
            <a:off x="3341089" y="3534441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" name="Circle"/>
          <p:cNvSpPr/>
          <p:nvPr/>
        </p:nvSpPr>
        <p:spPr>
          <a:xfrm>
            <a:off x="3229190" y="3850673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" name="Circle"/>
          <p:cNvSpPr/>
          <p:nvPr/>
        </p:nvSpPr>
        <p:spPr>
          <a:xfrm>
            <a:off x="3019986" y="4108522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" name="Circle"/>
          <p:cNvSpPr/>
          <p:nvPr/>
        </p:nvSpPr>
        <p:spPr>
          <a:xfrm>
            <a:off x="2810782" y="3782555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Circle"/>
          <p:cNvSpPr/>
          <p:nvPr/>
        </p:nvSpPr>
        <p:spPr>
          <a:xfrm>
            <a:off x="2538334" y="337388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" name="Circle"/>
          <p:cNvSpPr/>
          <p:nvPr/>
        </p:nvSpPr>
        <p:spPr>
          <a:xfrm>
            <a:off x="2368051" y="3845800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" name="Circle"/>
          <p:cNvSpPr/>
          <p:nvPr/>
        </p:nvSpPr>
        <p:spPr>
          <a:xfrm>
            <a:off x="2275613" y="4356637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Circle"/>
          <p:cNvSpPr/>
          <p:nvPr/>
        </p:nvSpPr>
        <p:spPr>
          <a:xfrm>
            <a:off x="2178308" y="4804228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Circle"/>
          <p:cNvSpPr/>
          <p:nvPr/>
        </p:nvSpPr>
        <p:spPr>
          <a:xfrm>
            <a:off x="2027487" y="5237223"/>
            <a:ext cx="124005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Circle"/>
          <p:cNvSpPr/>
          <p:nvPr/>
        </p:nvSpPr>
        <p:spPr>
          <a:xfrm>
            <a:off x="1876666" y="4736111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Circle"/>
          <p:cNvSpPr/>
          <p:nvPr/>
        </p:nvSpPr>
        <p:spPr>
          <a:xfrm>
            <a:off x="1798822" y="423013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" name="Circle"/>
          <p:cNvSpPr/>
          <p:nvPr/>
        </p:nvSpPr>
        <p:spPr>
          <a:xfrm>
            <a:off x="1725841" y="3748486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" name="Circle"/>
          <p:cNvSpPr/>
          <p:nvPr/>
        </p:nvSpPr>
        <p:spPr>
          <a:xfrm>
            <a:off x="1667462" y="3378735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Circle"/>
          <p:cNvSpPr/>
          <p:nvPr/>
        </p:nvSpPr>
        <p:spPr>
          <a:xfrm>
            <a:off x="1633403" y="2936005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Circle"/>
          <p:cNvSpPr/>
          <p:nvPr/>
        </p:nvSpPr>
        <p:spPr>
          <a:xfrm>
            <a:off x="1482582" y="2473814"/>
            <a:ext cx="124004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Circle"/>
          <p:cNvSpPr/>
          <p:nvPr/>
        </p:nvSpPr>
        <p:spPr>
          <a:xfrm>
            <a:off x="1287976" y="2863026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Circle"/>
          <p:cNvSpPr/>
          <p:nvPr/>
        </p:nvSpPr>
        <p:spPr>
          <a:xfrm>
            <a:off x="1171211" y="3252236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Circle"/>
          <p:cNvSpPr/>
          <p:nvPr/>
        </p:nvSpPr>
        <p:spPr>
          <a:xfrm>
            <a:off x="1015527" y="3641447"/>
            <a:ext cx="124005" cy="12400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Circle"/>
          <p:cNvSpPr/>
          <p:nvPr/>
        </p:nvSpPr>
        <p:spPr>
          <a:xfrm>
            <a:off x="606856" y="3154933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3" name="Circle"/>
          <p:cNvSpPr/>
          <p:nvPr/>
        </p:nvSpPr>
        <p:spPr>
          <a:xfrm>
            <a:off x="178723" y="3583065"/>
            <a:ext cx="124004" cy="1240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4" name="6 4 4 7 9 4 8 8 8 9 4 4 3 5 4 7 5 8 8 1 2 9 7 7 8 3 7 8 4 1 8 6 3 9 5 3 4 6 8 3 2 1 5 1 8 2 5 8 8 9 7 2 5 9 1 9 6 8 5 1 2 6 9 8 6 9 2 1 7 1 2 6 1 7 9 7 8 9 8 3 8 3 6 1 4 2 2 4 2 1 6 2 1 8 7 7 2 4 2 3 8 5 3 6 5 9"/>
          <p:cNvSpPr txBox="1"/>
          <p:nvPr/>
        </p:nvSpPr>
        <p:spPr>
          <a:xfrm>
            <a:off x="33437" y="7974492"/>
            <a:ext cx="1293380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6 4 4 7 9 4 8 8 8 9 4 4 3 5 4 7 5 8 8 1 2 9 7 7 8 3 7 8 4 1 8 6 3 9 5 3 4 6 8 3 2 1 5 1 8 2 5 8 8 9 7 2 5 9 1 9 6 8 5 1 2 6 9 8 6 9 2 1 7 1 2 6 1 7 9 7 8 9 8 3 8 3 6 1 4 2 2 4 2 1 6 2 1 8 7 7 2 4 2 3 8 5 3 6 5 9 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71 0.461687" origin="layout" pathEditMode="relative">
                                      <p:cBhvr>
                                        <p:cTn id="6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11 0.505964" origin="layout" pathEditMode="relative">
                                      <p:cBhvr>
                                        <p:cTn id="9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36 0.456083" origin="layout" pathEditMode="relative">
                                      <p:cBhvr>
                                        <p:cTn id="12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16 0.495987" origin="layout" pathEditMode="relative">
                                      <p:cBhvr>
                                        <p:cTn id="15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06 0.535892" origin="layout" pathEditMode="relative">
                                      <p:cBhvr>
                                        <p:cTn id="18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55 0.575796" origin="layout" pathEditMode="relative">
                                      <p:cBhvr>
                                        <p:cTn id="21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77 0.528409" origin="layout" pathEditMode="relative">
                                      <p:cBhvr>
                                        <p:cTn id="24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89 0.483018" origin="layout" pathEditMode="relative">
                                      <p:cBhvr>
                                        <p:cTn id="27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04 0.445109" origin="layout" pathEditMode="relative">
                                      <p:cBhvr>
                                        <p:cTn id="30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2 0.395727" origin="layout" pathEditMode="relative">
                                      <p:cBhvr>
                                        <p:cTn id="33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26 0.343851" origin="layout" pathEditMode="relative">
                                      <p:cBhvr>
                                        <p:cTn id="36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47 0.292474" origin="layout" pathEditMode="relative">
                                      <p:cBhvr>
                                        <p:cTn id="39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68 0.336868" origin="layout" pathEditMode="relative">
                                      <p:cBhvr>
                                        <p:cTn id="42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78 0.382757" origin="layout" pathEditMode="relative">
                                      <p:cBhvr>
                                        <p:cTn id="45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50 0.435132" origin="layout" pathEditMode="relative">
                                      <p:cBhvr>
                                        <p:cTn id="48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28 0.483515" origin="layout" pathEditMode="relative">
                                      <p:cBhvr>
                                        <p:cTn id="51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with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35 0.785476" origin="layout" pathEditMode="relative">
                                      <p:cBhvr>
                                        <p:cTn id="54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with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71 0.734037" origin="layout" pathEditMode="relative">
                                      <p:cBhvr>
                                        <p:cTn id="5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with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29 0.723126" origin="layout" pathEditMode="relative">
                                      <p:cBhvr>
                                        <p:cTn id="6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with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52 0.710656" origin="layout" pathEditMode="relative">
                                      <p:cBhvr>
                                        <p:cTn id="63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with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07 0.687274" origin="layout" pathEditMode="relative">
                                      <p:cBhvr>
                                        <p:cTn id="66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84 0.684157" origin="layout" pathEditMode="relative">
                                      <p:cBhvr>
                                        <p:cTn id="69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with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63 0.671687" origin="layout" pathEditMode="relative">
                                      <p:cBhvr>
                                        <p:cTn id="7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1 0.654541" origin="layout" pathEditMode="relative">
                                      <p:cBhvr>
                                        <p:cTn id="75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with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73 0.654541" origin="layout" pathEditMode="relative">
                                      <p:cBhvr>
                                        <p:cTn id="7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with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37 0.648305" origin="layout" pathEditMode="relative">
                                      <p:cBhvr>
                                        <p:cTn id="8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path" nodeType="with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05 0.648305" origin="layout" pathEditMode="relative">
                                      <p:cBhvr>
                                        <p:cTn id="8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path" nodeType="with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85 0.645188" origin="layout" pathEditMode="relative">
                                      <p:cBhvr>
                                        <p:cTn id="8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with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86 0.620248" origin="layout" pathEditMode="relative">
                                      <p:cBhvr>
                                        <p:cTn id="9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with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8 0.618689" origin="layout" pathEditMode="relative">
                                      <p:cBhvr>
                                        <p:cTn id="93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with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73 0.603102" origin="layout" pathEditMode="relative">
                                      <p:cBhvr>
                                        <p:cTn id="96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with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24 0.603102" origin="layout" pathEditMode="relative">
                                      <p:cBhvr>
                                        <p:cTn id="9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with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88 0.603102" origin="layout" pathEditMode="relative">
                                      <p:cBhvr>
                                        <p:cTn id="10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with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43 0.601543" origin="layout" pathEditMode="relative">
                                      <p:cBhvr>
                                        <p:cTn id="105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with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26 0.599984" origin="layout" pathEditMode="relative">
                                      <p:cBhvr>
                                        <p:cTn id="108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with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8 0.593749" origin="layout" pathEditMode="relative">
                                      <p:cBhvr>
                                        <p:cTn id="111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path" nodeType="with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41 0.576603" origin="layout" pathEditMode="relative">
                                      <p:cBhvr>
                                        <p:cTn id="114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path" nodeType="with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14 0.575044" origin="layout" pathEditMode="relative">
                                      <p:cBhvr>
                                        <p:cTn id="117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path" nodeType="with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22 0.567250" origin="layout" pathEditMode="relative">
                                      <p:cBhvr>
                                        <p:cTn id="120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path" nodeType="with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7 0.564133" origin="layout" pathEditMode="relative">
                                      <p:cBhvr>
                                        <p:cTn id="123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with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87 0.557898" origin="layout" pathEditMode="relative">
                                      <p:cBhvr>
                                        <p:cTn id="126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path" nodeType="with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34 0.554780" origin="layout" pathEditMode="relative">
                                      <p:cBhvr>
                                        <p:cTn id="129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path" nodeType="with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26 0.554780" origin="layout" pathEditMode="relative">
                                      <p:cBhvr>
                                        <p:cTn id="13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path" nodeType="with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67 0.554780" origin="layout" pathEditMode="relative">
                                      <p:cBhvr>
                                        <p:cTn id="135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path" nodeType="with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53 0.551663" origin="layout" pathEditMode="relative">
                                      <p:cBhvr>
                                        <p:cTn id="138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with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97 0.550104" origin="layout" pathEditMode="relative">
                                      <p:cBhvr>
                                        <p:cTn id="141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path" nodeType="with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15 0.542310" origin="layout" pathEditMode="relative">
                                      <p:cBhvr>
                                        <p:cTn id="144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path" nodeType="with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93 0.537634" origin="layout" pathEditMode="relative">
                                      <p:cBhvr>
                                        <p:cTn id="147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path" nodeType="with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71 0.534516" origin="layout" pathEditMode="relative">
                                      <p:cBhvr>
                                        <p:cTn id="150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path" nodeType="with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42 0.534516" origin="layout" pathEditMode="relative">
                                      <p:cBhvr>
                                        <p:cTn id="153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with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55 0.531399" origin="layout" pathEditMode="relative">
                                      <p:cBhvr>
                                        <p:cTn id="156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path" nodeType="with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2 0.511135" origin="layout" pathEditMode="relative">
                                      <p:cBhvr>
                                        <p:cTn id="15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path" nodeType="with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51 0.509576" origin="layout" pathEditMode="relative">
                                      <p:cBhvr>
                                        <p:cTn id="16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path" nodeType="with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85 0.509576" origin="layout" pathEditMode="relative">
                                      <p:cBhvr>
                                        <p:cTn id="165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path" nodeType="with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5 0.509262" origin="layout" pathEditMode="relative">
                                      <p:cBhvr>
                                        <p:cTn id="16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with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56 0.506459" origin="layout" pathEditMode="relative">
                                      <p:cBhvr>
                                        <p:cTn id="171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path" nodeType="with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81 0.504900" origin="layout" pathEditMode="relative">
                                      <p:cBhvr>
                                        <p:cTn id="174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path" nodeType="with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82 0.504900" origin="layout" pathEditMode="relative">
                                      <p:cBhvr>
                                        <p:cTn id="177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path" nodeType="with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05 0.504900" origin="layout" pathEditMode="relative">
                                      <p:cBhvr>
                                        <p:cTn id="180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path" nodeType="with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01 0.503341" origin="layout" pathEditMode="relative">
                                      <p:cBhvr>
                                        <p:cTn id="183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with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50 0.500224" origin="layout" pathEditMode="relative">
                                      <p:cBhvr>
                                        <p:cTn id="186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path" nodeType="with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0.500224" origin="layout" pathEditMode="relative">
                                      <p:cBhvr>
                                        <p:cTn id="189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path" nodeType="with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7 0.500224" origin="layout" pathEditMode="relative">
                                      <p:cBhvr>
                                        <p:cTn id="192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path" nodeType="with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8 0.499476" origin="layout" pathEditMode="relative">
                                      <p:cBhvr>
                                        <p:cTn id="19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path" nodeType="with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95 0.495547" origin="layout" pathEditMode="relative">
                                      <p:cBhvr>
                                        <p:cTn id="19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path" nodeType="with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24 0.489312" origin="layout" pathEditMode="relative">
                                      <p:cBhvr>
                                        <p:cTn id="201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path" nodeType="with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56 0.487754" origin="layout" pathEditMode="relative">
                                      <p:cBhvr>
                                        <p:cTn id="204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path" nodeType="with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99 0.484636" origin="layout" pathEditMode="relative">
                                      <p:cBhvr>
                                        <p:cTn id="207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path" nodeType="with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33 0.479960" origin="layout" pathEditMode="relative">
                                      <p:cBhvr>
                                        <p:cTn id="210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path" nodeType="with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35 0.476842" origin="layout" pathEditMode="relative">
                                      <p:cBhvr>
                                        <p:cTn id="21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path" nodeType="withEffect" presetSubtype="0" presetID="-1" grpId="7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34 0.476032" origin="layout" pathEditMode="relative">
                                      <p:cBhvr>
                                        <p:cTn id="216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withEffect" presetSubtype="0" presetID="-1" grpId="7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39 0.475284" origin="layout" pathEditMode="relative">
                                      <p:cBhvr>
                                        <p:cTn id="219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path" nodeType="with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76 0.467054" origin="layout" pathEditMode="relative">
                                      <p:cBhvr>
                                        <p:cTn id="222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path" nodeType="withEffect" presetSubtype="0" presetID="-1" grpId="7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40 0.464372" origin="layout" pathEditMode="relative">
                                      <p:cBhvr>
                                        <p:cTn id="225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path" nodeType="withEffect" presetSubtype="0" presetID="-1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17 0.462813" origin="layout" pathEditMode="relative">
                                      <p:cBhvr>
                                        <p:cTn id="228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path" nodeType="withEffect" presetSubtype="0" presetID="-1" grpId="7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90 0.462813" origin="layout" pathEditMode="relative">
                                      <p:cBhvr>
                                        <p:cTn id="231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path" nodeType="withEffect" presetSubtype="0" presetID="-1" grpId="7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66 0.462813" origin="layout" pathEditMode="relative">
                                      <p:cBhvr>
                                        <p:cTn id="234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Class="path" nodeType="withEffect" presetSubtype="0" presetID="-1" grpId="7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13 0.459381" origin="layout" pathEditMode="relative">
                                      <p:cBhvr>
                                        <p:cTn id="23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Class="path" nodeType="withEffect" presetSubtype="0" presetID="-1" grpId="7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9 0.458137" origin="layout" pathEditMode="relative">
                                      <p:cBhvr>
                                        <p:cTn id="24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Class="path" nodeType="withEffect" presetSubtype="0" presetID="-1" grpId="8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29 0.456578" origin="layout" pathEditMode="relative">
                                      <p:cBhvr>
                                        <p:cTn id="243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path" nodeType="withEffect" presetSubtype="0" presetID="-1" grpId="8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89 0.456578" origin="layout" pathEditMode="relative">
                                      <p:cBhvr>
                                        <p:cTn id="246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withEffect" presetSubtype="0" presetID="-1" grpId="8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50 0.455020" origin="layout" pathEditMode="relative">
                                      <p:cBhvr>
                                        <p:cTn id="24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path" nodeType="withEffect" presetSubtype="0" presetID="-1" grpId="8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00 0.455020" origin="layout" pathEditMode="relative">
                                      <p:cBhvr>
                                        <p:cTn id="252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Class="path" nodeType="withEffect" presetSubtype="0" presetID="-1" grpId="8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92 0.455020" origin="layout" pathEditMode="relative">
                                      <p:cBhvr>
                                        <p:cTn id="25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Class="path" nodeType="withEffect" presetSubtype="0" presetID="-1" grpId="8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4 0.453461" origin="layout" pathEditMode="relative">
                                      <p:cBhvr>
                                        <p:cTn id="25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path" nodeType="withEffect" presetSubtype="0" presetID="-1" grpId="8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03 0.450343" origin="layout" pathEditMode="relative">
                                      <p:cBhvr>
                                        <p:cTn id="261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path" nodeType="withEffect" presetSubtype="0" presetID="-1" grpId="8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63 0.445667" origin="layout" pathEditMode="relative">
                                      <p:cBhvr>
                                        <p:cTn id="264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Class="path" nodeType="withEffect" presetSubtype="0" presetID="-1" grpId="8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14 0.441616" origin="layout" pathEditMode="relative">
                                      <p:cBhvr>
                                        <p:cTn id="267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Class="path" nodeType="withEffect" presetSubtype="0" presetID="-1" grpId="8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90 0.440991" origin="layout" pathEditMode="relative">
                                      <p:cBhvr>
                                        <p:cTn id="270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Class="path" nodeType="withEffect" presetSubtype="0" presetID="-1" grpId="9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3116 0.434756" origin="layout" pathEditMode="relative">
                                      <p:cBhvr>
                                        <p:cTn id="27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path" nodeType="withEffect" presetSubtype="0" presetID="-1" grpId="9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1 0.434632" origin="layout" pathEditMode="relative">
                                      <p:cBhvr>
                                        <p:cTn id="276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path" nodeType="withEffect" presetSubtype="0" presetID="-1" grpId="9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68 0.423845" origin="layout" pathEditMode="relative">
                                      <p:cBhvr>
                                        <p:cTn id="279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path" nodeType="withEffect" presetSubtype="0" presetID="-1" grpId="9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447 0.414492" origin="layout" pathEditMode="relative">
                                      <p:cBhvr>
                                        <p:cTn id="282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Class="path" nodeType="withEffect" presetSubtype="0" presetID="-1" grpId="9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47 0.411374" origin="layout" pathEditMode="relative">
                                      <p:cBhvr>
                                        <p:cTn id="285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Class="path" nodeType="withEffect" presetSubtype="0" presetID="-1" grpId="9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01 0.409816" origin="layout" pathEditMode="relative">
                                      <p:cBhvr>
                                        <p:cTn id="288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Class="path" nodeType="withEffect" presetSubtype="0" presetID="-1" grpId="9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01 0.408196" origin="layout" pathEditMode="relative">
                                      <p:cBhvr>
                                        <p:cTn id="291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path" nodeType="withEffect" presetSubtype="0" presetID="-1" grpId="9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07 0.406698" origin="layout" pathEditMode="relative">
                                      <p:cBhvr>
                                        <p:cTn id="294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Class="path" nodeType="withEffect" presetSubtype="0" presetID="-1" grpId="9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96 0.406698" origin="layout" pathEditMode="relative">
                                      <p:cBhvr>
                                        <p:cTn id="297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path" nodeType="withEffect" presetSubtype="0" presetID="-1" grpId="9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99 0.403581" origin="layout" pathEditMode="relative">
                                      <p:cBhvr>
                                        <p:cTn id="300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Class="path" nodeType="withEffect" presetSubtype="0" presetID="-1" grpId="10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93 0.400463" origin="layout" pathEditMode="relative">
                                      <p:cBhvr>
                                        <p:cTn id="303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path" nodeType="withEffect" presetSubtype="0" presetID="-1" grpId="10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75 0.386434" origin="layout" pathEditMode="relative">
                                      <p:cBhvr>
                                        <p:cTn id="30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path" nodeType="withEffect" presetSubtype="0" presetID="-1" grpId="10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79 0.381758" origin="layout" pathEditMode="relative">
                                      <p:cBhvr>
                                        <p:cTn id="309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Class="path" nodeType="withEffect" presetSubtype="0" presetID="-1" grpId="10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73 0.369288" origin="layout" pathEditMode="relative">
                                      <p:cBhvr>
                                        <p:cTn id="312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Class="path" nodeType="withEffect" presetSubtype="0" presetID="-1" grpId="10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24 0.361494" origin="layout" pathEditMode="relative">
                                      <p:cBhvr>
                                        <p:cTn id="3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path" nodeType="withEffect" presetSubtype="0" presetID="-1" grpId="10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09 0.356818" origin="layout" pathEditMode="relative">
                                      <p:cBhvr>
                                        <p:cTn id="31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Class="path" nodeType="withEffect" presetSubtype="0" presetID="-1" grpId="10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99 0.344348" origin="layout" pathEditMode="relative">
                                      <p:cBhvr>
                                        <p:cTn id="321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Class="path" nodeType="withEffect" presetSubtype="0" presetID="-1" grpId="10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09 0.331878" origin="layout" pathEditMode="relative">
                                      <p:cBhvr>
                                        <p:cTn id="324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Class="path" nodeType="withEffect" presetSubtype="0" presetID="-1" grpId="10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13 0.330319" origin="layout" pathEditMode="relative">
                                      <p:cBhvr>
                                        <p:cTn id="32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path" nodeType="withEffect" presetSubtype="0" presetID="-1" grpId="10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76 0.306938" origin="layout" pathEditMode="relative">
                                      <p:cBhvr>
                                        <p:cTn id="330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Class="path" nodeType="withEffect" presetSubtype="0" presetID="-1" grpId="1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06 0.292909" origin="layout" pathEditMode="relative">
                                      <p:cBhvr>
                                        <p:cTn id="33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Class="path" nodeType="withEffect" presetSubtype="0" presetID="-1" grpId="1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9 0.274204" origin="layout" pathEditMode="relative">
                                      <p:cBhvr>
                                        <p:cTn id="336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Class="path" nodeType="withEffect" presetSubtype="0" presetID="-1" grpId="1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13 0.274204" origin="layout" pathEditMode="relative">
                                      <p:cBhvr>
                                        <p:cTn id="339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Class="path" nodeType="withEffect" presetSubtype="0" presetID="-1" grpId="1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69 0.263293" origin="layout" pathEditMode="relative">
                                      <p:cBhvr>
                                        <p:cTn id="342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Class="path" nodeType="withEffect" presetSubtype="0" presetID="-1" grpId="1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79 0.244588" origin="layout" pathEditMode="relative">
                                      <p:cBhvr>
                                        <p:cTn id="345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Class="path" nodeType="withEffect" presetSubtype="0" presetID="-1" grpId="1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23 0.213412" origin="layout" pathEditMode="relative">
                                      <p:cBhvr>
                                        <p:cTn id="34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Class="path" nodeType="withEffect" presetSubtype="0" presetID="-1" grpId="1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48 0.211854" origin="layout" pathEditMode="relative">
                                      <p:cBhvr>
                                        <p:cTn id="351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Class="path" nodeType="withEffect" presetSubtype="0" presetID="-1" grpId="1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13 0.197825" origin="layout" pathEditMode="relative">
                                      <p:cBhvr>
                                        <p:cTn id="354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Class="path" nodeType="withEffect" presetSubtype="0" presetID="-1" grpId="1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5 0.165091" origin="layout" pathEditMode="relative">
                                      <p:cBhvr>
                                        <p:cTn id="357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path" nodeType="withEffect" presetSubtype="0" presetID="-1" grpId="1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72 0.158856" origin="layout" pathEditMode="relative">
                                      <p:cBhvr>
                                        <p:cTn id="36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Class="path" nodeType="withEffect" presetSubtype="0" presetID="-1" grpId="1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43 0.116769" origin="layout" pathEditMode="relative">
                                      <p:cBhvr>
                                        <p:cTn id="363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Class="entr" nodeType="afterEffect" presetID="10" grpId="121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200"/>
                            </p:stCondLst>
                            <p:childTnLst>
                              <p:par>
                                <p:cTn id="369" presetClass="exit" nodeType="afterEffect" presetID="10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70" dur="0" fill="hold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200"/>
                            </p:stCondLst>
                            <p:childTnLst>
                              <p:par>
                                <p:cTn id="373" presetClass="exit" nodeType="afterEffect" presetID="10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74" dur="0" fill="hold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7" presetClass="exit" nodeType="afterEffect" presetID="10" grpId="1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78" dur="0" fill="hold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200"/>
                            </p:stCondLst>
                            <p:childTnLst>
                              <p:par>
                                <p:cTn id="381" presetClass="exit" nodeType="afterEffect" presetID="10" grpId="1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2" dur="0" fill="hold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200"/>
                            </p:stCondLst>
                            <p:childTnLst>
                              <p:par>
                                <p:cTn id="385" presetClass="exit" nodeType="afterEffect" presetID="10" grpId="1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6" dur="0" fill="hold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200"/>
                            </p:stCondLst>
                            <p:childTnLst>
                              <p:par>
                                <p:cTn id="389" presetClass="exit" nodeType="afterEffect" presetID="10" grpId="1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0" dur="0" fill="hold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200"/>
                            </p:stCondLst>
                            <p:childTnLst>
                              <p:par>
                                <p:cTn id="393" presetClass="exit" nodeType="afterEffect" presetID="10" grpId="1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4" dur="0" fill="hold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200"/>
                            </p:stCondLst>
                            <p:childTnLst>
                              <p:par>
                                <p:cTn id="397" presetClass="exit" nodeType="afterEffect" presetID="10" grpId="1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8" dur="0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200"/>
                            </p:stCondLst>
                            <p:childTnLst>
                              <p:par>
                                <p:cTn id="401" presetClass="exit" nodeType="afterEffect" presetID="10" grpId="1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02" dur="0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200"/>
                            </p:stCondLst>
                            <p:childTnLst>
                              <p:par>
                                <p:cTn id="405" presetClass="exit" nodeType="afterEffect" presetID="10" grpId="1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06" dur="0" fill="hold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200"/>
                            </p:stCondLst>
                            <p:childTnLst>
                              <p:par>
                                <p:cTn id="409" presetClass="exit" nodeType="afterEffect" presetID="10" grpId="1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0" dur="0" fill="hold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200"/>
                            </p:stCondLst>
                            <p:childTnLst>
                              <p:par>
                                <p:cTn id="413" presetClass="exit" nodeType="afterEffect" presetID="10" grpId="1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4" dur="0" fill="hold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200"/>
                            </p:stCondLst>
                            <p:childTnLst>
                              <p:par>
                                <p:cTn id="417" presetClass="exit" nodeType="afterEffect" presetID="10" grpId="1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8" dur="0" fill="hold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200"/>
                            </p:stCondLst>
                            <p:childTnLst>
                              <p:par>
                                <p:cTn id="421" presetClass="exit" nodeType="afterEffect" presetID="10" grpId="1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22" dur="0" fill="hold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200"/>
                            </p:stCondLst>
                            <p:childTnLst>
                              <p:par>
                                <p:cTn id="425" presetClass="exit" nodeType="afterEffect" presetID="10" grpId="1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26" dur="0" fill="hold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200"/>
                            </p:stCondLst>
                            <p:childTnLst>
                              <p:par>
                                <p:cTn id="429" presetClass="exit" nodeType="afterEffect" presetID="10" grpId="1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0" dur="0" fill="hold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200"/>
                            </p:stCondLst>
                            <p:childTnLst>
                              <p:par>
                                <p:cTn id="433" presetClass="exit" nodeType="afterEffect" presetID="10" grpId="1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4" dur="0" fill="hold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200"/>
                            </p:stCondLst>
                            <p:childTnLst>
                              <p:par>
                                <p:cTn id="437" presetClass="exit" nodeType="afterEffect" presetID="10" grpId="1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8" dur="0" fill="hold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41" presetClass="exit" nodeType="afterEffect" presetID="10" grpId="1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42" dur="0" fill="hold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45" presetClass="exit" nodeType="afterEffect" presetID="10" grpId="1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46" dur="0" fill="hold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49" presetClass="exit" nodeType="afterEffect" presetID="10" grpId="1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50" dur="0" fill="hold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200"/>
                            </p:stCondLst>
                            <p:childTnLst>
                              <p:par>
                                <p:cTn id="453" presetClass="exit" nodeType="afterEffect" presetID="10" grpId="1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54" dur="0" fill="hold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2200"/>
                            </p:stCondLst>
                            <p:childTnLst>
                              <p:par>
                                <p:cTn id="457" presetClass="exit" nodeType="afterEffect" presetID="10" grpId="1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58" dur="0" fill="hold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200"/>
                            </p:stCondLst>
                            <p:childTnLst>
                              <p:par>
                                <p:cTn id="461" presetClass="exit" nodeType="afterEffect" presetID="10" grpId="1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62" dur="0" fill="hold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200"/>
                            </p:stCondLst>
                            <p:childTnLst>
                              <p:par>
                                <p:cTn id="465" presetClass="exit" nodeType="afterEffect" presetID="10" grpId="1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66" dur="0" fill="hold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200"/>
                            </p:stCondLst>
                            <p:childTnLst>
                              <p:par>
                                <p:cTn id="469" presetClass="exit" nodeType="afterEffect" presetID="10" grpId="1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0" dur="0" fill="hold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2200"/>
                            </p:stCondLst>
                            <p:childTnLst>
                              <p:par>
                                <p:cTn id="473" presetClass="exit" nodeType="afterEffect" presetID="10" grpId="1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4" dur="0" fill="hold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7" presetClass="exit" nodeType="afterEffect" presetID="10" grpId="1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8" dur="0" fill="hold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2200"/>
                            </p:stCondLst>
                            <p:childTnLst>
                              <p:par>
                                <p:cTn id="481" presetClass="exit" nodeType="afterEffect" presetID="10" grpId="1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82" dur="0" fill="hold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200"/>
                            </p:stCondLst>
                            <p:childTnLst>
                              <p:par>
                                <p:cTn id="485" presetClass="exit" nodeType="afterEffect" presetID="10" grpId="1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86" dur="0" fill="hold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200"/>
                            </p:stCondLst>
                            <p:childTnLst>
                              <p:par>
                                <p:cTn id="489" presetClass="exit" nodeType="afterEffect" presetID="10" grpId="1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90" dur="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200"/>
                            </p:stCondLst>
                            <p:childTnLst>
                              <p:par>
                                <p:cTn id="493" presetClass="exit" nodeType="afterEffect" presetID="10" grpId="1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94" dur="0" fill="hold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2200"/>
                            </p:stCondLst>
                            <p:childTnLst>
                              <p:par>
                                <p:cTn id="497" presetClass="exit" nodeType="afterEffect" presetID="10" grpId="1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98" dur="0" fill="hold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2200"/>
                            </p:stCondLst>
                            <p:childTnLst>
                              <p:par>
                                <p:cTn id="501" presetClass="exit" nodeType="afterEffect" presetID="10" grpId="1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02" dur="0" fill="hold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2200"/>
                            </p:stCondLst>
                            <p:childTnLst>
                              <p:par>
                                <p:cTn id="505" presetClass="exit" nodeType="afterEffect" presetID="10" grpId="1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06" dur="0" fill="hold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200"/>
                            </p:stCondLst>
                            <p:childTnLst>
                              <p:par>
                                <p:cTn id="509" presetClass="exit" nodeType="afterEffect" presetID="10" grpId="1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10" dur="0" fill="hold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2200"/>
                            </p:stCondLst>
                            <p:childTnLst>
                              <p:par>
                                <p:cTn id="513" presetClass="exit" nodeType="afterEffect" presetID="10" grpId="1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14" dur="0" fill="hold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200"/>
                            </p:stCondLst>
                            <p:childTnLst>
                              <p:par>
                                <p:cTn id="517" presetClass="exit" nodeType="afterEffect" presetID="10" grpId="1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18" dur="0" fill="hold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2200"/>
                            </p:stCondLst>
                            <p:childTnLst>
                              <p:par>
                                <p:cTn id="521" presetClass="exit" nodeType="afterEffect" presetID="10" grpId="1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22" dur="0" fill="hold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2200"/>
                            </p:stCondLst>
                            <p:childTnLst>
                              <p:par>
                                <p:cTn id="525" presetClass="exit" nodeType="afterEffect" presetID="10" grpId="1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26" dur="0" fill="hold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200"/>
                            </p:stCondLst>
                            <p:childTnLst>
                              <p:par>
                                <p:cTn id="529" presetClass="exit" nodeType="afterEffect" presetID="10" grpId="1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30" dur="0" fill="hold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3" presetClass="exit" nodeType="afterEffect" presetID="10" grpId="1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34" dur="0" fill="hold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2200"/>
                            </p:stCondLst>
                            <p:childTnLst>
                              <p:par>
                                <p:cTn id="537" presetClass="exit" nodeType="afterEffect" presetID="10" grpId="1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38" dur="0" fill="hold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200"/>
                            </p:stCondLst>
                            <p:childTnLst>
                              <p:par>
                                <p:cTn id="541" presetClass="exit" nodeType="afterEffect" presetID="10" grpId="1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42" dur="0" fill="hold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200"/>
                            </p:stCondLst>
                            <p:childTnLst>
                              <p:par>
                                <p:cTn id="545" presetClass="exit" nodeType="afterEffect" presetID="10" grpId="1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46" dur="0" fill="hold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200"/>
                            </p:stCondLst>
                            <p:childTnLst>
                              <p:par>
                                <p:cTn id="549" presetClass="exit" nodeType="afterEffect" presetID="10" grpId="1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50" dur="0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53" presetClass="exit" nodeType="afterEffect" presetID="10" grpId="1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54" dur="0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200"/>
                            </p:stCondLst>
                            <p:childTnLst>
                              <p:par>
                                <p:cTn id="557" presetClass="exit" nodeType="afterEffect" presetID="10" grpId="1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58" dur="0" fill="hold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200"/>
                            </p:stCondLst>
                            <p:childTnLst>
                              <p:par>
                                <p:cTn id="561" presetClass="exit" nodeType="afterEffect" presetID="10" grpId="1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62" dur="0" fill="hold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200"/>
                            </p:stCondLst>
                            <p:childTnLst>
                              <p:par>
                                <p:cTn id="565" presetClass="exit" nodeType="afterEffect" presetID="10" grpId="1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66" dur="0" fill="hold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200"/>
                            </p:stCondLst>
                            <p:childTnLst>
                              <p:par>
                                <p:cTn id="569" presetClass="exit" nodeType="afterEffect" presetID="10" grpId="1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70" dur="0" fill="hold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200"/>
                            </p:stCondLst>
                            <p:childTnLst>
                              <p:par>
                                <p:cTn id="573" presetClass="exit" nodeType="afterEffect" presetID="10" grpId="1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74" dur="0" fill="hold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7" presetClass="exit" nodeType="afterEffect" presetID="10" grpId="1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78" dur="0" fill="hold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200"/>
                            </p:stCondLst>
                            <p:childTnLst>
                              <p:par>
                                <p:cTn id="581" presetClass="exit" nodeType="afterEffect" presetID="10" grpId="1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82" dur="0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200"/>
                            </p:stCondLst>
                            <p:childTnLst>
                              <p:par>
                                <p:cTn id="585" presetClass="exit" nodeType="afterEffect" presetID="10" grpId="1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86" dur="0" fill="hold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200"/>
                            </p:stCondLst>
                            <p:childTnLst>
                              <p:par>
                                <p:cTn id="589" presetClass="exit" nodeType="afterEffect" presetID="10" grpId="1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90" dur="0" fill="hold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0"/>
                            </p:stCondLst>
                            <p:childTnLst>
                              <p:par>
                                <p:cTn id="593" presetClass="exit" nodeType="afterEffect" presetID="10" grpId="1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94" dur="0" fill="hold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00"/>
                            </p:stCondLst>
                            <p:childTnLst>
                              <p:par>
                                <p:cTn id="597" presetClass="exit" nodeType="afterEffect" presetID="10" grpId="1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98" dur="0" fill="hold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00"/>
                            </p:stCondLst>
                            <p:childTnLst>
                              <p:par>
                                <p:cTn id="601" presetClass="exit" nodeType="afterEffect" presetID="10" grpId="1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02" dur="0" fill="hold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00"/>
                            </p:stCondLst>
                            <p:childTnLst>
                              <p:par>
                                <p:cTn id="605" presetClass="exit" nodeType="afterEffect" presetID="10" grpId="18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06" dur="0" fill="hold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00"/>
                            </p:stCondLst>
                            <p:childTnLst>
                              <p:par>
                                <p:cTn id="609" presetClass="exit" nodeType="afterEffect" presetID="10" grpId="1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10" dur="0" fill="hold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00"/>
                            </p:stCondLst>
                            <p:childTnLst>
                              <p:par>
                                <p:cTn id="613" presetClass="exit" nodeType="afterEffect" presetID="10" grpId="1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14" dur="0" fill="hold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00"/>
                            </p:stCondLst>
                            <p:childTnLst>
                              <p:par>
                                <p:cTn id="617" presetClass="exit" nodeType="afterEffect" presetID="10" grpId="1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18" dur="0" fill="hold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200"/>
                            </p:stCondLst>
                            <p:childTnLst>
                              <p:par>
                                <p:cTn id="621" presetClass="exit" nodeType="afterEffect" presetID="10" grpId="1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2" dur="0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200"/>
                            </p:stCondLst>
                            <p:childTnLst>
                              <p:par>
                                <p:cTn id="625" presetClass="exit" nodeType="afterEffect" presetID="10" grpId="1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6" dur="0" fill="hold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200"/>
                            </p:stCondLst>
                            <p:childTnLst>
                              <p:par>
                                <p:cTn id="629" presetClass="exit" nodeType="afterEffect" presetID="10" grpId="1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30" dur="0" fill="hold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3" presetClass="exit" nodeType="afterEffect" presetID="10" grpId="1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34" dur="0" fill="hold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200"/>
                            </p:stCondLst>
                            <p:childTnLst>
                              <p:par>
                                <p:cTn id="637" presetClass="exit" nodeType="afterEffect" presetID="10" grpId="1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38" dur="0" fill="hold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200"/>
                            </p:stCondLst>
                            <p:childTnLst>
                              <p:par>
                                <p:cTn id="641" presetClass="exit" nodeType="afterEffect" presetID="10" grpId="1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42" dur="0" fill="hold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200"/>
                            </p:stCondLst>
                            <p:childTnLst>
                              <p:par>
                                <p:cTn id="645" presetClass="exit" nodeType="afterEffect" presetID="10" grpId="1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46" dur="0" fill="hold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200"/>
                            </p:stCondLst>
                            <p:childTnLst>
                              <p:par>
                                <p:cTn id="649" presetClass="exit" nodeType="afterEffect" presetID="10" grpId="19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50" dur="0" fill="hold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200"/>
                            </p:stCondLst>
                            <p:childTnLst>
                              <p:par>
                                <p:cTn id="653" presetClass="exit" nodeType="afterEffect" presetID="10" grpId="1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54" dur="0" fill="hold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200"/>
                            </p:stCondLst>
                            <p:childTnLst>
                              <p:par>
                                <p:cTn id="657" presetClass="exit" nodeType="afterEffect" presetID="10" grpId="1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58" dur="0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200"/>
                            </p:stCondLst>
                            <p:childTnLst>
                              <p:par>
                                <p:cTn id="661" presetClass="exit" nodeType="afterEffect" presetID="10" grpId="19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62" dur="0" fill="hold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200"/>
                            </p:stCondLst>
                            <p:childTnLst>
                              <p:par>
                                <p:cTn id="665" presetClass="exit" nodeType="afterEffect" presetID="10" grpId="1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66" dur="0" fill="hold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69" presetClass="exit" nodeType="afterEffect" presetID="10" grpId="1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0" dur="0" fill="hold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200"/>
                            </p:stCondLst>
                            <p:childTnLst>
                              <p:par>
                                <p:cTn id="673" presetClass="exit" nodeType="afterEffect" presetID="10" grpId="1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4" dur="0" fill="hold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200"/>
                            </p:stCondLst>
                            <p:childTnLst>
                              <p:par>
                                <p:cTn id="677" presetClass="exit" nodeType="afterEffect" presetID="10" grpId="1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8" dur="0" fill="hold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200"/>
                            </p:stCondLst>
                            <p:childTnLst>
                              <p:par>
                                <p:cTn id="681" presetClass="exit" nodeType="afterEffect" presetID="10" grpId="2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82" dur="0" fill="hold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200"/>
                            </p:stCondLst>
                            <p:childTnLst>
                              <p:par>
                                <p:cTn id="685" presetClass="exit" nodeType="afterEffect" presetID="10" grpId="2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86" dur="0" fill="hold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200"/>
                            </p:stCondLst>
                            <p:childTnLst>
                              <p:par>
                                <p:cTn id="689" presetClass="exit" nodeType="afterEffect" presetID="10" grpId="2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90" dur="0" fill="hold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200"/>
                            </p:stCondLst>
                            <p:childTnLst>
                              <p:par>
                                <p:cTn id="693" presetClass="exit" nodeType="afterEffect" presetID="10" grpId="2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94" dur="0" fill="hold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200"/>
                            </p:stCondLst>
                            <p:childTnLst>
                              <p:par>
                                <p:cTn id="697" presetClass="exit" nodeType="afterEffect" presetID="10" grpId="20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98" dur="0" fill="hold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200"/>
                            </p:stCondLst>
                            <p:childTnLst>
                              <p:par>
                                <p:cTn id="701" presetClass="exit" nodeType="afterEffect" presetID="10" grpId="20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02" dur="0" fill="hold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200"/>
                            </p:stCondLst>
                            <p:childTnLst>
                              <p:par>
                                <p:cTn id="705" presetClass="exit" nodeType="afterEffect" presetID="10" grpId="2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06" dur="0" fill="hold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200"/>
                            </p:stCondLst>
                            <p:childTnLst>
                              <p:par>
                                <p:cTn id="709" presetClass="exit" nodeType="afterEffect" presetID="10" grpId="2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10" dur="0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200"/>
                            </p:stCondLst>
                            <p:childTnLst>
                              <p:par>
                                <p:cTn id="713" presetClass="exit" nodeType="afterEffect" presetID="10" grpId="2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14" dur="0" fill="hold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200"/>
                            </p:stCondLst>
                            <p:childTnLst>
                              <p:par>
                                <p:cTn id="717" presetClass="exit" nodeType="afterEffect" presetID="10" grpId="2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18" dur="0" fill="hold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200"/>
                            </p:stCondLst>
                            <p:childTnLst>
                              <p:par>
                                <p:cTn id="721" presetClass="exit" nodeType="afterEffect" presetID="10" grpId="2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22" dur="0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200"/>
                            </p:stCondLst>
                            <p:childTnLst>
                              <p:par>
                                <p:cTn id="725" presetClass="exit" nodeType="afterEffect" presetID="10" grpId="2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26" dur="0" fill="hold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200"/>
                            </p:stCondLst>
                            <p:childTnLst>
                              <p:par>
                                <p:cTn id="729" presetClass="exit" nodeType="afterEffect" presetID="10" grpId="2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30" dur="0" fill="hold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3" presetClass="exit" nodeType="afterEffect" presetID="10" grpId="2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34" dur="0" fill="hold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200"/>
                            </p:stCondLst>
                            <p:childTnLst>
                              <p:par>
                                <p:cTn id="737" presetClass="exit" nodeType="afterEffect" presetID="10" grpId="2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38" dur="0" fill="hold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200"/>
                            </p:stCondLst>
                            <p:childTnLst>
                              <p:par>
                                <p:cTn id="741" presetClass="exit" nodeType="afterEffect" presetID="10" grpId="2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42" dur="0" fill="hold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200"/>
                            </p:stCondLst>
                            <p:childTnLst>
                              <p:par>
                                <p:cTn id="745" presetClass="exit" nodeType="afterEffect" presetID="10" grpId="2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46" dur="0" fill="hold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200"/>
                            </p:stCondLst>
                            <p:childTnLst>
                              <p:par>
                                <p:cTn id="749" presetClass="exit" nodeType="afterEffect" presetID="10" grpId="2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0" dur="0" fill="hold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200"/>
                            </p:stCondLst>
                            <p:childTnLst>
                              <p:par>
                                <p:cTn id="753" presetClass="exit" nodeType="afterEffect" presetID="10" grpId="2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4" dur="0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200"/>
                            </p:stCondLst>
                            <p:childTnLst>
                              <p:par>
                                <p:cTn id="757" presetClass="exit" nodeType="afterEffect" presetID="10" grpId="2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8" dur="0" fill="hold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200"/>
                            </p:stCondLst>
                            <p:childTnLst>
                              <p:par>
                                <p:cTn id="761" presetClass="exit" nodeType="afterEffect" presetID="10" grpId="2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62" dur="0" fill="hold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200"/>
                            </p:stCondLst>
                            <p:childTnLst>
                              <p:par>
                                <p:cTn id="765" presetClass="exit" nodeType="afterEffect" presetID="10" grpId="2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66" dur="0" fill="hold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200"/>
                            </p:stCondLst>
                            <p:childTnLst>
                              <p:par>
                                <p:cTn id="769" presetClass="exit" nodeType="afterEffect" presetID="10" grpId="2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70" dur="0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73" presetClass="exit" nodeType="afterEffect" presetID="10" grpId="2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74" dur="0" fill="hold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7" presetClass="exit" nodeType="afterEffect" presetID="10" grpId="2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78" dur="0" fill="hold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200"/>
                            </p:stCondLst>
                            <p:childTnLst>
                              <p:par>
                                <p:cTn id="781" presetClass="exit" nodeType="afterEffect" presetID="10" grpId="2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82" dur="0" fill="hold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200"/>
                            </p:stCondLst>
                            <p:childTnLst>
                              <p:par>
                                <p:cTn id="785" presetClass="exit" nodeType="afterEffect" presetID="10" grpId="2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86" dur="0" fill="hold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200"/>
                            </p:stCondLst>
                            <p:childTnLst>
                              <p:par>
                                <p:cTn id="789" presetClass="exit" nodeType="afterEffect" presetID="10" grpId="2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0" dur="0" fill="hold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200"/>
                            </p:stCondLst>
                            <p:childTnLst>
                              <p:par>
                                <p:cTn id="793" presetClass="exit" nodeType="afterEffect" presetID="10" grpId="2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4" dur="0" fill="hold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200"/>
                            </p:stCondLst>
                            <p:childTnLst>
                              <p:par>
                                <p:cTn id="797" presetClass="exit" nodeType="afterEffect" presetID="10" grpId="2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8" dur="0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200"/>
                            </p:stCondLst>
                            <p:childTnLst>
                              <p:par>
                                <p:cTn id="801" presetClass="exit" nodeType="afterEffect" presetID="10" grpId="2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02" dur="0" fill="hold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2200"/>
                            </p:stCondLst>
                            <p:childTnLst>
                              <p:par>
                                <p:cTn id="805" presetClass="exit" nodeType="afterEffect" presetID="10" grpId="2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06" dur="0" fill="hold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2200"/>
                            </p:stCondLst>
                            <p:childTnLst>
                              <p:par>
                                <p:cTn id="809" presetClass="exit" nodeType="afterEffect" presetID="10" grpId="2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10" dur="0" fill="hold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2200"/>
                            </p:stCondLst>
                            <p:childTnLst>
                              <p:par>
                                <p:cTn id="813" presetClass="exit" nodeType="afterEffect" presetID="10" grpId="2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14" dur="0" fill="hold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2200"/>
                            </p:stCondLst>
                            <p:childTnLst>
                              <p:par>
                                <p:cTn id="817" presetClass="exit" nodeType="afterEffect" presetID="10" grpId="2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18" dur="0" fill="hold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2200"/>
                            </p:stCondLst>
                            <p:childTnLst>
                              <p:par>
                                <p:cTn id="821" presetClass="exit" nodeType="afterEffect" presetID="10" grpId="2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22" dur="0" fill="hold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2200"/>
                            </p:stCondLst>
                            <p:childTnLst>
                              <p:par>
                                <p:cTn id="825" presetClass="exit" nodeType="afterEffect" presetID="10" grpId="2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26" dur="0" fill="hold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2200"/>
                            </p:stCondLst>
                            <p:childTnLst>
                              <p:par>
                                <p:cTn id="829" presetClass="exit" nodeType="afterEffect" presetID="10" grpId="2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30" dur="0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3" presetClass="exit" nodeType="afterEffect" presetID="10" grpId="2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34" dur="0" fill="hold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2200"/>
                            </p:stCondLst>
                            <p:childTnLst>
                              <p:par>
                                <p:cTn id="837" presetClass="exit" nodeType="afterEffect" presetID="10" grpId="2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38" dur="0" fill="hold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2200"/>
                            </p:stCondLst>
                            <p:childTnLst>
                              <p:par>
                                <p:cTn id="841" presetClass="exit" nodeType="afterEffect" presetID="10" grpId="2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42" dur="0" fill="hold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2200"/>
                            </p:stCondLst>
                            <p:childTnLst>
                              <p:par>
                                <p:cTn id="845" presetClass="exit" nodeType="afterEffect" presetID="10" grpId="2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46" dur="0" fill="hold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7" grpId="157"/>
      <p:bldP build="whole" bldLvl="1" animBg="1" rev="0" advAuto="0" spid="444" grpId="160"/>
      <p:bldP build="whole" bldLvl="1" animBg="1" rev="0" advAuto="0" spid="428" grpId="162"/>
      <p:bldP build="whole" bldLvl="1" animBg="1" rev="0" advAuto="0" spid="476" grpId="177"/>
      <p:bldP build="whole" bldLvl="1" animBg="1" rev="0" advAuto="0" spid="487" grpId="203"/>
      <p:bldP build="whole" bldLvl="1" animBg="1" rev="0" advAuto="0" spid="451" grpId="189"/>
      <p:bldP build="whole" bldLvl="1" animBg="1" rev="0" advAuto="0" spid="492" grpId="231"/>
      <p:bldP build="whole" bldLvl="1" animBg="1" rev="0" advAuto="0" spid="421" grpId="126"/>
      <p:bldP build="whole" bldLvl="1" animBg="1" rev="0" advAuto="0" spid="457" grpId="169"/>
      <p:bldP build="whole" bldLvl="1" animBg="1" rev="0" advAuto="0" spid="442" grpId="223"/>
      <p:bldP build="whole" bldLvl="1" animBg="1" rev="0" advAuto="0" spid="455" grpId="198"/>
      <p:bldP build="whole" bldLvl="1" animBg="1" rev="0" advAuto="0" spid="390" grpId="186"/>
      <p:bldP build="whole" bldLvl="1" animBg="1" rev="0" advAuto="0" spid="417" grpId="206"/>
      <p:bldP build="whole" bldLvl="1" animBg="1" rev="0" advAuto="0" spid="408" grpId="175"/>
      <p:bldP build="whole" bldLvl="1" animBg="1" rev="0" advAuto="0" spid="396" grpId="214"/>
      <p:bldP build="whole" bldLvl="1" animBg="1" rev="0" advAuto="0" spid="483" grpId="173"/>
      <p:bldP build="whole" bldLvl="1" animBg="1" rev="0" advAuto="0" spid="488" grpId="179"/>
      <p:bldP build="whole" bldLvl="1" animBg="1" rev="0" advAuto="0" spid="399" grpId="150"/>
      <p:bldP build="whole" bldLvl="1" animBg="1" rev="0" advAuto="0" spid="456" grpId="182"/>
      <p:bldP build="whole" bldLvl="1" animBg="1" rev="0" advAuto="0" spid="500" grpId="174"/>
      <p:bldP build="whole" bldLvl="1" animBg="1" rev="0" advAuto="0" spid="393" grpId="136"/>
      <p:bldP build="whole" bldLvl="1" animBg="1" rev="0" advAuto="0" spid="501" grpId="195"/>
      <p:bldP build="whole" bldLvl="1" animBg="1" rev="0" advAuto="0" spid="440" grpId="211"/>
      <p:bldP build="whole" bldLvl="1" animBg="1" rev="0" advAuto="0" spid="498" grpId="143"/>
      <p:bldP build="whole" bldLvl="1" animBg="1" rev="0" advAuto="0" spid="471" grpId="187"/>
      <p:bldP build="whole" bldLvl="1" animBg="1" rev="0" advAuto="0" spid="437" grpId="239"/>
      <p:bldP build="whole" bldLvl="1" animBg="1" rev="0" advAuto="0" spid="418" grpId="154"/>
      <p:bldP build="whole" bldLvl="1" animBg="1" rev="0" advAuto="0" spid="405" grpId="191"/>
      <p:bldP build="whole" bldLvl="1" animBg="1" rev="0" advAuto="0" spid="388" grpId="127"/>
      <p:bldP build="whole" bldLvl="1" animBg="1" rev="0" advAuto="0" spid="485" grpId="207"/>
      <p:bldP build="whole" bldLvl="1" animBg="1" rev="0" advAuto="0" spid="431" grpId="224"/>
      <p:bldP build="whole" bldLvl="1" animBg="1" rev="0" advAuto="0" spid="493" grpId="225"/>
      <p:bldP build="whole" bldLvl="1" animBg="1" rev="0" advAuto="0" spid="447" grpId="167"/>
      <p:bldP build="whole" bldLvl="1" animBg="1" rev="0" advAuto="0" spid="470" grpId="215"/>
      <p:bldP build="whole" bldLvl="1" animBg="1" rev="0" advAuto="0" spid="414" grpId="233"/>
      <p:bldP build="whole" bldLvl="1" animBg="1" rev="0" advAuto="0" spid="484" grpId="185"/>
      <p:bldP build="whole" bldLvl="1" animBg="1" rev="0" advAuto="0" spid="478" grpId="144"/>
      <p:bldP build="whole" bldLvl="1" animBg="1" rev="0" advAuto="0" spid="463" grpId="176"/>
      <p:bldP build="whole" bldLvl="1" animBg="1" rev="0" advAuto="0" spid="434" grpId="238"/>
      <p:bldP build="whole" bldLvl="1" animBg="1" rev="0" advAuto="0" spid="411" grpId="227"/>
      <p:bldP build="whole" bldLvl="1" animBg="1" rev="0" advAuto="0" spid="424" grpId="124"/>
      <p:bldP build="whole" bldLvl="1" animBg="1" rev="0" advAuto="0" spid="468" grpId="164"/>
      <p:bldP build="whole" bldLvl="1" animBg="1" rev="0" advAuto="0" spid="387" grpId="131"/>
      <p:bldP build="whole" bldLvl="1" animBg="1" rev="0" advAuto="0" spid="386" grpId="139"/>
      <p:bldP build="whole" bldLvl="1" animBg="1" rev="0" advAuto="0" spid="427" grpId="146"/>
      <p:bldP build="whole" bldLvl="1" animBg="1" rev="0" advAuto="0" spid="460" grpId="166"/>
      <p:bldP build="whole" bldLvl="1" animBg="1" rev="0" advAuto="0" spid="403" grpId="130"/>
      <p:bldP build="whole" bldLvl="1" animBg="1" rev="0" advAuto="0" spid="479" grpId="156"/>
      <p:bldP build="whole" bldLvl="1" animBg="1" rev="0" advAuto="0" spid="452" grpId="168"/>
      <p:bldP build="whole" bldLvl="1" animBg="1" rev="0" advAuto="0" spid="497" grpId="159"/>
      <p:bldP build="whole" bldLvl="1" animBg="1" rev="0" advAuto="0" spid="445" grpId="147"/>
      <p:bldP build="whole" bldLvl="1" animBg="1" rev="0" advAuto="0" spid="462" grpId="199"/>
      <p:bldP build="whole" bldLvl="1" animBg="1" rev="0" advAuto="0" spid="446" grpId="140"/>
      <p:bldP build="whole" bldLvl="1" animBg="1" rev="0" advAuto="0" spid="422" grpId="123"/>
      <p:bldP build="whole" bldLvl="1" animBg="1" rev="0" advAuto="0" spid="400" grpId="137"/>
      <p:bldP build="whole" bldLvl="1" animBg="1" rev="0" advAuto="0" spid="448" grpId="151"/>
      <p:bldP build="whole" bldLvl="1" animBg="1" rev="0" advAuto="0" spid="481" grpId="193"/>
      <p:bldP build="whole" bldLvl="1" animBg="1" rev="0" advAuto="0" spid="450" grpId="208"/>
      <p:bldP build="whole" bldLvl="1" animBg="1" rev="0" advAuto="0" spid="486" grpId="212"/>
      <p:bldP build="whole" bldLvl="1" animBg="1" rev="0" advAuto="0" spid="458" grpId="181"/>
      <p:bldP build="whole" bldLvl="1" animBg="1" rev="0" advAuto="0" spid="384" grpId="163"/>
      <p:bldP build="whole" bldLvl="1" animBg="1" rev="0" advAuto="0" spid="419" grpId="141"/>
      <p:bldP build="whole" bldLvl="1" animBg="1" rev="0" advAuto="0" spid="429" grpId="197"/>
      <p:bldP build="whole" bldLvl="1" animBg="1" rev="0" advAuto="0" spid="406" grpId="178"/>
      <p:bldP build="whole" bldLvl="1" animBg="1" rev="0" advAuto="0" spid="438" grpId="236"/>
      <p:bldP build="whole" bldLvl="1" animBg="1" rev="0" advAuto="0" spid="496" grpId="180"/>
      <p:bldP build="whole" bldLvl="1" animBg="1" rev="0" advAuto="0" spid="467" grpId="145"/>
      <p:bldP build="whole" bldLvl="1" animBg="1" rev="0" advAuto="0" spid="454" grpId="172"/>
      <p:bldP build="whole" bldLvl="1" animBg="1" rev="0" advAuto="0" spid="502" grpId="165"/>
      <p:bldP build="whole" bldLvl="1" animBg="1" rev="0" advAuto="0" spid="409" grpId="204"/>
      <p:bldP build="whole" bldLvl="1" animBg="1" rev="0" advAuto="0" spid="415" grpId="228"/>
      <p:bldP build="whole" bldLvl="1" animBg="1" rev="0" advAuto="0" spid="441" grpId="229"/>
      <p:bldP build="whole" bldLvl="1" animBg="1" rev="0" advAuto="0" spid="395" grpId="222"/>
      <p:bldP build="whole" bldLvl="1" animBg="1" rev="0" advAuto="0" spid="475" grpId="201"/>
      <p:bldP build="whole" bldLvl="1" animBg="1" rev="0" advAuto="0" spid="423" grpId="122"/>
      <p:bldP build="whole" bldLvl="1" animBg="1" rev="0" advAuto="0" spid="389" grpId="132"/>
      <p:bldP build="whole" bldLvl="1" animBg="1" rev="0" advAuto="0" spid="432" grpId="230"/>
      <p:bldP build="whole" bldLvl="1" animBg="1" rev="0" advAuto="0" spid="453" grpId="153"/>
      <p:bldP build="whole" bldLvl="1" animBg="1" rev="0" advAuto="0" spid="435" grpId="240"/>
      <p:bldP build="whole" bldLvl="1" animBg="1" rev="0" advAuto="0" spid="494" grpId="217"/>
      <p:bldP build="whole" bldLvl="1" animBg="1" rev="0" advAuto="0" spid="474" grpId="213"/>
      <p:bldP build="whole" bldLvl="1" animBg="1" rev="0" advAuto="0" spid="412" grpId="232"/>
      <p:bldP build="whole" bldLvl="1" animBg="1" rev="0" advAuto="0" spid="425" grpId="128"/>
      <p:bldP build="whole" bldLvl="1" animBg="1" rev="0" advAuto="0" spid="391" grpId="161"/>
      <p:bldP build="whole" bldLvl="1" animBg="1" rev="0" advAuto="0" spid="482" grpId="183"/>
      <p:bldP build="whole" bldLvl="1" animBg="1" rev="0" advAuto="0" spid="469" grpId="196"/>
      <p:bldP build="whole" bldLvl="1" animBg="1" rev="0" advAuto="0" spid="439" grpId="234"/>
      <p:bldP build="whole" bldLvl="1" animBg="1" rev="0" advAuto="0" spid="491" grpId="226"/>
      <p:bldP build="whole" bldLvl="1" animBg="1" rev="0" advAuto="0" spid="404" grpId="138"/>
      <p:bldP build="whole" bldLvl="1" animBg="1" rev="0" advAuto="0" spid="459" grpId="192"/>
      <p:bldP build="whole" bldLvl="1" animBg="1" rev="0" advAuto="0" spid="401" grpId="129"/>
      <p:bldP build="whole" bldLvl="1" animBg="1" rev="0" advAuto="0" spid="407" grpId="152"/>
      <p:bldP build="whole" bldLvl="1" animBg="1" rev="0" advAuto="0" spid="397" grpId="200"/>
      <p:bldP build="whole" bldLvl="1" animBg="1" rev="0" advAuto="0" spid="490" grpId="219"/>
      <p:bldP build="whole" bldLvl="1" animBg="1" rev="0" advAuto="0" spid="466" grpId="134"/>
      <p:bldP build="whole" bldLvl="1" animBg="1" rev="0" advAuto="0" spid="489" grpId="205"/>
      <p:bldP build="whole" bldLvl="1" animBg="1" rev="0" advAuto="0" spid="420" grpId="133"/>
      <p:bldP build="whole" bldLvl="1" animBg="1" rev="0" advAuto="0" spid="394" grpId="210"/>
      <p:bldP build="whole" bldLvl="1" animBg="1" rev="0" advAuto="0" spid="464" grpId="158"/>
      <p:bldP build="whole" bldLvl="1" animBg="1" rev="0" advAuto="0" spid="416" grpId="220"/>
      <p:bldP build="whole" bldLvl="1" animBg="1" rev="0" advAuto="0" spid="495" grpId="202"/>
      <p:bldP build="whole" bldLvl="1" animBg="1" rev="0" advAuto="0" spid="430" grpId="216"/>
      <p:bldP build="whole" bldLvl="1" animBg="1" rev="0" advAuto="0" spid="436" grpId="241"/>
      <p:bldP build="whole" bldLvl="1" animBg="1" rev="0" advAuto="0" spid="398" grpId="171"/>
      <p:bldP build="whole" bldLvl="1" animBg="1" rev="0" advAuto="0" spid="465" grpId="142"/>
      <p:bldP build="whole" bldLvl="1" animBg="1" rev="0" advAuto="0" spid="472" grpId="209"/>
      <p:bldP build="whole" bldLvl="1" animBg="1" rev="0" advAuto="0" spid="433" grpId="235"/>
      <p:bldP build="whole" bldLvl="1" animBg="1" rev="0" advAuto="0" spid="410" grpId="218"/>
      <p:bldP build="whole" bldLvl="1" animBg="1" rev="0" advAuto="0" spid="392" grpId="149"/>
      <p:bldP build="whole" bldLvl="1" animBg="1" rev="0" advAuto="0" spid="449" grpId="194"/>
      <p:bldP build="whole" bldLvl="1" animBg="1" rev="0" advAuto="0" spid="499" grpId="155"/>
      <p:bldP build="whole" bldLvl="1" animBg="1" rev="0" advAuto="0" spid="503" grpId="190"/>
      <p:bldP build="whole" bldLvl="1" animBg="1" rev="0" advAuto="0" spid="413" grpId="237"/>
      <p:bldP build="whole" bldLvl="1" animBg="1" rev="0" advAuto="0" spid="443" grpId="188"/>
      <p:bldP build="whole" bldLvl="1" animBg="1" rev="0" advAuto="0" spid="473" grpId="221"/>
      <p:bldP build="whole" bldLvl="1" animBg="1" rev="0" advAuto="0" spid="426" grpId="135"/>
      <p:bldP build="whole" bldLvl="1" animBg="1" rev="0" advAuto="0" spid="480" grpId="170"/>
      <p:bldP build="whole" bldLvl="1" animBg="1" rev="0" advAuto="0" spid="461" grpId="184"/>
      <p:bldP build="whole" bldLvl="1" animBg="1" rev="0" advAuto="0" spid="385" grpId="148"/>
      <p:bldP build="whole" bldLvl="1" animBg="1" rev="0" advAuto="0" spid="504" grpId="121"/>
      <p:bldP build="whole" bldLvl="1" animBg="1" rev="0" advAuto="0" spid="402" grpId="12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6 4 4 7 9 4 8 8 8 9 4 4 3 5 4 7 5 8 8 1 2 9 7 7 8 3 7 8 4 1 8 6 3 9 5 3 4 6 8 3 2 1 5 1 8 2 5 8 8 9 7 2 5 9 1 9 6 8 5 1 2 6 9 8 6 9 2 1 7 1 2 6 1 7 9 7 8 9 8 3 8 3 6 1 4 2 2 4 2 1 6 2 1 8 7 7 2 4 2 3 8 5 3 6 5 9"/>
          <p:cNvSpPr txBox="1"/>
          <p:nvPr/>
        </p:nvSpPr>
        <p:spPr>
          <a:xfrm>
            <a:off x="33437" y="7974492"/>
            <a:ext cx="1293380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70000"/>
              </a:lnSpc>
              <a:defRPr spc="-364"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6 4 4 7 9 4 8 8 8 9 4 4 3 5 4 7 5 8 8 1 2 9 7 7 8 3 7 8 4 1 8 6 3 9 5 3 4 6 8 3 2 1 5 1 8 2 5 8 8 9 7 2 5 9 1 9 6 8 5 1 2 6 9 8 6 9 2 1 7 1 2 6 1 7 9 7 8 9 8 3 8 3 6 1 4 2 2 4 2 1 6 2 1 8 7 7 2 4 2 3 8 5 3 6 5 9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데이터와 인공지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데이터와 인공지능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텍스트 데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텍스트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roup"/>
          <p:cNvGrpSpPr/>
          <p:nvPr/>
        </p:nvGrpSpPr>
        <p:grpSpPr>
          <a:xfrm>
            <a:off x="3962400" y="2933109"/>
            <a:ext cx="5080000" cy="6036972"/>
            <a:chOff x="0" y="0"/>
            <a:chExt cx="5080000" cy="6036970"/>
          </a:xfrm>
        </p:grpSpPr>
        <p:pic>
          <p:nvPicPr>
            <p:cNvPr id="5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0000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1" name="50000 단어"/>
            <p:cNvSpPr txBox="1"/>
            <p:nvPr/>
          </p:nvSpPr>
          <p:spPr>
            <a:xfrm>
              <a:off x="1509928" y="5418125"/>
              <a:ext cx="2060144" cy="618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50000 단어</a:t>
              </a:r>
            </a:p>
          </p:txBody>
        </p:sp>
      </p:grpSp>
      <p:grpSp>
        <p:nvGrpSpPr>
          <p:cNvPr id="515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13" name="2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2번째 단어</a:t>
              </a:r>
            </a:p>
          </p:txBody>
        </p:sp>
        <p:sp>
          <p:nvSpPr>
            <p:cNvPr id="514" name="0 1 0 0 0 0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0 0 0 0 0 0 0 0 0 0 0 0 0 0 0 0 0 0 0 0 ...... 0 0 0 0 0 0 0 0 0 0 0 0 0 0 0 0 0 0 0 0</a:t>
              </a:r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16" name="1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1번째 단어</a:t>
              </a:r>
            </a:p>
          </p:txBody>
        </p:sp>
        <p:sp>
          <p:nvSpPr>
            <p:cNvPr id="517" name="1 0 0 0 0 0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0 0 0 0 0 0 0 0 0 0 0 0 0 0 0 0 0 0 0 0 0 ...... 0 0 0 0 0 0 0 0 0 0 0 0 0 0 0 0 0 0 0 0</a:t>
              </a:r>
            </a:p>
          </p:txBody>
        </p:sp>
      </p:grpSp>
      <p:grpSp>
        <p:nvGrpSpPr>
          <p:cNvPr id="521" name="Group"/>
          <p:cNvGrpSpPr/>
          <p:nvPr/>
        </p:nvGrpSpPr>
        <p:grpSpPr>
          <a:xfrm>
            <a:off x="1803598" y="5142314"/>
            <a:ext cx="9499168" cy="1176924"/>
            <a:chOff x="0" y="0"/>
            <a:chExt cx="9499166" cy="1176923"/>
          </a:xfrm>
        </p:grpSpPr>
        <p:pic>
          <p:nvPicPr>
            <p:cNvPr id="519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22996" t="80516" r="22996" b="13913"/>
            <a:stretch>
              <a:fillRect/>
            </a:stretch>
          </p:blipFill>
          <p:spPr>
            <a:xfrm>
              <a:off x="0" y="0"/>
              <a:ext cx="9499167" cy="661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0" name="50000 개"/>
            <p:cNvSpPr txBox="1"/>
            <p:nvPr/>
          </p:nvSpPr>
          <p:spPr>
            <a:xfrm>
              <a:off x="3844497" y="558078"/>
              <a:ext cx="1708609" cy="618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50000 개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22" name="3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3번째 단어</a:t>
              </a:r>
            </a:p>
          </p:txBody>
        </p:sp>
        <p:sp>
          <p:nvSpPr>
            <p:cNvPr id="523" name="0 0 1 0 0 0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0 0 0 0 0 0 0 0 0 0 0 0 0 0 0 0 0 0 0 ...... 0 0 0 0 0 0 0 0 0 0 0 0 0 0 0 0 0 0 0 0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25" name="4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4번째 단어</a:t>
              </a:r>
            </a:p>
          </p:txBody>
        </p:sp>
        <p:sp>
          <p:nvSpPr>
            <p:cNvPr id="526" name="0 0 0 1 0 0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0 0 0 0 0 0 0 0 0 0 0 0 0 0 0 0 0 0 ...... 0 0 0 0 0 0 0 0 0 0 0 0 0 0 0 0 0 0 0 0</a:t>
              </a:r>
            </a:p>
          </p:txBody>
        </p:sp>
      </p:grpSp>
      <p:grpSp>
        <p:nvGrpSpPr>
          <p:cNvPr id="530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28" name="5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5번째 단어</a:t>
              </a:r>
            </a:p>
          </p:txBody>
        </p:sp>
        <p:sp>
          <p:nvSpPr>
            <p:cNvPr id="529" name="0 0 0 0 1 0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0 0 0 0 0 0 0 0 0 0 0 0 0 0 0 0 0 ...... 0 0 0 0 0 0 0 0 0 0 0 0 0 0 0 0 0 0 0 0</a:t>
              </a: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31" name="6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6번째 단어</a:t>
              </a:r>
            </a:p>
          </p:txBody>
        </p:sp>
        <p:sp>
          <p:nvSpPr>
            <p:cNvPr id="532" name="0 0 0 0 0 1 0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0 0 0 0 0 0 0 0 0 0 0 0 0 0 0 0 ...... 0 0 0 0 0 0 0 0 0 0 0 0 0 0 0 0 0 0 0 0</a:t>
              </a:r>
            </a:p>
          </p:txBody>
        </p:sp>
      </p:grpSp>
      <p:grpSp>
        <p:nvGrpSpPr>
          <p:cNvPr id="536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34" name="7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7번째 단어</a:t>
              </a:r>
            </a:p>
          </p:txBody>
        </p:sp>
        <p:sp>
          <p:nvSpPr>
            <p:cNvPr id="535" name="0 0 0 0 0 0 1 0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0 0 0 0 0 0 0 0 0 0 0 0 0 0 0 ...... 0 0 0 0 0 0 0 0 0 0 0 0 0 0 0 0 0 0 0 0</a:t>
              </a: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1793153" y="3979740"/>
            <a:ext cx="9443857" cy="1182810"/>
            <a:chOff x="0" y="0"/>
            <a:chExt cx="9443856" cy="1182809"/>
          </a:xfrm>
        </p:grpSpPr>
        <p:sp>
          <p:nvSpPr>
            <p:cNvPr id="537" name="8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8번째 단어</a:t>
              </a:r>
            </a:p>
          </p:txBody>
        </p:sp>
        <p:sp>
          <p:nvSpPr>
            <p:cNvPr id="538" name="0 0 0 0 0 0 0 1 0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0 0 0 0 0 0 0 0 0 0 0 0 0 0 ...... 0 0 0 0 0 0 0 0 0 0 0 0 0 0 0 0 0 0 0 0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1793153" y="3967040"/>
            <a:ext cx="9443857" cy="1182810"/>
            <a:chOff x="0" y="0"/>
            <a:chExt cx="9443856" cy="1182809"/>
          </a:xfrm>
        </p:grpSpPr>
        <p:sp>
          <p:nvSpPr>
            <p:cNvPr id="540" name="9번째 단어"/>
            <p:cNvSpPr txBox="1"/>
            <p:nvPr/>
          </p:nvSpPr>
          <p:spPr>
            <a:xfrm>
              <a:off x="3792237" y="0"/>
              <a:ext cx="1859382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9번째 단어</a:t>
              </a:r>
            </a:p>
          </p:txBody>
        </p:sp>
        <p:sp>
          <p:nvSpPr>
            <p:cNvPr id="541" name="0 0 0 0 0 0 0 0 1 0 0 0 0 0 0 0 0 0 0 0 0 0 ...... 0 0 0 0 0 0 0 0 0 0 0 0 0 0 0 0 0 0 0 0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  <a:r>
                <a:t> 0 0 0 0 0 0 0 0 0 0 0 0 0 ...... 0 0 0 0 0 0 0 0 0 0 0 0 0 0 0 0 0 0 0 0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1780472" y="3980030"/>
            <a:ext cx="9443857" cy="1182810"/>
            <a:chOff x="0" y="0"/>
            <a:chExt cx="9443856" cy="1182809"/>
          </a:xfrm>
        </p:grpSpPr>
        <p:sp>
          <p:nvSpPr>
            <p:cNvPr id="543" name="50000번째 단어"/>
            <p:cNvSpPr txBox="1"/>
            <p:nvPr/>
          </p:nvSpPr>
          <p:spPr>
            <a:xfrm>
              <a:off x="2921220" y="0"/>
              <a:ext cx="2763216" cy="61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50000번째 단어</a:t>
              </a:r>
            </a:p>
          </p:txBody>
        </p:sp>
        <p:sp>
          <p:nvSpPr>
            <p:cNvPr id="544" name="0 0 0 0 0 0 0 0 0 0 0 0 0 0 0 0 0 0 0 0 0 0 ...... 0 0 0 0 0 0 0 0 0 0 0 0 0 0 0 0 0 0 0 1"/>
            <p:cNvSpPr txBox="1"/>
            <p:nvPr/>
          </p:nvSpPr>
          <p:spPr>
            <a:xfrm>
              <a:off x="0" y="712909"/>
              <a:ext cx="94438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70000"/>
                </a:lnSpc>
                <a:defRPr spc="-624">
                  <a:latin typeface="Courier"/>
                  <a:ea typeface="Courier"/>
                  <a:cs typeface="Courier"/>
                  <a:sym typeface="Courier"/>
                </a:defRPr>
              </a:pPr>
              <a:r>
                <a:t>0 0 0 0 0 0 0 0 0 0 0 0 0 0 0 0 0 0 0 0 0 0 ...... 0 0 0 0 0 0 0 0 0 0 0 0 0 0 0 0 0 0 0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000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1000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1000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" dur="1000" fill="hold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" dur="1000" fill="hold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6" dur="1000" fill="hold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xit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5" dur="1000" fill="hold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4" dur="1000" fill="hold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xit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83" dur="1000" fill="hold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2" dur="1000" fill="hold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7"/>
      <p:bldP build="whole" bldLvl="1" animBg="1" rev="0" advAuto="0" spid="524" grpId="8"/>
      <p:bldP build="whole" bldLvl="1" animBg="1" rev="0" advAuto="0" spid="515" grpId="5"/>
      <p:bldP build="whole" bldLvl="1" animBg="1" rev="0" advAuto="0" spid="515" grpId="6"/>
      <p:bldP build="whole" bldLvl="1" animBg="1" rev="0" advAuto="0" spid="521" grpId="3"/>
      <p:bldP build="whole" bldLvl="1" animBg="1" rev="0" advAuto="0" spid="539" grpId="17"/>
      <p:bldP build="whole" bldLvl="1" animBg="1" rev="0" advAuto="0" spid="539" grpId="18"/>
      <p:bldP build="whole" bldLvl="1" animBg="1" rev="0" advAuto="0" spid="536" grpId="16"/>
      <p:bldP build="whole" bldLvl="1" animBg="1" rev="0" advAuto="0" spid="512" grpId="1"/>
      <p:bldP build="whole" bldLvl="1" animBg="1" rev="0" advAuto="0" spid="536" grpId="15"/>
      <p:bldP build="whole" bldLvl="1" animBg="1" rev="0" advAuto="0" spid="542" grpId="19"/>
      <p:bldP build="whole" bldLvl="1" animBg="1" rev="0" advAuto="0" spid="542" grpId="20"/>
      <p:bldP build="whole" bldLvl="1" animBg="1" rev="0" advAuto="0" spid="518" grpId="2"/>
      <p:bldP build="whole" bldLvl="1" animBg="1" rev="0" advAuto="0" spid="518" grpId="4"/>
      <p:bldP build="whole" bldLvl="1" animBg="1" rev="0" advAuto="0" spid="533" grpId="13"/>
      <p:bldP build="whole" bldLvl="1" animBg="1" rev="0" advAuto="0" spid="533" grpId="14"/>
      <p:bldP build="whole" bldLvl="1" animBg="1" rev="0" advAuto="0" spid="530" grpId="11"/>
      <p:bldP build="whole" bldLvl="1" animBg="1" rev="0" advAuto="0" spid="530" grpId="12"/>
      <p:bldP build="whole" bldLvl="1" animBg="1" rev="0" advAuto="0" spid="545" grpId="21"/>
      <p:bldP build="whole" bldLvl="1" animBg="1" rev="0" advAuto="0" spid="527" grpId="9"/>
      <p:bldP build="whole" bldLvl="1" animBg="1" rev="0" advAuto="0" spid="527" grpId="1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1 0 7 8 9 2 7"/>
          <p:cNvSpPr txBox="1"/>
          <p:nvPr/>
        </p:nvSpPr>
        <p:spPr>
          <a:xfrm rot="19500000">
            <a:off x="1565549" y="3211241"/>
            <a:ext cx="18089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1 0 7 8 9 2 7</a:t>
            </a:r>
          </a:p>
        </p:txBody>
      </p:sp>
      <p:sp>
        <p:nvSpPr>
          <p:cNvPr id="548" name="8 9 2 0"/>
          <p:cNvSpPr txBox="1"/>
          <p:nvPr/>
        </p:nvSpPr>
        <p:spPr>
          <a:xfrm rot="1560000">
            <a:off x="6196884" y="2541929"/>
            <a:ext cx="10463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8 9 2 0</a:t>
            </a:r>
          </a:p>
        </p:txBody>
      </p:sp>
      <p:sp>
        <p:nvSpPr>
          <p:cNvPr id="549" name="9 7 2 3 1 1 7 8 0 7 2 0 3 4 5 1 9 2"/>
          <p:cNvSpPr txBox="1"/>
          <p:nvPr/>
        </p:nvSpPr>
        <p:spPr>
          <a:xfrm rot="21060000">
            <a:off x="3892855" y="6896855"/>
            <a:ext cx="46052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9 7 2 3 1 1 7 8 0 7 2 0 3 4 5 1 9 2</a:t>
            </a:r>
          </a:p>
        </p:txBody>
      </p:sp>
      <p:sp>
        <p:nvSpPr>
          <p:cNvPr id="550" name="7 3 5 4 2 0 7 6 3 9"/>
          <p:cNvSpPr txBox="1"/>
          <p:nvPr/>
        </p:nvSpPr>
        <p:spPr>
          <a:xfrm rot="4320000">
            <a:off x="10036924" y="4117897"/>
            <a:ext cx="25715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7 3 5 4 2 0 7 6 3 9</a:t>
            </a:r>
          </a:p>
        </p:txBody>
      </p:sp>
      <p:sp>
        <p:nvSpPr>
          <p:cNvPr id="551" name="7 8 0 7 2 0 4 5 1 9 2"/>
          <p:cNvSpPr txBox="1"/>
          <p:nvPr/>
        </p:nvSpPr>
        <p:spPr>
          <a:xfrm rot="17760000">
            <a:off x="8794209" y="6896855"/>
            <a:ext cx="2825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7 8 0 7 2 0 4 5 1 9 2</a:t>
            </a:r>
          </a:p>
        </p:txBody>
      </p:sp>
      <p:sp>
        <p:nvSpPr>
          <p:cNvPr id="552" name="1 9 7 3 1 0 7 2 0 3 5 1 9 2"/>
          <p:cNvSpPr txBox="1"/>
          <p:nvPr/>
        </p:nvSpPr>
        <p:spPr>
          <a:xfrm rot="3960000">
            <a:off x="275823" y="6660735"/>
            <a:ext cx="35884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1 9 7 3 1 0 7 2 0 3 5 1 9 2</a:t>
            </a:r>
          </a:p>
        </p:txBody>
      </p:sp>
      <p:sp>
        <p:nvSpPr>
          <p:cNvPr id="553" name="2 8 2 7 0 0 2 3 4 5"/>
          <p:cNvSpPr txBox="1"/>
          <p:nvPr/>
        </p:nvSpPr>
        <p:spPr>
          <a:xfrm rot="780000">
            <a:off x="2019606" y="1431113"/>
            <a:ext cx="257159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2 8 2 7 0 0 2 3 4 5</a:t>
            </a:r>
          </a:p>
        </p:txBody>
      </p:sp>
      <p:sp>
        <p:nvSpPr>
          <p:cNvPr id="554" name="5 6 2 3 5 1 9 8 7"/>
          <p:cNvSpPr txBox="1"/>
          <p:nvPr/>
        </p:nvSpPr>
        <p:spPr>
          <a:xfrm rot="20400000">
            <a:off x="8358356" y="1285666"/>
            <a:ext cx="23173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5 6 2 3 5 1 9 8 7</a:t>
            </a:r>
          </a:p>
        </p:txBody>
      </p:sp>
      <p:sp>
        <p:nvSpPr>
          <p:cNvPr id="555" name="4 6 8 9 2 0"/>
          <p:cNvSpPr txBox="1"/>
          <p:nvPr/>
        </p:nvSpPr>
        <p:spPr>
          <a:xfrm rot="19800000">
            <a:off x="6323965" y="8255556"/>
            <a:ext cx="1554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4 6 8 9 2 0</a:t>
            </a:r>
          </a:p>
        </p:txBody>
      </p:sp>
      <p:sp>
        <p:nvSpPr>
          <p:cNvPr id="556" name="데이터는 _______ 이다"/>
          <p:cNvSpPr txBox="1"/>
          <p:nvPr/>
        </p:nvSpPr>
        <p:spPr>
          <a:xfrm>
            <a:off x="2217978" y="4242511"/>
            <a:ext cx="8568844" cy="126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데이터는 _______ 이다</a:t>
            </a:r>
          </a:p>
        </p:txBody>
      </p:sp>
      <p:sp>
        <p:nvSpPr>
          <p:cNvPr id="557" name="숫자열"/>
          <p:cNvSpPr txBox="1"/>
          <p:nvPr/>
        </p:nvSpPr>
        <p:spPr>
          <a:xfrm>
            <a:off x="6076014" y="4139029"/>
            <a:ext cx="248716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숫자열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6" grpId="1"/>
      <p:bldP build="whole" bldLvl="1" animBg="1" rev="0" advAuto="0" spid="551" grpId="8"/>
      <p:bldP build="whole" bldLvl="1" animBg="1" rev="0" advAuto="0" spid="557" grpId="11"/>
      <p:bldP build="whole" bldLvl="1" animBg="1" rev="0" advAuto="0" spid="554" grpId="3"/>
      <p:bldP build="whole" bldLvl="1" animBg="1" rev="0" advAuto="0" spid="550" grpId="6"/>
      <p:bldP build="whole" bldLvl="1" animBg="1" rev="0" advAuto="0" spid="552" grpId="7"/>
      <p:bldP build="whole" bldLvl="1" animBg="1" rev="0" advAuto="0" spid="553" grpId="2"/>
      <p:bldP build="whole" bldLvl="1" animBg="1" rev="0" advAuto="0" spid="555" grpId="10"/>
      <p:bldP build="whole" bldLvl="1" animBg="1" rev="0" advAuto="0" spid="548" grpId="4"/>
      <p:bldP build="whole" bldLvl="1" animBg="1" rev="0" advAuto="0" spid="547" grpId="5"/>
      <p:bldP build="whole" bldLvl="1" animBg="1" rev="0" advAuto="0" spid="549" grpId="9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강아지"/>
          <p:cNvSpPr txBox="1"/>
          <p:nvPr/>
        </p:nvSpPr>
        <p:spPr>
          <a:xfrm>
            <a:off x="10006160" y="6421091"/>
            <a:ext cx="153143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강아지</a:t>
            </a:r>
          </a:p>
        </p:txBody>
      </p:sp>
      <p:pic>
        <p:nvPicPr>
          <p:cNvPr id="560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hello"/>
          <p:cNvSpPr txBox="1"/>
          <p:nvPr/>
        </p:nvSpPr>
        <p:spPr>
          <a:xfrm>
            <a:off x="2095432" y="5012287"/>
            <a:ext cx="1367054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hello</a:t>
            </a:r>
          </a:p>
        </p:txBody>
      </p:sp>
      <p:sp>
        <p:nvSpPr>
          <p:cNvPr id="562" name="안녕하세요"/>
          <p:cNvSpPr txBox="1"/>
          <p:nvPr/>
        </p:nvSpPr>
        <p:spPr>
          <a:xfrm>
            <a:off x="1540867" y="3688950"/>
            <a:ext cx="247618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1734118" y="1644477"/>
            <a:ext cx="2089682" cy="1483137"/>
            <a:chOff x="0" y="0"/>
            <a:chExt cx="2089681" cy="1483135"/>
          </a:xfrm>
        </p:grpSpPr>
        <p:sp>
          <p:nvSpPr>
            <p:cNvPr id="563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4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66" name="안녕하세요"/>
          <p:cNvSpPr txBox="1"/>
          <p:nvPr/>
        </p:nvSpPr>
        <p:spPr>
          <a:xfrm>
            <a:off x="9533783" y="2005045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grpSp>
        <p:nvGrpSpPr>
          <p:cNvPr id="569" name="Group"/>
          <p:cNvGrpSpPr/>
          <p:nvPr/>
        </p:nvGrpSpPr>
        <p:grpSpPr>
          <a:xfrm>
            <a:off x="9727034" y="3144138"/>
            <a:ext cx="2089682" cy="1483137"/>
            <a:chOff x="0" y="0"/>
            <a:chExt cx="2089681" cy="1483135"/>
          </a:xfrm>
        </p:grpSpPr>
        <p:sp>
          <p:nvSpPr>
            <p:cNvPr id="567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8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70" name="안녕하세요"/>
          <p:cNvSpPr txBox="1"/>
          <p:nvPr/>
        </p:nvSpPr>
        <p:spPr>
          <a:xfrm>
            <a:off x="9533783" y="5004367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sp>
        <p:nvSpPr>
          <p:cNvPr id="571" name="Dog"/>
          <p:cNvSpPr/>
          <p:nvPr/>
        </p:nvSpPr>
        <p:spPr>
          <a:xfrm>
            <a:off x="1594492" y="6025028"/>
            <a:ext cx="2368933" cy="155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fill="norm" stroke="1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"/>
          <p:cNvGrpSpPr/>
          <p:nvPr/>
        </p:nvGrpSpPr>
        <p:grpSpPr>
          <a:xfrm>
            <a:off x="2550462" y="4460090"/>
            <a:ext cx="1710054" cy="461059"/>
            <a:chOff x="0" y="0"/>
            <a:chExt cx="1710052" cy="461058"/>
          </a:xfrm>
        </p:grpSpPr>
        <p:sp>
          <p:nvSpPr>
            <p:cNvPr id="573" name="3"/>
            <p:cNvSpPr txBox="1"/>
            <p:nvPr/>
          </p:nvSpPr>
          <p:spPr>
            <a:xfrm>
              <a:off x="475427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74" name="0"/>
            <p:cNvSpPr txBox="1"/>
            <p:nvPr/>
          </p:nvSpPr>
          <p:spPr>
            <a:xfrm>
              <a:off x="9508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75" name="5"/>
            <p:cNvSpPr txBox="1"/>
            <p:nvPr/>
          </p:nvSpPr>
          <p:spPr>
            <a:xfrm>
              <a:off x="-1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76" name="1"/>
            <p:cNvSpPr txBox="1"/>
            <p:nvPr/>
          </p:nvSpPr>
          <p:spPr>
            <a:xfrm>
              <a:off x="1426283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5798796" y="4495799"/>
            <a:ext cx="1254627" cy="463153"/>
            <a:chOff x="0" y="0"/>
            <a:chExt cx="1254626" cy="463151"/>
          </a:xfrm>
        </p:grpSpPr>
        <p:sp>
          <p:nvSpPr>
            <p:cNvPr id="578" name="-3"/>
            <p:cNvSpPr txBox="1"/>
            <p:nvPr/>
          </p:nvSpPr>
          <p:spPr>
            <a:xfrm>
              <a:off x="0" y="2093"/>
              <a:ext cx="4078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-3</a:t>
              </a:r>
            </a:p>
          </p:txBody>
        </p:sp>
        <p:sp>
          <p:nvSpPr>
            <p:cNvPr id="579" name="6"/>
            <p:cNvSpPr txBox="1"/>
            <p:nvPr/>
          </p:nvSpPr>
          <p:spPr>
            <a:xfrm>
              <a:off x="5474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80" name="3"/>
            <p:cNvSpPr txBox="1"/>
            <p:nvPr/>
          </p:nvSpPr>
          <p:spPr>
            <a:xfrm>
              <a:off x="970857" y="2093"/>
              <a:ext cx="28377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4760762" y="3176579"/>
            <a:ext cx="3013305" cy="3013305"/>
            <a:chOff x="0" y="0"/>
            <a:chExt cx="3013303" cy="3013303"/>
          </a:xfrm>
        </p:grpSpPr>
        <p:sp>
          <p:nvSpPr>
            <p:cNvPr id="582" name="Rectangle"/>
            <p:cNvSpPr/>
            <p:nvPr/>
          </p:nvSpPr>
          <p:spPr>
            <a:xfrm>
              <a:off x="66006" y="490999"/>
              <a:ext cx="2426115" cy="24184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83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13304" cy="301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0322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201 0.000000" origin="layout" pathEditMode="relative">
                                      <p:cBhvr>
                                        <p:cTn id="15" dur="1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roup"/>
          <p:cNvGrpSpPr/>
          <p:nvPr/>
        </p:nvGrpSpPr>
        <p:grpSpPr>
          <a:xfrm>
            <a:off x="2423318" y="5287126"/>
            <a:ext cx="1837342" cy="461060"/>
            <a:chOff x="0" y="0"/>
            <a:chExt cx="1837341" cy="461058"/>
          </a:xfrm>
        </p:grpSpPr>
        <p:sp>
          <p:nvSpPr>
            <p:cNvPr id="586" name="0"/>
            <p:cNvSpPr txBox="1"/>
            <p:nvPr/>
          </p:nvSpPr>
          <p:spPr>
            <a:xfrm>
              <a:off x="602716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87" name="0"/>
            <p:cNvSpPr txBox="1"/>
            <p:nvPr/>
          </p:nvSpPr>
          <p:spPr>
            <a:xfrm>
              <a:off x="1078144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88" name="-5"/>
            <p:cNvSpPr txBox="1"/>
            <p:nvPr/>
          </p:nvSpPr>
          <p:spPr>
            <a:xfrm>
              <a:off x="0" y="-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-5</a:t>
              </a:r>
            </a:p>
          </p:txBody>
        </p:sp>
        <p:sp>
          <p:nvSpPr>
            <p:cNvPr id="589" name="2"/>
            <p:cNvSpPr txBox="1"/>
            <p:nvPr/>
          </p:nvSpPr>
          <p:spPr>
            <a:xfrm>
              <a:off x="1553572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91" name="-5"/>
          <p:cNvSpPr txBox="1"/>
          <p:nvPr/>
        </p:nvSpPr>
        <p:spPr>
          <a:xfrm>
            <a:off x="2426409" y="5287126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-5</a:t>
            </a:r>
          </a:p>
        </p:txBody>
      </p:sp>
      <p:sp>
        <p:nvSpPr>
          <p:cNvPr id="592" name="+"/>
          <p:cNvSpPr txBox="1"/>
          <p:nvPr/>
        </p:nvSpPr>
        <p:spPr>
          <a:xfrm>
            <a:off x="2788321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93" name="+"/>
          <p:cNvSpPr txBox="1"/>
          <p:nvPr/>
        </p:nvSpPr>
        <p:spPr>
          <a:xfrm>
            <a:off x="3259339" y="5294041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94" name="+"/>
          <p:cNvSpPr txBox="1"/>
          <p:nvPr/>
        </p:nvSpPr>
        <p:spPr>
          <a:xfrm>
            <a:off x="3730119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95" name="0"/>
          <p:cNvSpPr txBox="1"/>
          <p:nvPr/>
        </p:nvSpPr>
        <p:spPr>
          <a:xfrm>
            <a:off x="3029125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6" name="0"/>
          <p:cNvSpPr txBox="1"/>
          <p:nvPr/>
        </p:nvSpPr>
        <p:spPr>
          <a:xfrm>
            <a:off x="3504553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7" name="2"/>
          <p:cNvSpPr txBox="1"/>
          <p:nvPr/>
        </p:nvSpPr>
        <p:spPr>
          <a:xfrm>
            <a:off x="3979981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5217339" y="3658952"/>
            <a:ext cx="412799" cy="2088142"/>
            <a:chOff x="0" y="0"/>
            <a:chExt cx="412797" cy="2088141"/>
          </a:xfrm>
        </p:grpSpPr>
        <p:sp>
          <p:nvSpPr>
            <p:cNvPr id="598" name="0"/>
            <p:cNvSpPr txBox="1"/>
            <p:nvPr/>
          </p:nvSpPr>
          <p:spPr>
            <a:xfrm>
              <a:off x="129028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599" name="-1"/>
            <p:cNvSpPr txBox="1"/>
            <p:nvPr/>
          </p:nvSpPr>
          <p:spPr>
            <a:xfrm>
              <a:off x="0" y="-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-1</a:t>
              </a:r>
            </a:p>
          </p:txBody>
        </p:sp>
        <p:sp>
          <p:nvSpPr>
            <p:cNvPr id="600" name="3"/>
            <p:cNvSpPr txBox="1"/>
            <p:nvPr/>
          </p:nvSpPr>
          <p:spPr>
            <a:xfrm>
              <a:off x="129028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601" name="2"/>
            <p:cNvSpPr txBox="1"/>
            <p:nvPr/>
          </p:nvSpPr>
          <p:spPr>
            <a:xfrm>
              <a:off x="129028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</p:grpSp>
      <p:sp>
        <p:nvSpPr>
          <p:cNvPr id="603" name="0"/>
          <p:cNvSpPr txBox="1"/>
          <p:nvPr/>
        </p:nvSpPr>
        <p:spPr>
          <a:xfrm>
            <a:off x="5347459" y="420240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4" name="-1"/>
          <p:cNvSpPr txBox="1"/>
          <p:nvPr/>
        </p:nvSpPr>
        <p:spPr>
          <a:xfrm>
            <a:off x="5218431" y="3660044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605" name="3"/>
          <p:cNvSpPr txBox="1"/>
          <p:nvPr/>
        </p:nvSpPr>
        <p:spPr>
          <a:xfrm>
            <a:off x="5347459" y="474476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06" name="2"/>
          <p:cNvSpPr txBox="1"/>
          <p:nvPr/>
        </p:nvSpPr>
        <p:spPr>
          <a:xfrm>
            <a:off x="5347459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7" name="3"/>
          <p:cNvSpPr txBox="1"/>
          <p:nvPr/>
        </p:nvSpPr>
        <p:spPr>
          <a:xfrm>
            <a:off x="3025890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8" name="0"/>
          <p:cNvSpPr txBox="1"/>
          <p:nvPr/>
        </p:nvSpPr>
        <p:spPr>
          <a:xfrm>
            <a:off x="3501318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9" name="5"/>
          <p:cNvSpPr txBox="1"/>
          <p:nvPr/>
        </p:nvSpPr>
        <p:spPr>
          <a:xfrm>
            <a:off x="2550462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0" name="1"/>
          <p:cNvSpPr txBox="1"/>
          <p:nvPr/>
        </p:nvSpPr>
        <p:spPr>
          <a:xfrm>
            <a:off x="3976746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1" name="×"/>
          <p:cNvSpPr txBox="1"/>
          <p:nvPr/>
        </p:nvSpPr>
        <p:spPr>
          <a:xfrm>
            <a:off x="2559281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12" name="×"/>
          <p:cNvSpPr txBox="1"/>
          <p:nvPr/>
        </p:nvSpPr>
        <p:spPr>
          <a:xfrm>
            <a:off x="3030300" y="4099317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13" name="×"/>
          <p:cNvSpPr txBox="1"/>
          <p:nvPr/>
        </p:nvSpPr>
        <p:spPr>
          <a:xfrm>
            <a:off x="3501079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14" name="×"/>
          <p:cNvSpPr txBox="1"/>
          <p:nvPr/>
        </p:nvSpPr>
        <p:spPr>
          <a:xfrm>
            <a:off x="3976746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15" name="="/>
          <p:cNvSpPr txBox="1"/>
          <p:nvPr/>
        </p:nvSpPr>
        <p:spPr>
          <a:xfrm rot="16200000">
            <a:off x="2553676" y="4862823"/>
            <a:ext cx="292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16" name="="/>
          <p:cNvSpPr txBox="1"/>
          <p:nvPr/>
        </p:nvSpPr>
        <p:spPr>
          <a:xfrm rot="16200000">
            <a:off x="3024695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17" name="="/>
          <p:cNvSpPr txBox="1"/>
          <p:nvPr/>
        </p:nvSpPr>
        <p:spPr>
          <a:xfrm rot="16200000">
            <a:off x="3495474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18" name="="/>
          <p:cNvSpPr txBox="1"/>
          <p:nvPr/>
        </p:nvSpPr>
        <p:spPr>
          <a:xfrm rot="16200000">
            <a:off x="3971141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19" name="-3"/>
          <p:cNvSpPr txBox="1"/>
          <p:nvPr/>
        </p:nvSpPr>
        <p:spPr>
          <a:xfrm>
            <a:off x="3138077" y="6410973"/>
            <a:ext cx="4078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-3</a:t>
            </a:r>
          </a:p>
        </p:txBody>
      </p:sp>
      <p:grpSp>
        <p:nvGrpSpPr>
          <p:cNvPr id="624" name="Group"/>
          <p:cNvGrpSpPr/>
          <p:nvPr/>
        </p:nvGrpSpPr>
        <p:grpSpPr>
          <a:xfrm>
            <a:off x="5721925" y="3658952"/>
            <a:ext cx="407823" cy="2088142"/>
            <a:chOff x="0" y="0"/>
            <a:chExt cx="407822" cy="2088141"/>
          </a:xfrm>
        </p:grpSpPr>
        <p:sp>
          <p:nvSpPr>
            <p:cNvPr id="620" name="1"/>
            <p:cNvSpPr txBox="1"/>
            <p:nvPr/>
          </p:nvSpPr>
          <p:spPr>
            <a:xfrm>
              <a:off x="1128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621" name="0"/>
            <p:cNvSpPr txBox="1"/>
            <p:nvPr/>
          </p:nvSpPr>
          <p:spPr>
            <a:xfrm>
              <a:off x="109324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622" name="-5"/>
            <p:cNvSpPr txBox="1"/>
            <p:nvPr/>
          </p:nvSpPr>
          <p:spPr>
            <a:xfrm>
              <a:off x="0" y="108472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-5</a:t>
              </a:r>
            </a:p>
          </p:txBody>
        </p:sp>
        <p:sp>
          <p:nvSpPr>
            <p:cNvPr id="623" name="3"/>
            <p:cNvSpPr txBox="1"/>
            <p:nvPr/>
          </p:nvSpPr>
          <p:spPr>
            <a:xfrm>
              <a:off x="1128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6205333" y="3658952"/>
            <a:ext cx="412798" cy="2088142"/>
            <a:chOff x="-3502" y="0"/>
            <a:chExt cx="412797" cy="2088141"/>
          </a:xfrm>
        </p:grpSpPr>
        <p:sp>
          <p:nvSpPr>
            <p:cNvPr id="625" name="3"/>
            <p:cNvSpPr txBox="1"/>
            <p:nvPr/>
          </p:nvSpPr>
          <p:spPr>
            <a:xfrm>
              <a:off x="1255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626" name="-2"/>
            <p:cNvSpPr txBox="1"/>
            <p:nvPr/>
          </p:nvSpPr>
          <p:spPr>
            <a:xfrm>
              <a:off x="-3503" y="-1"/>
              <a:ext cx="40782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-2</a:t>
              </a:r>
            </a:p>
          </p:txBody>
        </p:sp>
        <p:sp>
          <p:nvSpPr>
            <p:cNvPr id="627" name="7"/>
            <p:cNvSpPr txBox="1"/>
            <p:nvPr/>
          </p:nvSpPr>
          <p:spPr>
            <a:xfrm>
              <a:off x="125526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628" name="4"/>
            <p:cNvSpPr txBox="1"/>
            <p:nvPr/>
          </p:nvSpPr>
          <p:spPr>
            <a:xfrm>
              <a:off x="1255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4761840" y="3674836"/>
            <a:ext cx="3013305" cy="1990821"/>
            <a:chOff x="0" y="0"/>
            <a:chExt cx="3013303" cy="1990820"/>
          </a:xfrm>
        </p:grpSpPr>
        <p:sp>
          <p:nvSpPr>
            <p:cNvPr id="630" name="Rectangle"/>
            <p:cNvSpPr/>
            <p:nvPr/>
          </p:nvSpPr>
          <p:spPr>
            <a:xfrm>
              <a:off x="66006" y="0"/>
              <a:ext cx="2426115" cy="1990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31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814" r="0" b="18814"/>
            <a:stretch>
              <a:fillRect/>
            </a:stretch>
          </p:blipFill>
          <p:spPr>
            <a:xfrm>
              <a:off x="0" y="75937"/>
              <a:ext cx="3013304" cy="1879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1 -0.245885" origin="layout" pathEditMode="relative">
                                      <p:cBhvr>
                                        <p:cTn id="6" dur="10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7475 -0.053454 -0.056398 -0.088805 -0.100103 -0.090916 C -0.150045 -0.093328 -0.195463 -0.052549 -0.212566 0.010060" origin="layout" pathEditMode="relative">
                                      <p:cBhvr>
                                        <p:cTn id="10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8892 -0.055741 -0.043573 -0.097610 -0.086053 -0.103891 C -0.122938 -0.109344 -0.158958 -0.086477 -0.179035 -0.044862" origin="layout" pathEditMode="relative">
                                      <p:cBhvr>
                                        <p:cTn id="13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3750 -0.055734 -0.033946 -0.101938 -0.074841 -0.114517 C -0.097869 -0.121600 -0.122056 -0.116727 -0.142487 -0.100887" origin="layout" pathEditMode="relative">
                                      <p:cBhvr>
                                        <p:cTn id="1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4543 -0.056612 -0.016714 -0.111368 -0.054004 -0.139108 C -0.069914 -0.150942 -0.087914 -0.156864 -0.106126 -0.156255" origin="layout" pathEditMode="relative">
                                      <p:cBhvr>
                                        <p:cTn id="19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1536 0.024519 0.000060 0.049207 0.004721 0.073013 C 0.007586 0.087644 0.011592 0.101835 0.016672 0.115354" origin="layout" pathEditMode="relative">
                                      <p:cBhvr>
                                        <p:cTn id="89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with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2148 0.022636 0.001102 0.045608 -0.003085 0.067730 C -0.006176 0.084066 -0.010950 0.099751 -0.017269 0.114340" origin="layout" pathEditMode="relative">
                                      <p:cBhvr>
                                        <p:cTn id="92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5348 0.035638 -0.004409 0.072313 -0.025404 0.095491 C -0.033496 0.104425 -0.042971 0.110858 -0.053150 0.114330" origin="layout" pathEditMode="relative">
                                      <p:cBhvr>
                                        <p:cTn id="95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path" nodeType="with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5946 0.026088 -0.002639 0.054368 0.008980 0.076805 C 0.019375 0.096877 0.035501 0.110369 0.053577 0.114118" origin="layout" pathEditMode="relative">
                                      <p:cBhvr>
                                        <p:cTn id="98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Class="exit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1" dur="1000" fill="hold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Class="exit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5" dur="1000" fill="hold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Class="exit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9" dur="1000" fill="hold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Class="exit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3" dur="1000" fill="hold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8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9688 0.016763 0.020982 0.031761 0.033595 0.044610 C 0.182493 0.196299 0.397076 0.053063 0.395212 -0.196773" origin="layout" pathEditMode="relative">
                                      <p:cBhvr>
                                        <p:cTn id="122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Class="exit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5" dur="1000" fill="hold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Class="exit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9" dur="1000" fill="hold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Class="exit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3" dur="1000" fill="hold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Class="exit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7" dur="1000" fill="hold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Class="exit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1" dur="1000" fill="hold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5" dur="1000" fill="hold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000"/>
                            </p:stCondLst>
                            <p:childTnLst>
                              <p:par>
                                <p:cTn id="148" presetClass="exit" nodeType="after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9" dur="1000" fill="hold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000"/>
                            </p:stCondLst>
                            <p:childTnLst>
                              <p:par>
                                <p:cTn id="152" presetClass="exit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3" dur="1000" fill="hold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000"/>
                            </p:stCondLst>
                            <p:childTnLst>
                              <p:par>
                                <p:cTn id="156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7" dur="1000" fill="hold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0" presetClass="exit" nodeType="after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1" dur="1000" fill="hold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4" presetClass="exit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5" dur="1000" fill="hold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8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9" dur="1000" fill="hold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2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3" dur="1000" fill="hold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6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7" dur="1000" fill="hold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0" presetClass="exit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1" dur="1000" fill="hold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4" presetClass="exit" nodeType="afterEffect" presetID="10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5" dur="1000" fill="hold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40"/>
      <p:bldP build="whole" bldLvl="1" animBg="1" rev="0" advAuto="0" spid="618" grpId="13"/>
      <p:bldP build="whole" bldLvl="1" animBg="1" rev="0" advAuto="0" spid="611" grpId="7"/>
      <p:bldP build="whole" bldLvl="1" animBg="1" rev="0" advAuto="0" spid="593" grpId="20"/>
      <p:bldP build="whole" bldLvl="1" animBg="1" rev="0" advAuto="0" spid="616" grpId="41"/>
      <p:bldP build="whole" bldLvl="1" animBg="1" rev="0" advAuto="0" spid="594" grpId="18"/>
      <p:bldP build="whole" bldLvl="1" animBg="1" rev="0" advAuto="0" spid="612" grpId="8"/>
      <p:bldP build="whole" bldLvl="1" animBg="1" rev="0" advAuto="0" spid="590" grpId="44"/>
      <p:bldP build="whole" bldLvl="1" animBg="1" rev="0" advAuto="0" spid="595" grpId="14"/>
      <p:bldP build="whole" bldLvl="1" animBg="1" rev="0" advAuto="0" spid="613" grpId="6"/>
      <p:bldP build="whole" bldLvl="1" animBg="1" rev="0" advAuto="0" spid="617" grpId="42"/>
      <p:bldP build="whole" bldLvl="1" animBg="1" rev="0" advAuto="0" spid="592" grpId="45"/>
      <p:bldP build="whole" bldLvl="1" animBg="1" rev="0" advAuto="0" spid="596" grpId="15"/>
      <p:bldP build="whole" bldLvl="1" animBg="1" rev="0" advAuto="0" spid="611" grpId="32"/>
      <p:bldP build="whole" bldLvl="1" animBg="1" rev="0" advAuto="0" spid="595" grpId="26"/>
      <p:bldP build="whole" bldLvl="1" animBg="1" rev="0" advAuto="0" spid="619" grpId="30"/>
      <p:bldP build="whole" bldLvl="1" animBg="1" rev="0" advAuto="0" spid="618" grpId="43"/>
      <p:bldP build="whole" bldLvl="1" animBg="1" rev="0" advAuto="0" spid="614" grpId="9"/>
      <p:bldP build="whole" bldLvl="1" animBg="1" rev="0" advAuto="0" spid="593" grpId="46"/>
      <p:bldP build="whole" bldLvl="1" animBg="1" rev="0" advAuto="0" spid="612" grpId="33"/>
      <p:bldP build="whole" bldLvl="1" animBg="1" rev="0" advAuto="0" spid="596" grpId="27"/>
      <p:bldP build="whole" bldLvl="1" animBg="1" rev="0" advAuto="0" spid="603" grpId="37"/>
      <p:bldP build="whole" bldLvl="1" animBg="1" rev="0" advAuto="0" spid="594" grpId="47"/>
      <p:bldP build="whole" bldLvl="1" animBg="1" rev="0" advAuto="0" spid="615" grpId="11"/>
      <p:bldP build="whole" bldLvl="1" animBg="1" rev="0" advAuto="0" spid="597" grpId="16"/>
      <p:bldP build="whole" bldLvl="1" animBg="1" rev="0" advAuto="0" spid="613" grpId="34"/>
      <p:bldP build="whole" bldLvl="1" animBg="1" rev="0" advAuto="0" spid="604" grpId="36"/>
      <p:bldP build="whole" bldLvl="1" animBg="1" rev="0" advAuto="0" spid="616" grpId="12"/>
      <p:bldP build="whole" bldLvl="1" animBg="1" rev="0" advAuto="0" spid="591" grpId="17"/>
      <p:bldP build="whole" bldLvl="1" animBg="1" rev="0" advAuto="0" spid="597" grpId="28"/>
      <p:bldP build="whole" bldLvl="1" animBg="1" rev="0" advAuto="0" spid="605" grpId="38"/>
      <p:bldP build="whole" bldLvl="1" animBg="1" rev="0" advAuto="0" spid="617" grpId="10"/>
      <p:bldP build="whole" bldLvl="1" animBg="1" rev="0" advAuto="0" spid="606" grpId="39"/>
      <p:bldP build="whole" bldLvl="1" animBg="1" rev="0" advAuto="0" spid="614" grpId="35"/>
      <p:bldP build="whole" bldLvl="1" animBg="1" rev="0" advAuto="0" spid="590" grpId="21"/>
      <p:bldP build="whole" bldLvl="1" animBg="1" rev="0" advAuto="0" spid="592" grpId="19"/>
      <p:bldP build="whole" bldLvl="1" animBg="1" rev="0" advAuto="0" spid="591" grpId="29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roup"/>
          <p:cNvGrpSpPr/>
          <p:nvPr/>
        </p:nvGrpSpPr>
        <p:grpSpPr>
          <a:xfrm>
            <a:off x="2690729" y="5517655"/>
            <a:ext cx="2698047" cy="1270001"/>
            <a:chOff x="141884" y="230529"/>
            <a:chExt cx="2698045" cy="1270000"/>
          </a:xfrm>
        </p:grpSpPr>
        <p:sp>
          <p:nvSpPr>
            <p:cNvPr id="634" name="3"/>
            <p:cNvSpPr/>
            <p:nvPr/>
          </p:nvSpPr>
          <p:spPr>
            <a:xfrm>
              <a:off x="619074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5" name="0"/>
            <p:cNvSpPr/>
            <p:nvPr/>
          </p:nvSpPr>
          <p:spPr>
            <a:xfrm>
              <a:off x="1094502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36" name="0"/>
            <p:cNvSpPr/>
            <p:nvPr/>
          </p:nvSpPr>
          <p:spPr>
            <a:xfrm>
              <a:off x="141884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37" name="3"/>
            <p:cNvSpPr/>
            <p:nvPr/>
          </p:nvSpPr>
          <p:spPr>
            <a:xfrm>
              <a:off x="1569930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39" name="+"/>
          <p:cNvSpPr txBox="1"/>
          <p:nvPr/>
        </p:nvSpPr>
        <p:spPr>
          <a:xfrm>
            <a:off x="2788321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640" name="+"/>
          <p:cNvSpPr txBox="1"/>
          <p:nvPr/>
        </p:nvSpPr>
        <p:spPr>
          <a:xfrm>
            <a:off x="3259339" y="5294041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641" name="+"/>
          <p:cNvSpPr txBox="1"/>
          <p:nvPr/>
        </p:nvSpPr>
        <p:spPr>
          <a:xfrm>
            <a:off x="3730119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642" name="3"/>
          <p:cNvSpPr txBox="1"/>
          <p:nvPr/>
        </p:nvSpPr>
        <p:spPr>
          <a:xfrm>
            <a:off x="3029125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3" name="0"/>
          <p:cNvSpPr txBox="1"/>
          <p:nvPr/>
        </p:nvSpPr>
        <p:spPr>
          <a:xfrm>
            <a:off x="3504553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4" name="3"/>
          <p:cNvSpPr txBox="1"/>
          <p:nvPr/>
        </p:nvSpPr>
        <p:spPr>
          <a:xfrm>
            <a:off x="3979981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649" name="Group"/>
          <p:cNvGrpSpPr/>
          <p:nvPr/>
        </p:nvGrpSpPr>
        <p:grpSpPr>
          <a:xfrm>
            <a:off x="5721925" y="3658952"/>
            <a:ext cx="407823" cy="2088142"/>
            <a:chOff x="0" y="0"/>
            <a:chExt cx="407822" cy="2088141"/>
          </a:xfrm>
        </p:grpSpPr>
        <p:sp>
          <p:nvSpPr>
            <p:cNvPr id="645" name="1"/>
            <p:cNvSpPr txBox="1"/>
            <p:nvPr/>
          </p:nvSpPr>
          <p:spPr>
            <a:xfrm>
              <a:off x="1128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646" name="0"/>
            <p:cNvSpPr txBox="1"/>
            <p:nvPr/>
          </p:nvSpPr>
          <p:spPr>
            <a:xfrm>
              <a:off x="109324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647" name="-5"/>
            <p:cNvSpPr txBox="1"/>
            <p:nvPr/>
          </p:nvSpPr>
          <p:spPr>
            <a:xfrm>
              <a:off x="0" y="108472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-5</a:t>
              </a:r>
            </a:p>
          </p:txBody>
        </p:sp>
        <p:sp>
          <p:nvSpPr>
            <p:cNvPr id="648" name="3"/>
            <p:cNvSpPr txBox="1"/>
            <p:nvPr/>
          </p:nvSpPr>
          <p:spPr>
            <a:xfrm>
              <a:off x="1128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</p:grpSp>
      <p:sp>
        <p:nvSpPr>
          <p:cNvPr id="650" name="0"/>
          <p:cNvSpPr txBox="1"/>
          <p:nvPr/>
        </p:nvSpPr>
        <p:spPr>
          <a:xfrm>
            <a:off x="2551936" y="5287126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5217339" y="3658952"/>
            <a:ext cx="412799" cy="2088142"/>
            <a:chOff x="0" y="0"/>
            <a:chExt cx="412797" cy="2088141"/>
          </a:xfrm>
        </p:grpSpPr>
        <p:sp>
          <p:nvSpPr>
            <p:cNvPr id="651" name="0"/>
            <p:cNvSpPr txBox="1"/>
            <p:nvPr/>
          </p:nvSpPr>
          <p:spPr>
            <a:xfrm>
              <a:off x="129028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652" name="-1"/>
            <p:cNvSpPr txBox="1"/>
            <p:nvPr/>
          </p:nvSpPr>
          <p:spPr>
            <a:xfrm>
              <a:off x="0" y="-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-1</a:t>
              </a:r>
            </a:p>
          </p:txBody>
        </p:sp>
        <p:sp>
          <p:nvSpPr>
            <p:cNvPr id="653" name="3"/>
            <p:cNvSpPr txBox="1"/>
            <p:nvPr/>
          </p:nvSpPr>
          <p:spPr>
            <a:xfrm>
              <a:off x="129028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654" name="2"/>
            <p:cNvSpPr txBox="1"/>
            <p:nvPr/>
          </p:nvSpPr>
          <p:spPr>
            <a:xfrm>
              <a:off x="129028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</p:grpSp>
      <p:sp>
        <p:nvSpPr>
          <p:cNvPr id="656" name="1"/>
          <p:cNvSpPr txBox="1"/>
          <p:nvPr/>
        </p:nvSpPr>
        <p:spPr>
          <a:xfrm>
            <a:off x="5834751" y="420131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7" name="0"/>
          <p:cNvSpPr txBox="1"/>
          <p:nvPr/>
        </p:nvSpPr>
        <p:spPr>
          <a:xfrm>
            <a:off x="5831249" y="365895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58" name="-5"/>
          <p:cNvSpPr txBox="1"/>
          <p:nvPr/>
        </p:nvSpPr>
        <p:spPr>
          <a:xfrm>
            <a:off x="5721925" y="4743674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-5</a:t>
            </a:r>
          </a:p>
        </p:txBody>
      </p:sp>
      <p:sp>
        <p:nvSpPr>
          <p:cNvPr id="659" name="3"/>
          <p:cNvSpPr txBox="1"/>
          <p:nvPr/>
        </p:nvSpPr>
        <p:spPr>
          <a:xfrm>
            <a:off x="5834751" y="528603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0" name="3"/>
          <p:cNvSpPr txBox="1"/>
          <p:nvPr/>
        </p:nvSpPr>
        <p:spPr>
          <a:xfrm>
            <a:off x="3025890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61" name="0"/>
          <p:cNvSpPr txBox="1"/>
          <p:nvPr/>
        </p:nvSpPr>
        <p:spPr>
          <a:xfrm>
            <a:off x="3501318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62" name="5"/>
          <p:cNvSpPr txBox="1"/>
          <p:nvPr/>
        </p:nvSpPr>
        <p:spPr>
          <a:xfrm>
            <a:off x="2550462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3" name="1"/>
          <p:cNvSpPr txBox="1"/>
          <p:nvPr/>
        </p:nvSpPr>
        <p:spPr>
          <a:xfrm>
            <a:off x="3976746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4" name="×"/>
          <p:cNvSpPr txBox="1"/>
          <p:nvPr/>
        </p:nvSpPr>
        <p:spPr>
          <a:xfrm>
            <a:off x="2559281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65" name="×"/>
          <p:cNvSpPr txBox="1"/>
          <p:nvPr/>
        </p:nvSpPr>
        <p:spPr>
          <a:xfrm>
            <a:off x="3030300" y="4099317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66" name="×"/>
          <p:cNvSpPr txBox="1"/>
          <p:nvPr/>
        </p:nvSpPr>
        <p:spPr>
          <a:xfrm>
            <a:off x="3501079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67" name="×"/>
          <p:cNvSpPr txBox="1"/>
          <p:nvPr/>
        </p:nvSpPr>
        <p:spPr>
          <a:xfrm>
            <a:off x="3976746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668" name="="/>
          <p:cNvSpPr txBox="1"/>
          <p:nvPr/>
        </p:nvSpPr>
        <p:spPr>
          <a:xfrm rot="16200000">
            <a:off x="2553676" y="4862823"/>
            <a:ext cx="292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69" name="="/>
          <p:cNvSpPr txBox="1"/>
          <p:nvPr/>
        </p:nvSpPr>
        <p:spPr>
          <a:xfrm rot="16200000">
            <a:off x="3024695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70" name="="/>
          <p:cNvSpPr txBox="1"/>
          <p:nvPr/>
        </p:nvSpPr>
        <p:spPr>
          <a:xfrm rot="16200000">
            <a:off x="3495474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71" name="="/>
          <p:cNvSpPr txBox="1"/>
          <p:nvPr/>
        </p:nvSpPr>
        <p:spPr>
          <a:xfrm rot="16200000">
            <a:off x="3971141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72" name="6"/>
          <p:cNvSpPr txBox="1"/>
          <p:nvPr/>
        </p:nvSpPr>
        <p:spPr>
          <a:xfrm>
            <a:off x="3263604" y="641097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3" name="-3"/>
          <p:cNvSpPr txBox="1"/>
          <p:nvPr/>
        </p:nvSpPr>
        <p:spPr>
          <a:xfrm>
            <a:off x="8275296" y="4497893"/>
            <a:ext cx="4078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-3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6205333" y="3658952"/>
            <a:ext cx="412798" cy="2088142"/>
            <a:chOff x="-3502" y="0"/>
            <a:chExt cx="412797" cy="2088141"/>
          </a:xfrm>
        </p:grpSpPr>
        <p:sp>
          <p:nvSpPr>
            <p:cNvPr id="674" name="3"/>
            <p:cNvSpPr txBox="1"/>
            <p:nvPr/>
          </p:nvSpPr>
          <p:spPr>
            <a:xfrm>
              <a:off x="1255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675" name="-2"/>
            <p:cNvSpPr txBox="1"/>
            <p:nvPr/>
          </p:nvSpPr>
          <p:spPr>
            <a:xfrm>
              <a:off x="-3503" y="-1"/>
              <a:ext cx="40782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-2</a:t>
              </a:r>
            </a:p>
          </p:txBody>
        </p:sp>
        <p:sp>
          <p:nvSpPr>
            <p:cNvPr id="676" name="7"/>
            <p:cNvSpPr txBox="1"/>
            <p:nvPr/>
          </p:nvSpPr>
          <p:spPr>
            <a:xfrm>
              <a:off x="125526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677" name="4"/>
            <p:cNvSpPr txBox="1"/>
            <p:nvPr/>
          </p:nvSpPr>
          <p:spPr>
            <a:xfrm>
              <a:off x="1255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</p:grpSp>
      <p:grpSp>
        <p:nvGrpSpPr>
          <p:cNvPr id="681" name="Group"/>
          <p:cNvGrpSpPr/>
          <p:nvPr/>
        </p:nvGrpSpPr>
        <p:grpSpPr>
          <a:xfrm>
            <a:off x="4761840" y="1287236"/>
            <a:ext cx="3013305" cy="1990821"/>
            <a:chOff x="0" y="0"/>
            <a:chExt cx="3013303" cy="1990820"/>
          </a:xfrm>
        </p:grpSpPr>
        <p:sp>
          <p:nvSpPr>
            <p:cNvPr id="679" name="Rectangle"/>
            <p:cNvSpPr/>
            <p:nvPr/>
          </p:nvSpPr>
          <p:spPr>
            <a:xfrm>
              <a:off x="66006" y="0"/>
              <a:ext cx="2426115" cy="1990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80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814" r="0" b="18814"/>
            <a:stretch>
              <a:fillRect/>
            </a:stretch>
          </p:blipFill>
          <p:spPr>
            <a:xfrm>
              <a:off x="0" y="75937"/>
              <a:ext cx="3013304" cy="1879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1529 -0.048693 -0.058236 -0.082031 -0.100103 -0.090916 C -0.161881 -0.104025 -0.223103 -0.063489 -0.252605 0.010060" origin="layout" pathEditMode="relative">
                                      <p:cBhvr>
                                        <p:cTn id="6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4102 -0.051413 -0.046287 -0.090269 -0.086053 -0.103891 C -0.134654 -0.120538 -0.186046 -0.097393 -0.217121 -0.044862" origin="layout" pathEditMode="relative">
                                      <p:cBhvr>
                                        <p:cTn id="9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9004 -0.052465 -0.037094 -0.095446 -0.074841 -0.114517 C -0.109755 -0.132157 -0.148839 -0.127119 -0.180573 -0.100887" origin="layout" pathEditMode="relative">
                                      <p:cBhvr>
                                        <p:cTn id="12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2590 -0.056093 -0.018160 -0.109541 -0.054004 -0.139108 C -0.080376 -0.160860 -0.112329 -0.167068 -0.142259 -0.156255" origin="layout" pathEditMode="relative">
                                      <p:cBhvr>
                                        <p:cTn id="15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with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1536 0.024519 0.000060 0.049207 0.004721 0.073013 C 0.007586 0.087644 0.011592 0.101835 0.016672 0.115354" origin="layout" pathEditMode="relative">
                                      <p:cBhvr>
                                        <p:cTn id="85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2148 0.022636 0.001102 0.045608 -0.003085 0.067730 C -0.006176 0.084066 -0.010950 0.099751 -0.017269 0.114340" origin="layout" pathEditMode="relative">
                                      <p:cBhvr>
                                        <p:cTn id="88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with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5348 0.035638 -0.004409 0.072313 -0.025404 0.095491 C -0.033496 0.104425 -0.042971 0.110858 -0.053150 0.114330" origin="layout" pathEditMode="relative">
                                      <p:cBhvr>
                                        <p:cTn id="91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5946 0.026088 -0.002639 0.054368 0.008980 0.076805 C 0.019375 0.096877 0.035501 0.110369 0.053577 0.114118" origin="layout" pathEditMode="relative">
                                      <p:cBhvr>
                                        <p:cTn id="9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xit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7" dur="1000" fill="hold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Class="exit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1" dur="1000" fill="hold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xit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5" dur="1000" fill="hold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Class="exit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9" dur="1000" fill="hold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9821 0.016606 0.021100 0.031583 0.033595 0.044610 C 0.189674 0.207336 0.418439 0.067129 0.427438 -0.196773" origin="layout" pathEditMode="relative">
                                      <p:cBhvr>
                                        <p:cTn id="11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Class="exit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1" dur="1000" fill="hold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Class="exit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5" dur="1000" fill="hold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Class="exit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9" dur="1000" fill="hold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Class="exit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3" dur="1000" fill="hold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Class="exit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7" dur="1000" fill="hold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Class="exit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1" dur="1000" fill="hold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5" dur="1000" fill="hold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Class="exit" nodeType="after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9" dur="1000" fill="hold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Class="exit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3" dur="1000" fill="hold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6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7" dur="1000" fill="hold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Class="exit" nodeType="after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1" dur="1000" fill="hold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4" presetClass="exit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5" dur="1000" fill="hold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8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9" dur="1000" fill="hold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2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3" dur="1000" fill="hold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6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7" dur="1000" fill="hold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0" presetClass="exit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1" dur="1000" fill="hold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7" grpId="35"/>
      <p:bldP build="whole" bldLvl="1" animBg="1" rev="0" advAuto="0" spid="670" grpId="41"/>
      <p:bldP build="whole" bldLvl="1" animBg="1" rev="0" advAuto="0" spid="672" grpId="29"/>
      <p:bldP build="whole" bldLvl="1" animBg="1" rev="0" advAuto="0" spid="664" grpId="31"/>
      <p:bldP build="whole" bldLvl="1" animBg="1" rev="0" advAuto="0" spid="640" grpId="19"/>
      <p:bldP build="whole" bldLvl="1" animBg="1" rev="0" advAuto="0" spid="667" grpId="8"/>
      <p:bldP build="whole" bldLvl="1" animBg="1" rev="0" advAuto="0" spid="671" grpId="42"/>
      <p:bldP build="whole" bldLvl="1" animBg="1" rev="0" advAuto="0" spid="638" grpId="43"/>
      <p:bldP build="whole" bldLvl="1" animBg="1" rev="0" advAuto="0" spid="641" grpId="17"/>
      <p:bldP build="whole" bldLvl="1" animBg="1" rev="0" advAuto="0" spid="665" grpId="32"/>
      <p:bldP build="whole" bldLvl="1" animBg="1" rev="0" advAuto="0" spid="656" grpId="36"/>
      <p:bldP build="whole" bldLvl="1" animBg="1" rev="0" advAuto="0" spid="668" grpId="10"/>
      <p:bldP build="whole" bldLvl="1" animBg="1" rev="0" advAuto="0" spid="642" grpId="13"/>
      <p:bldP build="whole" bldLvl="1" animBg="1" rev="0" advAuto="0" spid="650" grpId="16"/>
      <p:bldP build="whole" bldLvl="1" animBg="1" rev="0" advAuto="0" spid="666" grpId="33"/>
      <p:bldP build="whole" bldLvl="1" animBg="1" rev="0" advAuto="0" spid="639" grpId="44"/>
      <p:bldP build="whole" bldLvl="1" animBg="1" rev="0" advAuto="0" spid="658" grpId="37"/>
      <p:bldP build="whole" bldLvl="1" animBg="1" rev="0" advAuto="0" spid="669" grpId="11"/>
      <p:bldP build="whole" bldLvl="1" animBg="1" rev="0" advAuto="0" spid="643" grpId="14"/>
      <p:bldP build="whole" bldLvl="1" animBg="1" rev="0" advAuto="0" spid="642" grpId="25"/>
      <p:bldP build="whole" bldLvl="1" animBg="1" rev="0" advAuto="0" spid="640" grpId="45"/>
      <p:bldP build="whole" bldLvl="1" animBg="1" rev="0" advAuto="0" spid="667" grpId="34"/>
      <p:bldP build="whole" bldLvl="1" animBg="1" rev="0" advAuto="0" spid="650" grpId="28"/>
      <p:bldP build="whole" bldLvl="1" animBg="1" rev="0" advAuto="0" spid="670" grpId="9"/>
      <p:bldP build="whole" bldLvl="1" animBg="1" rev="0" advAuto="0" spid="659" grpId="38"/>
      <p:bldP build="whole" bldLvl="1" animBg="1" rev="0" advAuto="0" spid="644" grpId="15"/>
      <p:bldP build="whole" bldLvl="1" animBg="1" rev="0" advAuto="0" spid="643" grpId="26"/>
      <p:bldP build="whole" bldLvl="1" animBg="1" rev="0" advAuto="0" spid="641" grpId="46"/>
      <p:bldP build="whole" bldLvl="1" animBg="1" rev="0" advAuto="0" spid="671" grpId="12"/>
      <p:bldP build="whole" bldLvl="1" animBg="1" rev="0" advAuto="0" spid="668" grpId="39"/>
      <p:bldP build="whole" bldLvl="1" animBg="1" rev="0" advAuto="0" spid="664" grpId="6"/>
      <p:bldP build="whole" bldLvl="1" animBg="1" rev="0" advAuto="0" spid="644" grpId="27"/>
      <p:bldP build="whole" bldLvl="1" animBg="1" rev="0" advAuto="0" spid="638" grpId="20"/>
      <p:bldP build="whole" bldLvl="1" animBg="1" rev="0" advAuto="0" spid="669" grpId="40"/>
      <p:bldP build="whole" bldLvl="1" animBg="1" rev="0" advAuto="0" spid="665" grpId="7"/>
      <p:bldP build="whole" bldLvl="1" animBg="1" rev="0" advAuto="0" spid="666" grpId="5"/>
      <p:bldP build="whole" bldLvl="1" animBg="1" rev="0" advAuto="0" spid="639" grpId="18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roup"/>
          <p:cNvGrpSpPr/>
          <p:nvPr/>
        </p:nvGrpSpPr>
        <p:grpSpPr>
          <a:xfrm>
            <a:off x="2601829" y="5517655"/>
            <a:ext cx="2786947" cy="1270001"/>
            <a:chOff x="288645" y="230529"/>
            <a:chExt cx="2786945" cy="1270000"/>
          </a:xfrm>
        </p:grpSpPr>
        <p:sp>
          <p:nvSpPr>
            <p:cNvPr id="683" name="9"/>
            <p:cNvSpPr/>
            <p:nvPr/>
          </p:nvSpPr>
          <p:spPr>
            <a:xfrm>
              <a:off x="854735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84" name="0"/>
            <p:cNvSpPr/>
            <p:nvPr/>
          </p:nvSpPr>
          <p:spPr>
            <a:xfrm>
              <a:off x="1330163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85" name="-10"/>
            <p:cNvSpPr/>
            <p:nvPr/>
          </p:nvSpPr>
          <p:spPr>
            <a:xfrm>
              <a:off x="288645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-10</a:t>
              </a:r>
            </a:p>
          </p:txBody>
        </p:sp>
        <p:sp>
          <p:nvSpPr>
            <p:cNvPr id="686" name="4"/>
            <p:cNvSpPr/>
            <p:nvPr/>
          </p:nvSpPr>
          <p:spPr>
            <a:xfrm>
              <a:off x="1805591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88" name="3"/>
          <p:cNvSpPr txBox="1"/>
          <p:nvPr/>
        </p:nvSpPr>
        <p:spPr>
          <a:xfrm>
            <a:off x="6334362" y="4201312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9" name="-2"/>
          <p:cNvSpPr txBox="1"/>
          <p:nvPr/>
        </p:nvSpPr>
        <p:spPr>
          <a:xfrm>
            <a:off x="6205333" y="3658952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690" name="7"/>
          <p:cNvSpPr txBox="1"/>
          <p:nvPr/>
        </p:nvSpPr>
        <p:spPr>
          <a:xfrm>
            <a:off x="6334362" y="4743674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91" name="4"/>
          <p:cNvSpPr txBox="1"/>
          <p:nvPr/>
        </p:nvSpPr>
        <p:spPr>
          <a:xfrm>
            <a:off x="6334362" y="528603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6205333" y="3658952"/>
            <a:ext cx="412798" cy="2088142"/>
            <a:chOff x="-3502" y="0"/>
            <a:chExt cx="412797" cy="2088141"/>
          </a:xfrm>
        </p:grpSpPr>
        <p:sp>
          <p:nvSpPr>
            <p:cNvPr id="692" name="3"/>
            <p:cNvSpPr txBox="1"/>
            <p:nvPr/>
          </p:nvSpPr>
          <p:spPr>
            <a:xfrm>
              <a:off x="1255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693" name="-2"/>
            <p:cNvSpPr txBox="1"/>
            <p:nvPr/>
          </p:nvSpPr>
          <p:spPr>
            <a:xfrm>
              <a:off x="-3503" y="-1"/>
              <a:ext cx="40782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-2</a:t>
              </a:r>
            </a:p>
          </p:txBody>
        </p:sp>
        <p:sp>
          <p:nvSpPr>
            <p:cNvPr id="694" name="7"/>
            <p:cNvSpPr txBox="1"/>
            <p:nvPr/>
          </p:nvSpPr>
          <p:spPr>
            <a:xfrm>
              <a:off x="125526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695" name="4"/>
            <p:cNvSpPr txBox="1"/>
            <p:nvPr/>
          </p:nvSpPr>
          <p:spPr>
            <a:xfrm>
              <a:off x="1255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</p:grpSp>
      <p:sp>
        <p:nvSpPr>
          <p:cNvPr id="697" name="-10"/>
          <p:cNvSpPr txBox="1"/>
          <p:nvPr/>
        </p:nvSpPr>
        <p:spPr>
          <a:xfrm>
            <a:off x="2316274" y="5287126"/>
            <a:ext cx="5772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-10</a:t>
            </a:r>
          </a:p>
        </p:txBody>
      </p:sp>
      <p:sp>
        <p:nvSpPr>
          <p:cNvPr id="698" name="9"/>
          <p:cNvSpPr txBox="1"/>
          <p:nvPr/>
        </p:nvSpPr>
        <p:spPr>
          <a:xfrm>
            <a:off x="3029125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9" name="0"/>
          <p:cNvSpPr txBox="1"/>
          <p:nvPr/>
        </p:nvSpPr>
        <p:spPr>
          <a:xfrm>
            <a:off x="3504553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3979981" y="528712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705" name="Group"/>
          <p:cNvGrpSpPr/>
          <p:nvPr/>
        </p:nvGrpSpPr>
        <p:grpSpPr>
          <a:xfrm>
            <a:off x="5721925" y="3658952"/>
            <a:ext cx="407823" cy="2088142"/>
            <a:chOff x="0" y="0"/>
            <a:chExt cx="407822" cy="2088141"/>
          </a:xfrm>
        </p:grpSpPr>
        <p:sp>
          <p:nvSpPr>
            <p:cNvPr id="701" name="1"/>
            <p:cNvSpPr txBox="1"/>
            <p:nvPr/>
          </p:nvSpPr>
          <p:spPr>
            <a:xfrm>
              <a:off x="112826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702" name="0"/>
            <p:cNvSpPr txBox="1"/>
            <p:nvPr/>
          </p:nvSpPr>
          <p:spPr>
            <a:xfrm>
              <a:off x="109324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703" name="-5"/>
            <p:cNvSpPr txBox="1"/>
            <p:nvPr/>
          </p:nvSpPr>
          <p:spPr>
            <a:xfrm>
              <a:off x="0" y="108472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-5</a:t>
              </a:r>
            </a:p>
          </p:txBody>
        </p:sp>
        <p:sp>
          <p:nvSpPr>
            <p:cNvPr id="704" name="3"/>
            <p:cNvSpPr txBox="1"/>
            <p:nvPr/>
          </p:nvSpPr>
          <p:spPr>
            <a:xfrm>
              <a:off x="112826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</p:grpSp>
      <p:sp>
        <p:nvSpPr>
          <p:cNvPr id="706" name="+"/>
          <p:cNvSpPr txBox="1"/>
          <p:nvPr/>
        </p:nvSpPr>
        <p:spPr>
          <a:xfrm>
            <a:off x="2788321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07" name="+"/>
          <p:cNvSpPr txBox="1"/>
          <p:nvPr/>
        </p:nvSpPr>
        <p:spPr>
          <a:xfrm>
            <a:off x="3259339" y="5294041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08" name="+"/>
          <p:cNvSpPr txBox="1"/>
          <p:nvPr/>
        </p:nvSpPr>
        <p:spPr>
          <a:xfrm>
            <a:off x="3730119" y="5294041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5217339" y="3658952"/>
            <a:ext cx="412799" cy="2088142"/>
            <a:chOff x="0" y="0"/>
            <a:chExt cx="412797" cy="2088141"/>
          </a:xfrm>
        </p:grpSpPr>
        <p:sp>
          <p:nvSpPr>
            <p:cNvPr id="709" name="0"/>
            <p:cNvSpPr txBox="1"/>
            <p:nvPr/>
          </p:nvSpPr>
          <p:spPr>
            <a:xfrm>
              <a:off x="129028" y="542360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710" name="-1"/>
            <p:cNvSpPr txBox="1"/>
            <p:nvPr/>
          </p:nvSpPr>
          <p:spPr>
            <a:xfrm>
              <a:off x="0" y="-1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-1</a:t>
              </a:r>
            </a:p>
          </p:txBody>
        </p:sp>
        <p:sp>
          <p:nvSpPr>
            <p:cNvPr id="711" name="3"/>
            <p:cNvSpPr txBox="1"/>
            <p:nvPr/>
          </p:nvSpPr>
          <p:spPr>
            <a:xfrm>
              <a:off x="129028" y="108472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712" name="2"/>
            <p:cNvSpPr txBox="1"/>
            <p:nvPr/>
          </p:nvSpPr>
          <p:spPr>
            <a:xfrm>
              <a:off x="129028" y="162708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</p:grpSp>
      <p:sp>
        <p:nvSpPr>
          <p:cNvPr id="714" name="3"/>
          <p:cNvSpPr txBox="1"/>
          <p:nvPr/>
        </p:nvSpPr>
        <p:spPr>
          <a:xfrm>
            <a:off x="3025890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5" name="0"/>
          <p:cNvSpPr txBox="1"/>
          <p:nvPr/>
        </p:nvSpPr>
        <p:spPr>
          <a:xfrm>
            <a:off x="3501318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16" name="5"/>
          <p:cNvSpPr txBox="1"/>
          <p:nvPr/>
        </p:nvSpPr>
        <p:spPr>
          <a:xfrm>
            <a:off x="2550462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7" name="1"/>
          <p:cNvSpPr txBox="1"/>
          <p:nvPr/>
        </p:nvSpPr>
        <p:spPr>
          <a:xfrm>
            <a:off x="3976746" y="446009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8" name="×"/>
          <p:cNvSpPr txBox="1"/>
          <p:nvPr/>
        </p:nvSpPr>
        <p:spPr>
          <a:xfrm>
            <a:off x="2559281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719" name="×"/>
          <p:cNvSpPr txBox="1"/>
          <p:nvPr/>
        </p:nvSpPr>
        <p:spPr>
          <a:xfrm>
            <a:off x="3030300" y="4099317"/>
            <a:ext cx="2922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720" name="×"/>
          <p:cNvSpPr txBox="1"/>
          <p:nvPr/>
        </p:nvSpPr>
        <p:spPr>
          <a:xfrm>
            <a:off x="3501079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721" name="×"/>
          <p:cNvSpPr txBox="1"/>
          <p:nvPr/>
        </p:nvSpPr>
        <p:spPr>
          <a:xfrm>
            <a:off x="3976746" y="4099317"/>
            <a:ext cx="2923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×</a:t>
            </a:r>
          </a:p>
        </p:txBody>
      </p:sp>
      <p:sp>
        <p:nvSpPr>
          <p:cNvPr id="722" name="="/>
          <p:cNvSpPr txBox="1"/>
          <p:nvPr/>
        </p:nvSpPr>
        <p:spPr>
          <a:xfrm rot="16200000">
            <a:off x="2553676" y="4862823"/>
            <a:ext cx="292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3" name="="/>
          <p:cNvSpPr txBox="1"/>
          <p:nvPr/>
        </p:nvSpPr>
        <p:spPr>
          <a:xfrm rot="16200000">
            <a:off x="3024695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4" name="="/>
          <p:cNvSpPr txBox="1"/>
          <p:nvPr/>
        </p:nvSpPr>
        <p:spPr>
          <a:xfrm rot="16200000">
            <a:off x="3495474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5" name="="/>
          <p:cNvSpPr txBox="1"/>
          <p:nvPr/>
        </p:nvSpPr>
        <p:spPr>
          <a:xfrm rot="16200000">
            <a:off x="3971141" y="4862823"/>
            <a:ext cx="2922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6" name="3"/>
          <p:cNvSpPr txBox="1"/>
          <p:nvPr/>
        </p:nvSpPr>
        <p:spPr>
          <a:xfrm>
            <a:off x="3263604" y="641097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7" name="-3"/>
          <p:cNvSpPr txBox="1"/>
          <p:nvPr/>
        </p:nvSpPr>
        <p:spPr>
          <a:xfrm>
            <a:off x="8275296" y="4497893"/>
            <a:ext cx="4078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728" name="6"/>
          <p:cNvSpPr txBox="1"/>
          <p:nvPr/>
        </p:nvSpPr>
        <p:spPr>
          <a:xfrm>
            <a:off x="8822752" y="4495799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4761840" y="1287236"/>
            <a:ext cx="3013305" cy="1990821"/>
            <a:chOff x="0" y="0"/>
            <a:chExt cx="3013303" cy="1990820"/>
          </a:xfrm>
        </p:grpSpPr>
        <p:sp>
          <p:nvSpPr>
            <p:cNvPr id="729" name="Rectangle"/>
            <p:cNvSpPr/>
            <p:nvPr/>
          </p:nvSpPr>
          <p:spPr>
            <a:xfrm>
              <a:off x="66006" y="0"/>
              <a:ext cx="2426115" cy="1990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30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814" r="0" b="18814"/>
            <a:stretch>
              <a:fillRect/>
            </a:stretch>
          </p:blipFill>
          <p:spPr>
            <a:xfrm>
              <a:off x="0" y="75937"/>
              <a:ext cx="3013304" cy="1879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3917 -0.045593 -0.059526 -0.077933 -0.100103 -0.090916 C -0.173252 -0.114319 -0.249539 -0.073901 -0.290691 0.010060" origin="layout" pathEditMode="relative">
                                      <p:cBhvr>
                                        <p:cTn id="6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7055 -0.048635 -0.048068 -0.086076 -0.086053 -0.103891 C -0.145890 -0.131953 -0.212512 -0.108569 -0.254230 -0.044862" origin="layout" pathEditMode="relative">
                                      <p:cBhvr>
                                        <p:cTn id="9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1962 -0.050355 -0.039066 -0.091828 -0.074841 -0.114517 C -0.120943 -0.143756 -0.175173 -0.138581 -0.217682 -0.100887" origin="layout" pathEditMode="relative">
                                      <p:cBhvr>
                                        <p:cTn id="12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0171 -0.055252 -0.020268 -0.107021 -0.054004 -0.139108 C -0.091467 -0.174738 -0.140277 -0.181262 -0.182298 -0.156255" origin="layout" pathEditMode="relative">
                                      <p:cBhvr>
                                        <p:cTn id="15" dur="1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with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1536 0.024519 0.000060 0.049207 0.004721 0.073013 C 0.007586 0.087644 0.011592 0.101835 0.016672 0.115354" origin="layout" pathEditMode="relative">
                                      <p:cBhvr>
                                        <p:cTn id="85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2148 0.022636 0.001102 0.045608 -0.003085 0.067730 C -0.006176 0.084066 -0.010950 0.099751 -0.017269 0.114340" origin="layout" pathEditMode="relative">
                                      <p:cBhvr>
                                        <p:cTn id="88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with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5348 0.035638 -0.004409 0.072313 -0.025404 0.095491 C -0.033496 0.104425 -0.042971 0.110858 -0.053150 0.114330" origin="layout" pathEditMode="relative">
                                      <p:cBhvr>
                                        <p:cTn id="91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5946 0.026088 -0.002639 0.054368 0.008980 0.076805 C 0.019375 0.096877 0.035501 0.110369 0.053577 0.114118" origin="layout" pathEditMode="relative">
                                      <p:cBhvr>
                                        <p:cTn id="94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xit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7" dur="1000" fill="hold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Class="exit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1" dur="1000" fill="hold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xit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5" dur="1000" fill="hold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Class="exit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9" dur="1000" fill="hold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9938 0.016467 0.021204 0.031426 0.033595 0.044610 C 0.197326 0.218819 0.440697 0.081257 0.460641 -0.196773" origin="layout" pathEditMode="relative">
                                      <p:cBhvr>
                                        <p:cTn id="118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Class="exit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1" dur="1000" fill="hold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Class="exit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5" dur="1000" fill="hold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Class="exit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9" dur="1000" fill="hold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Class="exit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3" dur="1000" fill="hold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Class="exit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7" dur="1000" fill="hold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Class="exit" nodeType="after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1" dur="1000" fill="hold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5" dur="1000" fill="hold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Class="exit" nodeType="after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9" dur="1000" fill="hold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Class="exit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3" dur="1000" fill="hold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6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7" dur="1000" fill="hold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Class="exit" nodeType="after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1" dur="1000" fill="hold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4" presetClass="exit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5" dur="1000" fill="hold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8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9" dur="1000" fill="hold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2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3" dur="1000" fill="hold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6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7" dur="1000" fill="hold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0" presetClass="exit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8" grpId="17"/>
      <p:bldP build="whole" bldLvl="1" animBg="1" rev="0" advAuto="0" spid="724" grpId="41"/>
      <p:bldP build="whole" bldLvl="1" animBg="1" rev="0" advAuto="0" spid="721" grpId="8"/>
      <p:bldP build="whole" bldLvl="1" animBg="1" rev="0" advAuto="0" spid="726" grpId="29"/>
      <p:bldP build="whole" bldLvl="1" animBg="1" rev="0" advAuto="0" spid="689" grpId="35"/>
      <p:bldP build="whole" bldLvl="1" animBg="1" rev="0" advAuto="0" spid="718" grpId="6"/>
      <p:bldP build="whole" bldLvl="1" animBg="1" rev="0" advAuto="0" spid="697" grpId="28"/>
      <p:bldP build="whole" bldLvl="1" animBg="1" rev="0" advAuto="0" spid="725" grpId="42"/>
      <p:bldP build="whole" bldLvl="1" animBg="1" rev="0" advAuto="0" spid="706" grpId="18"/>
      <p:bldP build="whole" bldLvl="1" animBg="1" rev="0" advAuto="0" spid="698" grpId="13"/>
      <p:bldP build="whole" bldLvl="1" animBg="1" rev="0" advAuto="0" spid="722" grpId="10"/>
      <p:bldP build="whole" bldLvl="1" animBg="1" rev="0" advAuto="0" spid="687" grpId="43"/>
      <p:bldP build="whole" bldLvl="1" animBg="1" rev="0" advAuto="0" spid="690" grpId="37"/>
      <p:bldP build="whole" bldLvl="1" animBg="1" rev="0" advAuto="0" spid="719" grpId="7"/>
      <p:bldP build="whole" bldLvl="1" animBg="1" rev="0" advAuto="0" spid="707" grpId="45"/>
      <p:bldP build="whole" bldLvl="1" animBg="1" rev="0" advAuto="0" spid="699" grpId="14"/>
      <p:bldP build="whole" bldLvl="1" animBg="1" rev="0" advAuto="0" spid="723" grpId="11"/>
      <p:bldP build="whole" bldLvl="1" animBg="1" rev="0" advAuto="0" spid="698" grpId="25"/>
      <p:bldP build="whole" bldLvl="1" animBg="1" rev="0" advAuto="0" spid="720" grpId="5"/>
      <p:bldP build="whole" bldLvl="1" animBg="1" rev="0" advAuto="0" spid="721" grpId="34"/>
      <p:bldP build="whole" bldLvl="1" animBg="1" rev="0" advAuto="0" spid="708" grpId="46"/>
      <p:bldP build="whole" bldLvl="1" animBg="1" rev="0" advAuto="0" spid="718" grpId="31"/>
      <p:bldP build="whole" bldLvl="1" animBg="1" rev="0" advAuto="0" spid="699" grpId="26"/>
      <p:bldP build="whole" bldLvl="1" animBg="1" rev="0" advAuto="0" spid="706" grpId="44"/>
      <p:bldP build="whole" bldLvl="1" animBg="1" rev="0" advAuto="0" spid="691" grpId="38"/>
      <p:bldP build="whole" bldLvl="1" animBg="1" rev="0" advAuto="0" spid="724" grpId="9"/>
      <p:bldP build="whole" bldLvl="1" animBg="1" rev="0" advAuto="0" spid="700" grpId="15"/>
      <p:bldP build="whole" bldLvl="1" animBg="1" rev="0" advAuto="0" spid="722" grpId="39"/>
      <p:bldP build="whole" bldLvl="1" animBg="1" rev="0" advAuto="0" spid="719" grpId="32"/>
      <p:bldP build="whole" bldLvl="1" animBg="1" rev="0" advAuto="0" spid="725" grpId="12"/>
      <p:bldP build="whole" bldLvl="1" animBg="1" rev="0" advAuto="0" spid="723" grpId="40"/>
      <p:bldP build="whole" bldLvl="1" animBg="1" rev="0" advAuto="0" spid="720" grpId="33"/>
      <p:bldP build="whole" bldLvl="1" animBg="1" rev="0" advAuto="0" spid="700" grpId="27"/>
      <p:bldP build="whole" bldLvl="1" animBg="1" rev="0" advAuto="0" spid="687" grpId="20"/>
      <p:bldP build="whole" bldLvl="1" animBg="1" rev="0" advAuto="0" spid="707" grpId="19"/>
      <p:bldP build="whole" bldLvl="1" animBg="1" rev="0" advAuto="0" spid="697" grpId="16"/>
      <p:bldP build="whole" bldLvl="1" animBg="1" rev="0" advAuto="0" spid="688" grpId="36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"/>
          <p:cNvGrpSpPr/>
          <p:nvPr/>
        </p:nvGrpSpPr>
        <p:grpSpPr>
          <a:xfrm>
            <a:off x="5217339" y="3658952"/>
            <a:ext cx="1400792" cy="2088142"/>
            <a:chOff x="0" y="0"/>
            <a:chExt cx="1400791" cy="2088141"/>
          </a:xfrm>
        </p:grpSpPr>
        <p:grpSp>
          <p:nvGrpSpPr>
            <p:cNvPr id="737" name="Group"/>
            <p:cNvGrpSpPr/>
            <p:nvPr/>
          </p:nvGrpSpPr>
          <p:grpSpPr>
            <a:xfrm>
              <a:off x="987993" y="0"/>
              <a:ext cx="412799" cy="2088142"/>
              <a:chOff x="-3502" y="0"/>
              <a:chExt cx="412797" cy="2088141"/>
            </a:xfrm>
          </p:grpSpPr>
          <p:sp>
            <p:nvSpPr>
              <p:cNvPr id="733" name="3"/>
              <p:cNvSpPr txBox="1"/>
              <p:nvPr/>
            </p:nvSpPr>
            <p:spPr>
              <a:xfrm>
                <a:off x="1255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734" name="-2"/>
              <p:cNvSpPr txBox="1"/>
              <p:nvPr/>
            </p:nvSpPr>
            <p:spPr>
              <a:xfrm>
                <a:off x="-3503" y="-1"/>
                <a:ext cx="4078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-2</a:t>
                </a:r>
              </a:p>
            </p:txBody>
          </p:sp>
          <p:sp>
            <p:nvSpPr>
              <p:cNvPr id="735" name="7"/>
              <p:cNvSpPr txBox="1"/>
              <p:nvPr/>
            </p:nvSpPr>
            <p:spPr>
              <a:xfrm>
                <a:off x="125526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7</a:t>
                </a:r>
              </a:p>
            </p:txBody>
          </p:sp>
          <p:sp>
            <p:nvSpPr>
              <p:cNvPr id="736" name="4"/>
              <p:cNvSpPr txBox="1"/>
              <p:nvPr/>
            </p:nvSpPr>
            <p:spPr>
              <a:xfrm>
                <a:off x="1255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4</a:t>
                </a:r>
              </a:p>
            </p:txBody>
          </p:sp>
        </p:grpSp>
        <p:grpSp>
          <p:nvGrpSpPr>
            <p:cNvPr id="742" name="Group"/>
            <p:cNvGrpSpPr/>
            <p:nvPr/>
          </p:nvGrpSpPr>
          <p:grpSpPr>
            <a:xfrm>
              <a:off x="504585" y="0"/>
              <a:ext cx="407823" cy="2088142"/>
              <a:chOff x="0" y="0"/>
              <a:chExt cx="407822" cy="2088141"/>
            </a:xfrm>
          </p:grpSpPr>
          <p:sp>
            <p:nvSpPr>
              <p:cNvPr id="738" name="1"/>
              <p:cNvSpPr txBox="1"/>
              <p:nvPr/>
            </p:nvSpPr>
            <p:spPr>
              <a:xfrm>
                <a:off x="1128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</a:t>
                </a:r>
              </a:p>
            </p:txBody>
          </p:sp>
          <p:sp>
            <p:nvSpPr>
              <p:cNvPr id="739" name="0"/>
              <p:cNvSpPr txBox="1"/>
              <p:nvPr/>
            </p:nvSpPr>
            <p:spPr>
              <a:xfrm>
                <a:off x="109324" y="-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740" name="-5"/>
              <p:cNvSpPr txBox="1"/>
              <p:nvPr/>
            </p:nvSpPr>
            <p:spPr>
              <a:xfrm>
                <a:off x="0" y="108472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-5</a:t>
                </a:r>
              </a:p>
            </p:txBody>
          </p:sp>
          <p:sp>
            <p:nvSpPr>
              <p:cNvPr id="741" name="3"/>
              <p:cNvSpPr txBox="1"/>
              <p:nvPr/>
            </p:nvSpPr>
            <p:spPr>
              <a:xfrm>
                <a:off x="1128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</p:grpSp>
        <p:grpSp>
          <p:nvGrpSpPr>
            <p:cNvPr id="747" name="Group"/>
            <p:cNvGrpSpPr/>
            <p:nvPr/>
          </p:nvGrpSpPr>
          <p:grpSpPr>
            <a:xfrm>
              <a:off x="-1" y="0"/>
              <a:ext cx="412799" cy="2088142"/>
              <a:chOff x="0" y="0"/>
              <a:chExt cx="412797" cy="2088141"/>
            </a:xfrm>
          </p:grpSpPr>
          <p:sp>
            <p:nvSpPr>
              <p:cNvPr id="743" name="0"/>
              <p:cNvSpPr txBox="1"/>
              <p:nvPr/>
            </p:nvSpPr>
            <p:spPr>
              <a:xfrm>
                <a:off x="129028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744" name="-1"/>
              <p:cNvSpPr txBox="1"/>
              <p:nvPr/>
            </p:nvSpPr>
            <p:spPr>
              <a:xfrm>
                <a:off x="0" y="-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-1</a:t>
                </a:r>
              </a:p>
            </p:txBody>
          </p:sp>
          <p:sp>
            <p:nvSpPr>
              <p:cNvPr id="745" name="3"/>
              <p:cNvSpPr txBox="1"/>
              <p:nvPr/>
            </p:nvSpPr>
            <p:spPr>
              <a:xfrm>
                <a:off x="129028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746" name="2"/>
              <p:cNvSpPr txBox="1"/>
              <p:nvPr/>
            </p:nvSpPr>
            <p:spPr>
              <a:xfrm>
                <a:off x="129028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753" name="Group"/>
          <p:cNvGrpSpPr/>
          <p:nvPr/>
        </p:nvGrpSpPr>
        <p:grpSpPr>
          <a:xfrm>
            <a:off x="2550462" y="4460090"/>
            <a:ext cx="1710054" cy="461059"/>
            <a:chOff x="0" y="0"/>
            <a:chExt cx="1710052" cy="461058"/>
          </a:xfrm>
        </p:grpSpPr>
        <p:sp>
          <p:nvSpPr>
            <p:cNvPr id="749" name="3"/>
            <p:cNvSpPr txBox="1"/>
            <p:nvPr/>
          </p:nvSpPr>
          <p:spPr>
            <a:xfrm>
              <a:off x="475427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50" name="0"/>
            <p:cNvSpPr txBox="1"/>
            <p:nvPr/>
          </p:nvSpPr>
          <p:spPr>
            <a:xfrm>
              <a:off x="9508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51" name="5"/>
            <p:cNvSpPr txBox="1"/>
            <p:nvPr/>
          </p:nvSpPr>
          <p:spPr>
            <a:xfrm>
              <a:off x="-1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52" name="1"/>
            <p:cNvSpPr txBox="1"/>
            <p:nvPr/>
          </p:nvSpPr>
          <p:spPr>
            <a:xfrm>
              <a:off x="1426283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8275297" y="4495799"/>
            <a:ext cx="1254627" cy="463153"/>
            <a:chOff x="0" y="0"/>
            <a:chExt cx="1254626" cy="463151"/>
          </a:xfrm>
        </p:grpSpPr>
        <p:sp>
          <p:nvSpPr>
            <p:cNvPr id="754" name="-3"/>
            <p:cNvSpPr txBox="1"/>
            <p:nvPr/>
          </p:nvSpPr>
          <p:spPr>
            <a:xfrm>
              <a:off x="0" y="2093"/>
              <a:ext cx="4078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-3</a:t>
              </a:r>
            </a:p>
          </p:txBody>
        </p:sp>
        <p:sp>
          <p:nvSpPr>
            <p:cNvPr id="755" name="6"/>
            <p:cNvSpPr txBox="1"/>
            <p:nvPr/>
          </p:nvSpPr>
          <p:spPr>
            <a:xfrm>
              <a:off x="5474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56" name="3"/>
            <p:cNvSpPr txBox="1"/>
            <p:nvPr/>
          </p:nvSpPr>
          <p:spPr>
            <a:xfrm>
              <a:off x="970857" y="2093"/>
              <a:ext cx="28377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58" name="행렬"/>
          <p:cNvSpPr txBox="1"/>
          <p:nvPr/>
        </p:nvSpPr>
        <p:spPr>
          <a:xfrm>
            <a:off x="5605034" y="656714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행렬</a:t>
            </a:r>
          </a:p>
        </p:txBody>
      </p:sp>
      <p:sp>
        <p:nvSpPr>
          <p:cNvPr id="759" name="벡터"/>
          <p:cNvSpPr txBox="1"/>
          <p:nvPr/>
        </p:nvSpPr>
        <p:spPr>
          <a:xfrm>
            <a:off x="3098380" y="656714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벡터</a:t>
            </a:r>
          </a:p>
        </p:txBody>
      </p:sp>
      <p:sp>
        <p:nvSpPr>
          <p:cNvPr id="760" name="벡터"/>
          <p:cNvSpPr txBox="1"/>
          <p:nvPr/>
        </p:nvSpPr>
        <p:spPr>
          <a:xfrm>
            <a:off x="8643834" y="656714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벡터</a:t>
            </a:r>
          </a:p>
        </p:txBody>
      </p:sp>
      <p:grpSp>
        <p:nvGrpSpPr>
          <p:cNvPr id="763" name="Group"/>
          <p:cNvGrpSpPr/>
          <p:nvPr/>
        </p:nvGrpSpPr>
        <p:grpSpPr>
          <a:xfrm>
            <a:off x="4761840" y="1287236"/>
            <a:ext cx="3013305" cy="1990821"/>
            <a:chOff x="0" y="0"/>
            <a:chExt cx="3013303" cy="1990820"/>
          </a:xfrm>
        </p:grpSpPr>
        <p:sp>
          <p:nvSpPr>
            <p:cNvPr id="761" name="Rectangle"/>
            <p:cNvSpPr/>
            <p:nvPr/>
          </p:nvSpPr>
          <p:spPr>
            <a:xfrm>
              <a:off x="66006" y="0"/>
              <a:ext cx="2426115" cy="1990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62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814" r="0" b="18814"/>
            <a:stretch>
              <a:fillRect/>
            </a:stretch>
          </p:blipFill>
          <p:spPr>
            <a:xfrm>
              <a:off x="0" y="75937"/>
              <a:ext cx="3013304" cy="1879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인공신경망"/>
          <p:cNvSpPr txBox="1"/>
          <p:nvPr>
            <p:ph type="title"/>
          </p:nvPr>
        </p:nvSpPr>
        <p:spPr>
          <a:xfrm>
            <a:off x="3747149" y="8288378"/>
            <a:ext cx="5510502" cy="1203743"/>
          </a:xfrm>
          <a:prstGeom prst="rect">
            <a:avLst/>
          </a:prstGeom>
        </p:spPr>
        <p:txBody>
          <a:bodyPr lIns="65022" tIns="65022" rIns="65022" bIns="65022"/>
          <a:lstStyle/>
          <a:p>
            <a:pPr>
              <a:defRPr sz="4200"/>
            </a:pPr>
            <a:r>
              <a:t>인공신경</a:t>
            </a:r>
            <a:r>
              <a:t>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2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withEffect" presetSubtype="0" presetID="32" grpId="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2" grpId="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8" grpId="5"/>
      <p:bldP build="whole" bldLvl="1" animBg="1" rev="0" advAuto="0" spid="758" grpId="6"/>
      <p:bldP build="whole" bldLvl="1" animBg="1" rev="0" advAuto="0" spid="759" grpId="4"/>
      <p:bldP build="whole" bldLvl="1" animBg="1" rev="0" advAuto="0" spid="757" grpId="2"/>
      <p:bldP build="whole" bldLvl="1" animBg="1" rev="0" advAuto="0" spid="753" grpId="1"/>
      <p:bldP build="whole" bldLvl="1" animBg="1" rev="0" advAuto="0" spid="760" grpId="3"/>
      <p:bldP build="whole" bldLvl="1" animBg="1" rev="0" advAuto="0" spid="764" grpId="7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"/>
          <p:cNvGrpSpPr/>
          <p:nvPr/>
        </p:nvGrpSpPr>
        <p:grpSpPr>
          <a:xfrm>
            <a:off x="4708659" y="3913834"/>
            <a:ext cx="2324996" cy="2354723"/>
            <a:chOff x="141884" y="230529"/>
            <a:chExt cx="2324995" cy="2354721"/>
          </a:xfrm>
        </p:grpSpPr>
        <p:grpSp>
          <p:nvGrpSpPr>
            <p:cNvPr id="769" name="Group"/>
            <p:cNvGrpSpPr/>
            <p:nvPr/>
          </p:nvGrpSpPr>
          <p:grpSpPr>
            <a:xfrm>
              <a:off x="1129877" y="230529"/>
              <a:ext cx="1337004" cy="2354723"/>
              <a:chOff x="203911" y="230529"/>
              <a:chExt cx="1337002" cy="2354721"/>
            </a:xfrm>
          </p:grpSpPr>
          <p:sp>
            <p:nvSpPr>
              <p:cNvPr id="766" name="3"/>
              <p:cNvSpPr/>
              <p:nvPr/>
            </p:nvSpPr>
            <p:spPr>
              <a:xfrm>
                <a:off x="270913" y="772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767" name="-2"/>
              <p:cNvSpPr/>
              <p:nvPr/>
            </p:nvSpPr>
            <p:spPr>
              <a:xfrm>
                <a:off x="203911" y="23052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-2</a:t>
                </a:r>
              </a:p>
            </p:txBody>
          </p:sp>
          <p:sp>
            <p:nvSpPr>
              <p:cNvPr id="768" name="7"/>
              <p:cNvSpPr/>
              <p:nvPr/>
            </p:nvSpPr>
            <p:spPr>
              <a:xfrm>
                <a:off x="270913" y="131525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7</a:t>
                </a:r>
              </a:p>
            </p:txBody>
          </p:sp>
        </p:grpSp>
        <p:grpSp>
          <p:nvGrpSpPr>
            <p:cNvPr id="773" name="Group"/>
            <p:cNvGrpSpPr/>
            <p:nvPr/>
          </p:nvGrpSpPr>
          <p:grpSpPr>
            <a:xfrm>
              <a:off x="646469" y="230529"/>
              <a:ext cx="1320801" cy="2354723"/>
              <a:chOff x="203911" y="230529"/>
              <a:chExt cx="1320800" cy="2354721"/>
            </a:xfrm>
          </p:grpSpPr>
          <p:sp>
            <p:nvSpPr>
              <p:cNvPr id="770" name="3"/>
              <p:cNvSpPr/>
              <p:nvPr/>
            </p:nvSpPr>
            <p:spPr>
              <a:xfrm>
                <a:off x="254711" y="772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771" name="0"/>
              <p:cNvSpPr/>
              <p:nvPr/>
            </p:nvSpPr>
            <p:spPr>
              <a:xfrm>
                <a:off x="251209" y="23052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772" name="-5"/>
              <p:cNvSpPr/>
              <p:nvPr/>
            </p:nvSpPr>
            <p:spPr>
              <a:xfrm>
                <a:off x="203911" y="131525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-5</a:t>
                </a:r>
              </a:p>
            </p:txBody>
          </p:sp>
        </p:grpSp>
        <p:grpSp>
          <p:nvGrpSpPr>
            <p:cNvPr id="777" name="Group"/>
            <p:cNvGrpSpPr/>
            <p:nvPr/>
          </p:nvGrpSpPr>
          <p:grpSpPr>
            <a:xfrm>
              <a:off x="141884" y="230529"/>
              <a:ext cx="1337003" cy="2354723"/>
              <a:chOff x="141884" y="230529"/>
              <a:chExt cx="1337002" cy="2354721"/>
            </a:xfrm>
          </p:grpSpPr>
          <p:sp>
            <p:nvSpPr>
              <p:cNvPr id="774" name="0"/>
              <p:cNvSpPr/>
              <p:nvPr/>
            </p:nvSpPr>
            <p:spPr>
              <a:xfrm>
                <a:off x="208886" y="772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775" name="5"/>
              <p:cNvSpPr/>
              <p:nvPr/>
            </p:nvSpPr>
            <p:spPr>
              <a:xfrm>
                <a:off x="141884" y="23052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5</a:t>
                </a:r>
              </a:p>
            </p:txBody>
          </p:sp>
          <p:sp>
            <p:nvSpPr>
              <p:cNvPr id="776" name="3"/>
              <p:cNvSpPr/>
              <p:nvPr/>
            </p:nvSpPr>
            <p:spPr>
              <a:xfrm>
                <a:off x="208886" y="131525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783" name="Group"/>
          <p:cNvGrpSpPr/>
          <p:nvPr/>
        </p:nvGrpSpPr>
        <p:grpSpPr>
          <a:xfrm>
            <a:off x="469124" y="4406645"/>
            <a:ext cx="1710053" cy="461060"/>
            <a:chOff x="0" y="0"/>
            <a:chExt cx="1710052" cy="461058"/>
          </a:xfrm>
        </p:grpSpPr>
        <p:sp>
          <p:nvSpPr>
            <p:cNvPr id="779" name="3"/>
            <p:cNvSpPr txBox="1"/>
            <p:nvPr/>
          </p:nvSpPr>
          <p:spPr>
            <a:xfrm>
              <a:off x="475427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0" name="0"/>
            <p:cNvSpPr txBox="1"/>
            <p:nvPr/>
          </p:nvSpPr>
          <p:spPr>
            <a:xfrm>
              <a:off x="9508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81" name="5"/>
            <p:cNvSpPr txBox="1"/>
            <p:nvPr/>
          </p:nvSpPr>
          <p:spPr>
            <a:xfrm>
              <a:off x="-1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2" name="1"/>
            <p:cNvSpPr txBox="1"/>
            <p:nvPr/>
          </p:nvSpPr>
          <p:spPr>
            <a:xfrm>
              <a:off x="1426283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11500577" y="4405599"/>
            <a:ext cx="1254627" cy="463153"/>
            <a:chOff x="0" y="0"/>
            <a:chExt cx="1254626" cy="463151"/>
          </a:xfrm>
        </p:grpSpPr>
        <p:sp>
          <p:nvSpPr>
            <p:cNvPr id="784" name="-3"/>
            <p:cNvSpPr txBox="1"/>
            <p:nvPr/>
          </p:nvSpPr>
          <p:spPr>
            <a:xfrm>
              <a:off x="0" y="2093"/>
              <a:ext cx="4078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-3</a:t>
              </a:r>
            </a:p>
          </p:txBody>
        </p:sp>
        <p:sp>
          <p:nvSpPr>
            <p:cNvPr id="785" name="6"/>
            <p:cNvSpPr txBox="1"/>
            <p:nvPr/>
          </p:nvSpPr>
          <p:spPr>
            <a:xfrm>
              <a:off x="54745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86" name="3"/>
            <p:cNvSpPr txBox="1"/>
            <p:nvPr/>
          </p:nvSpPr>
          <p:spPr>
            <a:xfrm>
              <a:off x="970857" y="2093"/>
              <a:ext cx="28377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88" name="벡터"/>
          <p:cNvSpPr txBox="1"/>
          <p:nvPr/>
        </p:nvSpPr>
        <p:spPr>
          <a:xfrm>
            <a:off x="928142" y="6513697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벡터</a:t>
            </a:r>
          </a:p>
        </p:txBody>
      </p:sp>
      <p:sp>
        <p:nvSpPr>
          <p:cNvPr id="789" name="벡터"/>
          <p:cNvSpPr txBox="1"/>
          <p:nvPr/>
        </p:nvSpPr>
        <p:spPr>
          <a:xfrm>
            <a:off x="11807087" y="6424623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벡터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4761840" y="1287236"/>
            <a:ext cx="3013305" cy="1990821"/>
            <a:chOff x="0" y="0"/>
            <a:chExt cx="3013303" cy="1990820"/>
          </a:xfrm>
        </p:grpSpPr>
        <p:sp>
          <p:nvSpPr>
            <p:cNvPr id="790" name="Rectangle"/>
            <p:cNvSpPr/>
            <p:nvPr/>
          </p:nvSpPr>
          <p:spPr>
            <a:xfrm>
              <a:off x="66006" y="0"/>
              <a:ext cx="2426115" cy="1990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91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814" r="0" b="18814"/>
            <a:stretch>
              <a:fillRect/>
            </a:stretch>
          </p:blipFill>
          <p:spPr>
            <a:xfrm>
              <a:off x="0" y="75937"/>
              <a:ext cx="3013304" cy="1879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3" name="딥러닝!"/>
          <p:cNvSpPr txBox="1"/>
          <p:nvPr>
            <p:ph type="title"/>
          </p:nvPr>
        </p:nvSpPr>
        <p:spPr>
          <a:xfrm>
            <a:off x="3747149" y="8288378"/>
            <a:ext cx="5510502" cy="1203743"/>
          </a:xfrm>
          <a:prstGeom prst="rect">
            <a:avLst/>
          </a:prstGeom>
        </p:spPr>
        <p:txBody>
          <a:bodyPr lIns="65022" tIns="65022" rIns="65022" bIns="65022"/>
          <a:lstStyle>
            <a:lvl1pPr>
              <a:defRPr sz="4200"/>
            </a:lvl1pPr>
          </a:lstStyle>
          <a:p>
            <a:pPr/>
            <a:r>
              <a:t>딥러닝!</a:t>
            </a:r>
          </a:p>
        </p:txBody>
      </p:sp>
      <p:grpSp>
        <p:nvGrpSpPr>
          <p:cNvPr id="796" name="Group"/>
          <p:cNvGrpSpPr/>
          <p:nvPr/>
        </p:nvGrpSpPr>
        <p:grpSpPr>
          <a:xfrm>
            <a:off x="8636409" y="3913834"/>
            <a:ext cx="1337003" cy="1812362"/>
            <a:chOff x="203911" y="230529"/>
            <a:chExt cx="1337002" cy="1812360"/>
          </a:xfrm>
        </p:grpSpPr>
        <p:sp>
          <p:nvSpPr>
            <p:cNvPr id="794" name="3"/>
            <p:cNvSpPr/>
            <p:nvPr/>
          </p:nvSpPr>
          <p:spPr>
            <a:xfrm>
              <a:off x="270913" y="7728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795" name="-2"/>
            <p:cNvSpPr/>
            <p:nvPr/>
          </p:nvSpPr>
          <p:spPr>
            <a:xfrm>
              <a:off x="203911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-2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8200299" y="3913834"/>
            <a:ext cx="1273503" cy="1812362"/>
            <a:chOff x="141884" y="230529"/>
            <a:chExt cx="1273502" cy="1812360"/>
          </a:xfrm>
        </p:grpSpPr>
        <p:sp>
          <p:nvSpPr>
            <p:cNvPr id="797" name="1"/>
            <p:cNvSpPr/>
            <p:nvPr/>
          </p:nvSpPr>
          <p:spPr>
            <a:xfrm>
              <a:off x="145386" y="7728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798" name="0"/>
            <p:cNvSpPr/>
            <p:nvPr/>
          </p:nvSpPr>
          <p:spPr>
            <a:xfrm>
              <a:off x="141884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</p:grpSp>
      <p:grpSp>
        <p:nvGrpSpPr>
          <p:cNvPr id="802" name="Group"/>
          <p:cNvGrpSpPr/>
          <p:nvPr/>
        </p:nvGrpSpPr>
        <p:grpSpPr>
          <a:xfrm>
            <a:off x="7648416" y="3913834"/>
            <a:ext cx="1337003" cy="1812362"/>
            <a:chOff x="203911" y="230529"/>
            <a:chExt cx="1337002" cy="1812360"/>
          </a:xfrm>
        </p:grpSpPr>
        <p:sp>
          <p:nvSpPr>
            <p:cNvPr id="800" name="0"/>
            <p:cNvSpPr/>
            <p:nvPr/>
          </p:nvSpPr>
          <p:spPr>
            <a:xfrm>
              <a:off x="270913" y="7728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</a:t>
              </a:r>
            </a:p>
          </p:txBody>
        </p:sp>
        <p:sp>
          <p:nvSpPr>
            <p:cNvPr id="801" name="-1"/>
            <p:cNvSpPr/>
            <p:nvPr/>
          </p:nvSpPr>
          <p:spPr>
            <a:xfrm>
              <a:off x="203911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-1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2686016" y="3683305"/>
            <a:ext cx="1400793" cy="2088142"/>
            <a:chOff x="0" y="0"/>
            <a:chExt cx="1400791" cy="2088141"/>
          </a:xfrm>
        </p:grpSpPr>
        <p:grpSp>
          <p:nvGrpSpPr>
            <p:cNvPr id="807" name="Group"/>
            <p:cNvGrpSpPr/>
            <p:nvPr/>
          </p:nvGrpSpPr>
          <p:grpSpPr>
            <a:xfrm>
              <a:off x="987993" y="0"/>
              <a:ext cx="412799" cy="2088142"/>
              <a:chOff x="-3502" y="0"/>
              <a:chExt cx="412797" cy="2088141"/>
            </a:xfrm>
          </p:grpSpPr>
          <p:sp>
            <p:nvSpPr>
              <p:cNvPr id="803" name="3"/>
              <p:cNvSpPr txBox="1"/>
              <p:nvPr/>
            </p:nvSpPr>
            <p:spPr>
              <a:xfrm>
                <a:off x="1255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804" name="-2"/>
              <p:cNvSpPr txBox="1"/>
              <p:nvPr/>
            </p:nvSpPr>
            <p:spPr>
              <a:xfrm>
                <a:off x="-3503" y="-1"/>
                <a:ext cx="4078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-2</a:t>
                </a:r>
              </a:p>
            </p:txBody>
          </p:sp>
          <p:sp>
            <p:nvSpPr>
              <p:cNvPr id="805" name="7"/>
              <p:cNvSpPr txBox="1"/>
              <p:nvPr/>
            </p:nvSpPr>
            <p:spPr>
              <a:xfrm>
                <a:off x="125526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7</a:t>
                </a:r>
              </a:p>
            </p:txBody>
          </p:sp>
          <p:sp>
            <p:nvSpPr>
              <p:cNvPr id="806" name="4"/>
              <p:cNvSpPr txBox="1"/>
              <p:nvPr/>
            </p:nvSpPr>
            <p:spPr>
              <a:xfrm>
                <a:off x="1255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4</a:t>
                </a:r>
              </a:p>
            </p:txBody>
          </p:sp>
        </p:grpSp>
        <p:grpSp>
          <p:nvGrpSpPr>
            <p:cNvPr id="812" name="Group"/>
            <p:cNvGrpSpPr/>
            <p:nvPr/>
          </p:nvGrpSpPr>
          <p:grpSpPr>
            <a:xfrm>
              <a:off x="504585" y="0"/>
              <a:ext cx="407823" cy="2088142"/>
              <a:chOff x="0" y="0"/>
              <a:chExt cx="407822" cy="2088141"/>
            </a:xfrm>
          </p:grpSpPr>
          <p:sp>
            <p:nvSpPr>
              <p:cNvPr id="808" name="1"/>
              <p:cNvSpPr txBox="1"/>
              <p:nvPr/>
            </p:nvSpPr>
            <p:spPr>
              <a:xfrm>
                <a:off x="1128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</a:t>
                </a:r>
              </a:p>
            </p:txBody>
          </p:sp>
          <p:sp>
            <p:nvSpPr>
              <p:cNvPr id="809" name="0"/>
              <p:cNvSpPr txBox="1"/>
              <p:nvPr/>
            </p:nvSpPr>
            <p:spPr>
              <a:xfrm>
                <a:off x="109324" y="-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10" name="-5"/>
              <p:cNvSpPr txBox="1"/>
              <p:nvPr/>
            </p:nvSpPr>
            <p:spPr>
              <a:xfrm>
                <a:off x="0" y="108472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-5</a:t>
                </a:r>
              </a:p>
            </p:txBody>
          </p:sp>
          <p:sp>
            <p:nvSpPr>
              <p:cNvPr id="811" name="3"/>
              <p:cNvSpPr txBox="1"/>
              <p:nvPr/>
            </p:nvSpPr>
            <p:spPr>
              <a:xfrm>
                <a:off x="1128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</p:grpSp>
        <p:grpSp>
          <p:nvGrpSpPr>
            <p:cNvPr id="817" name="Group"/>
            <p:cNvGrpSpPr/>
            <p:nvPr/>
          </p:nvGrpSpPr>
          <p:grpSpPr>
            <a:xfrm>
              <a:off x="-1" y="0"/>
              <a:ext cx="412799" cy="2088142"/>
              <a:chOff x="0" y="0"/>
              <a:chExt cx="412797" cy="2088141"/>
            </a:xfrm>
          </p:grpSpPr>
          <p:sp>
            <p:nvSpPr>
              <p:cNvPr id="813" name="0"/>
              <p:cNvSpPr txBox="1"/>
              <p:nvPr/>
            </p:nvSpPr>
            <p:spPr>
              <a:xfrm>
                <a:off x="129028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14" name="-1"/>
              <p:cNvSpPr txBox="1"/>
              <p:nvPr/>
            </p:nvSpPr>
            <p:spPr>
              <a:xfrm>
                <a:off x="0" y="-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-1</a:t>
                </a:r>
              </a:p>
            </p:txBody>
          </p:sp>
          <p:sp>
            <p:nvSpPr>
              <p:cNvPr id="815" name="3"/>
              <p:cNvSpPr txBox="1"/>
              <p:nvPr/>
            </p:nvSpPr>
            <p:spPr>
              <a:xfrm>
                <a:off x="129028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816" name="2"/>
              <p:cNvSpPr txBox="1"/>
              <p:nvPr/>
            </p:nvSpPr>
            <p:spPr>
              <a:xfrm>
                <a:off x="129028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827" name="Group"/>
          <p:cNvGrpSpPr/>
          <p:nvPr/>
        </p:nvGrpSpPr>
        <p:grpSpPr>
          <a:xfrm>
            <a:off x="6387842" y="3913834"/>
            <a:ext cx="1825387" cy="2354723"/>
            <a:chOff x="203911" y="230529"/>
            <a:chExt cx="1825385" cy="2354721"/>
          </a:xfrm>
        </p:grpSpPr>
        <p:grpSp>
          <p:nvGrpSpPr>
            <p:cNvPr id="822" name="Group"/>
            <p:cNvGrpSpPr/>
            <p:nvPr/>
          </p:nvGrpSpPr>
          <p:grpSpPr>
            <a:xfrm>
              <a:off x="708496" y="230529"/>
              <a:ext cx="1320801" cy="2354723"/>
              <a:chOff x="203911" y="230529"/>
              <a:chExt cx="1320800" cy="2354721"/>
            </a:xfrm>
          </p:grpSpPr>
          <p:sp>
            <p:nvSpPr>
              <p:cNvPr id="819" name="1"/>
              <p:cNvSpPr/>
              <p:nvPr/>
            </p:nvSpPr>
            <p:spPr>
              <a:xfrm>
                <a:off x="254711" y="772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</a:t>
                </a:r>
              </a:p>
            </p:txBody>
          </p:sp>
          <p:sp>
            <p:nvSpPr>
              <p:cNvPr id="820" name="0"/>
              <p:cNvSpPr/>
              <p:nvPr/>
            </p:nvSpPr>
            <p:spPr>
              <a:xfrm>
                <a:off x="251209" y="23052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21" name="-5"/>
              <p:cNvSpPr/>
              <p:nvPr/>
            </p:nvSpPr>
            <p:spPr>
              <a:xfrm>
                <a:off x="203911" y="131525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-5</a:t>
                </a:r>
              </a:p>
            </p:txBody>
          </p:sp>
        </p:grpSp>
        <p:grpSp>
          <p:nvGrpSpPr>
            <p:cNvPr id="826" name="Group"/>
            <p:cNvGrpSpPr/>
            <p:nvPr/>
          </p:nvGrpSpPr>
          <p:grpSpPr>
            <a:xfrm>
              <a:off x="203911" y="230529"/>
              <a:ext cx="1337003" cy="2354723"/>
              <a:chOff x="203911" y="230529"/>
              <a:chExt cx="1337002" cy="2354721"/>
            </a:xfrm>
          </p:grpSpPr>
          <p:sp>
            <p:nvSpPr>
              <p:cNvPr id="823" name="0"/>
              <p:cNvSpPr/>
              <p:nvPr/>
            </p:nvSpPr>
            <p:spPr>
              <a:xfrm>
                <a:off x="270913" y="772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24" name="-1"/>
              <p:cNvSpPr/>
              <p:nvPr/>
            </p:nvSpPr>
            <p:spPr>
              <a:xfrm>
                <a:off x="203911" y="23052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-1</a:t>
                </a:r>
              </a:p>
            </p:txBody>
          </p:sp>
          <p:sp>
            <p:nvSpPr>
              <p:cNvPr id="825" name="3"/>
              <p:cNvSpPr/>
              <p:nvPr/>
            </p:nvSpPr>
            <p:spPr>
              <a:xfrm>
                <a:off x="270913" y="131525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843" name="Group"/>
          <p:cNvGrpSpPr/>
          <p:nvPr/>
        </p:nvGrpSpPr>
        <p:grpSpPr>
          <a:xfrm>
            <a:off x="9681846" y="3683305"/>
            <a:ext cx="1400792" cy="2088142"/>
            <a:chOff x="0" y="0"/>
            <a:chExt cx="1400791" cy="2088141"/>
          </a:xfrm>
        </p:grpSpPr>
        <p:grpSp>
          <p:nvGrpSpPr>
            <p:cNvPr id="832" name="Group"/>
            <p:cNvGrpSpPr/>
            <p:nvPr/>
          </p:nvGrpSpPr>
          <p:grpSpPr>
            <a:xfrm>
              <a:off x="987993" y="0"/>
              <a:ext cx="412799" cy="2088142"/>
              <a:chOff x="-3502" y="0"/>
              <a:chExt cx="412797" cy="2088141"/>
            </a:xfrm>
          </p:grpSpPr>
          <p:sp>
            <p:nvSpPr>
              <p:cNvPr id="828" name="3"/>
              <p:cNvSpPr txBox="1"/>
              <p:nvPr/>
            </p:nvSpPr>
            <p:spPr>
              <a:xfrm>
                <a:off x="1255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829" name="-2"/>
              <p:cNvSpPr txBox="1"/>
              <p:nvPr/>
            </p:nvSpPr>
            <p:spPr>
              <a:xfrm>
                <a:off x="-3503" y="-1"/>
                <a:ext cx="4078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-2</a:t>
                </a:r>
              </a:p>
            </p:txBody>
          </p:sp>
          <p:sp>
            <p:nvSpPr>
              <p:cNvPr id="830" name="7"/>
              <p:cNvSpPr txBox="1"/>
              <p:nvPr/>
            </p:nvSpPr>
            <p:spPr>
              <a:xfrm>
                <a:off x="125526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7</a:t>
                </a:r>
              </a:p>
            </p:txBody>
          </p:sp>
          <p:sp>
            <p:nvSpPr>
              <p:cNvPr id="831" name="4"/>
              <p:cNvSpPr txBox="1"/>
              <p:nvPr/>
            </p:nvSpPr>
            <p:spPr>
              <a:xfrm>
                <a:off x="1255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4</a:t>
                </a:r>
              </a:p>
            </p:txBody>
          </p:sp>
        </p:grpSp>
        <p:grpSp>
          <p:nvGrpSpPr>
            <p:cNvPr id="837" name="Group"/>
            <p:cNvGrpSpPr/>
            <p:nvPr/>
          </p:nvGrpSpPr>
          <p:grpSpPr>
            <a:xfrm>
              <a:off x="504585" y="0"/>
              <a:ext cx="407823" cy="2088142"/>
              <a:chOff x="0" y="0"/>
              <a:chExt cx="407822" cy="2088141"/>
            </a:xfrm>
          </p:grpSpPr>
          <p:sp>
            <p:nvSpPr>
              <p:cNvPr id="833" name="1"/>
              <p:cNvSpPr txBox="1"/>
              <p:nvPr/>
            </p:nvSpPr>
            <p:spPr>
              <a:xfrm>
                <a:off x="112826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</a:t>
                </a:r>
              </a:p>
            </p:txBody>
          </p:sp>
          <p:sp>
            <p:nvSpPr>
              <p:cNvPr id="834" name="0"/>
              <p:cNvSpPr txBox="1"/>
              <p:nvPr/>
            </p:nvSpPr>
            <p:spPr>
              <a:xfrm>
                <a:off x="109324" y="-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35" name="-5"/>
              <p:cNvSpPr txBox="1"/>
              <p:nvPr/>
            </p:nvSpPr>
            <p:spPr>
              <a:xfrm>
                <a:off x="0" y="108472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-5</a:t>
                </a:r>
              </a:p>
            </p:txBody>
          </p:sp>
          <p:sp>
            <p:nvSpPr>
              <p:cNvPr id="836" name="3"/>
              <p:cNvSpPr txBox="1"/>
              <p:nvPr/>
            </p:nvSpPr>
            <p:spPr>
              <a:xfrm>
                <a:off x="112826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</p:grpSp>
        <p:grpSp>
          <p:nvGrpSpPr>
            <p:cNvPr id="842" name="Group"/>
            <p:cNvGrpSpPr/>
            <p:nvPr/>
          </p:nvGrpSpPr>
          <p:grpSpPr>
            <a:xfrm>
              <a:off x="-1" y="0"/>
              <a:ext cx="412799" cy="2088142"/>
              <a:chOff x="0" y="0"/>
              <a:chExt cx="412797" cy="2088141"/>
            </a:xfrm>
          </p:grpSpPr>
          <p:sp>
            <p:nvSpPr>
              <p:cNvPr id="838" name="0"/>
              <p:cNvSpPr txBox="1"/>
              <p:nvPr/>
            </p:nvSpPr>
            <p:spPr>
              <a:xfrm>
                <a:off x="129028" y="542360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0</a:t>
                </a:r>
              </a:p>
            </p:txBody>
          </p:sp>
          <p:sp>
            <p:nvSpPr>
              <p:cNvPr id="839" name="-1"/>
              <p:cNvSpPr txBox="1"/>
              <p:nvPr/>
            </p:nvSpPr>
            <p:spPr>
              <a:xfrm>
                <a:off x="0" y="-1"/>
                <a:ext cx="4078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-1</a:t>
                </a:r>
              </a:p>
            </p:txBody>
          </p:sp>
          <p:sp>
            <p:nvSpPr>
              <p:cNvPr id="840" name="3"/>
              <p:cNvSpPr txBox="1"/>
              <p:nvPr/>
            </p:nvSpPr>
            <p:spPr>
              <a:xfrm>
                <a:off x="129028" y="108472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3</a:t>
                </a:r>
              </a:p>
            </p:txBody>
          </p:sp>
          <p:sp>
            <p:nvSpPr>
              <p:cNvPr id="841" name="2"/>
              <p:cNvSpPr txBox="1"/>
              <p:nvPr/>
            </p:nvSpPr>
            <p:spPr>
              <a:xfrm>
                <a:off x="129028" y="1627082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846" name="Group"/>
          <p:cNvGrpSpPr/>
          <p:nvPr/>
        </p:nvGrpSpPr>
        <p:grpSpPr>
          <a:xfrm>
            <a:off x="9124793" y="3913834"/>
            <a:ext cx="1337003" cy="1812362"/>
            <a:chOff x="203911" y="230529"/>
            <a:chExt cx="1337002" cy="1812360"/>
          </a:xfrm>
        </p:grpSpPr>
        <p:sp>
          <p:nvSpPr>
            <p:cNvPr id="844" name="3"/>
            <p:cNvSpPr/>
            <p:nvPr/>
          </p:nvSpPr>
          <p:spPr>
            <a:xfrm>
              <a:off x="270913" y="7728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845" name="-2"/>
            <p:cNvSpPr/>
            <p:nvPr/>
          </p:nvSpPr>
          <p:spPr>
            <a:xfrm>
              <a:off x="203911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-2</a:t>
              </a:r>
            </a:p>
          </p:txBody>
        </p:sp>
      </p:grpSp>
      <p:sp>
        <p:nvSpPr>
          <p:cNvPr id="847" name="Double Arrow"/>
          <p:cNvSpPr/>
          <p:nvPr/>
        </p:nvSpPr>
        <p:spPr>
          <a:xfrm>
            <a:off x="2790068" y="6429044"/>
            <a:ext cx="8264813" cy="461059"/>
          </a:xfrm>
          <a:prstGeom prst="leftRightArrow">
            <a:avLst>
              <a:gd name="adj1" fmla="val 32000"/>
              <a:gd name="adj2" fmla="val 12119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안녕하세요"/>
          <p:cNvSpPr txBox="1"/>
          <p:nvPr/>
        </p:nvSpPr>
        <p:spPr>
          <a:xfrm>
            <a:off x="9533783" y="4331601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pic>
        <p:nvPicPr>
          <p:cNvPr id="143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Group"/>
          <p:cNvGrpSpPr/>
          <p:nvPr/>
        </p:nvGrpSpPr>
        <p:grpSpPr>
          <a:xfrm>
            <a:off x="1638335" y="3971033"/>
            <a:ext cx="2089683" cy="1483137"/>
            <a:chOff x="0" y="0"/>
            <a:chExt cx="2089681" cy="1483135"/>
          </a:xfrm>
        </p:grpSpPr>
        <p:sp>
          <p:nvSpPr>
            <p:cNvPr id="144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감사합니다"/>
          <p:cNvSpPr txBox="1"/>
          <p:nvPr>
            <p:ph type="body" sz="quarter" idx="1"/>
          </p:nvPr>
        </p:nvSpPr>
        <p:spPr>
          <a:xfrm>
            <a:off x="1270000" y="3843594"/>
            <a:ext cx="10464800" cy="1456810"/>
          </a:xfrm>
          <a:prstGeom prst="rect">
            <a:avLst/>
          </a:prstGeom>
        </p:spPr>
        <p:txBody>
          <a:bodyPr anchor="ctr"/>
          <a:lstStyle>
            <a:lvl1pPr>
              <a:defRPr i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인공 신경망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감사합니다"/>
          <p:cNvSpPr txBox="1"/>
          <p:nvPr>
            <p:ph type="body" sz="quarter" idx="1"/>
          </p:nvPr>
        </p:nvSpPr>
        <p:spPr>
          <a:xfrm>
            <a:off x="1270000" y="3843594"/>
            <a:ext cx="10464800" cy="1456810"/>
          </a:xfrm>
          <a:prstGeom prst="rect">
            <a:avLst/>
          </a:prstGeom>
        </p:spPr>
        <p:txBody>
          <a:bodyPr anchor="ctr"/>
          <a:lstStyle/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인공 신경망은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인공 지능의 대표선수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감사합니다"/>
          <p:cNvSpPr txBox="1"/>
          <p:nvPr>
            <p:ph type="body" sz="quarter" idx="1"/>
          </p:nvPr>
        </p:nvSpPr>
        <p:spPr>
          <a:xfrm>
            <a:off x="1270000" y="3843594"/>
            <a:ext cx="10464800" cy="1456810"/>
          </a:xfrm>
          <a:prstGeom prst="rect">
            <a:avLst/>
          </a:prstGeom>
        </p:spPr>
        <p:txBody>
          <a:bodyPr anchor="ctr"/>
          <a:lstStyle/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인공 신경망은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인간 신경망의 원리를 모방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신경망"/>
          <p:cNvSpPr txBox="1"/>
          <p:nvPr>
            <p:ph type="body" sz="quarter" idx="1"/>
          </p:nvPr>
        </p:nvSpPr>
        <p:spPr>
          <a:xfrm>
            <a:off x="3324269" y="1462421"/>
            <a:ext cx="6356263" cy="622302"/>
          </a:xfrm>
          <a:prstGeom prst="rect">
            <a:avLst/>
          </a:prstGeom>
        </p:spPr>
        <p:txBody>
          <a:bodyPr anchor="ctr"/>
          <a:lstStyle>
            <a:lvl1pPr>
              <a:defRPr i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신경망</a:t>
            </a:r>
          </a:p>
        </p:txBody>
      </p:sp>
      <p:pic>
        <p:nvPicPr>
          <p:cNvPr id="8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8533" y="2492990"/>
            <a:ext cx="7947735" cy="5407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Neural Network 이해의 첫 걸음"/>
          <p:cNvSpPr txBox="1"/>
          <p:nvPr/>
        </p:nvSpPr>
        <p:spPr>
          <a:xfrm>
            <a:off x="3324269" y="1310950"/>
            <a:ext cx="63562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인공신경망</a:t>
            </a:r>
          </a:p>
        </p:txBody>
      </p:sp>
      <p:pic>
        <p:nvPicPr>
          <p:cNvPr id="8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161" y="2681745"/>
            <a:ext cx="10920477" cy="5913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Rectangle"/>
          <p:cNvSpPr/>
          <p:nvPr/>
        </p:nvSpPr>
        <p:spPr>
          <a:xfrm>
            <a:off x="4193475" y="3965313"/>
            <a:ext cx="4398899" cy="2185371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2" name="Text"/>
          <p:cNvSpPr txBox="1"/>
          <p:nvPr/>
        </p:nvSpPr>
        <p:spPr>
          <a:xfrm>
            <a:off x="8972601" y="5148192"/>
            <a:ext cx="63562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872" name="Group"/>
          <p:cNvGrpSpPr/>
          <p:nvPr/>
        </p:nvGrpSpPr>
        <p:grpSpPr>
          <a:xfrm>
            <a:off x="4432609" y="3032865"/>
            <a:ext cx="3819543" cy="2576387"/>
            <a:chOff x="0" y="0"/>
            <a:chExt cx="3819541" cy="2576386"/>
          </a:xfrm>
        </p:grpSpPr>
        <p:sp>
          <p:nvSpPr>
            <p:cNvPr id="863" name="y = ax"/>
            <p:cNvSpPr txBox="1"/>
            <p:nvPr/>
          </p:nvSpPr>
          <p:spPr>
            <a:xfrm>
              <a:off x="1190821" y="-1"/>
              <a:ext cx="1353770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3600"/>
              </a:lvl1pPr>
            </a:lstStyle>
            <a:p>
              <a:pPr/>
              <a:r>
                <a:t>y = ax</a:t>
              </a:r>
            </a:p>
          </p:txBody>
        </p:sp>
        <p:grpSp>
          <p:nvGrpSpPr>
            <p:cNvPr id="866" name="Y"/>
            <p:cNvGrpSpPr/>
            <p:nvPr/>
          </p:nvGrpSpPr>
          <p:grpSpPr>
            <a:xfrm>
              <a:off x="2822319" y="1596187"/>
              <a:ext cx="997223" cy="980199"/>
              <a:chOff x="0" y="0"/>
              <a:chExt cx="997221" cy="980198"/>
            </a:xfrm>
          </p:grpSpPr>
          <p:sp>
            <p:nvSpPr>
              <p:cNvPr id="864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5" name="Y"/>
              <p:cNvSpPr txBox="1"/>
              <p:nvPr/>
            </p:nvSpPr>
            <p:spPr>
              <a:xfrm>
                <a:off x="146039" y="255149"/>
                <a:ext cx="705143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grpSp>
          <p:nvGrpSpPr>
            <p:cNvPr id="869" name="X"/>
            <p:cNvGrpSpPr/>
            <p:nvPr/>
          </p:nvGrpSpPr>
          <p:grpSpPr>
            <a:xfrm>
              <a:off x="-1" y="1596187"/>
              <a:ext cx="997223" cy="980199"/>
              <a:chOff x="0" y="0"/>
              <a:chExt cx="997221" cy="980198"/>
            </a:xfrm>
          </p:grpSpPr>
          <p:sp>
            <p:nvSpPr>
              <p:cNvPr id="867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8" name="X"/>
              <p:cNvSpPr txBox="1"/>
              <p:nvPr/>
            </p:nvSpPr>
            <p:spPr>
              <a:xfrm>
                <a:off x="146039" y="255149"/>
                <a:ext cx="705143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sp>
          <p:nvSpPr>
            <p:cNvPr id="870" name="Line"/>
            <p:cNvSpPr/>
            <p:nvPr/>
          </p:nvSpPr>
          <p:spPr>
            <a:xfrm>
              <a:off x="1144882" y="2109145"/>
              <a:ext cx="1529775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1" name="a"/>
            <p:cNvSpPr txBox="1"/>
            <p:nvPr/>
          </p:nvSpPr>
          <p:spPr>
            <a:xfrm>
              <a:off x="1679340" y="1443651"/>
              <a:ext cx="376734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600"/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Rectangle"/>
          <p:cNvSpPr/>
          <p:nvPr/>
        </p:nvSpPr>
        <p:spPr>
          <a:xfrm>
            <a:off x="4399215" y="3423882"/>
            <a:ext cx="4398900" cy="2185371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5" name="Text"/>
          <p:cNvSpPr txBox="1"/>
          <p:nvPr/>
        </p:nvSpPr>
        <p:spPr>
          <a:xfrm>
            <a:off x="8972601" y="5148192"/>
            <a:ext cx="63562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76" name="y = ax+b"/>
          <p:cNvSpPr txBox="1"/>
          <p:nvPr/>
        </p:nvSpPr>
        <p:spPr>
          <a:xfrm>
            <a:off x="5829172" y="2491434"/>
            <a:ext cx="189920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y = ax+b</a:t>
            </a:r>
          </a:p>
        </p:txBody>
      </p:sp>
      <p:grpSp>
        <p:nvGrpSpPr>
          <p:cNvPr id="879" name="Y"/>
          <p:cNvGrpSpPr/>
          <p:nvPr/>
        </p:nvGrpSpPr>
        <p:grpSpPr>
          <a:xfrm>
            <a:off x="7460667" y="4087622"/>
            <a:ext cx="997223" cy="980199"/>
            <a:chOff x="0" y="0"/>
            <a:chExt cx="997221" cy="980198"/>
          </a:xfrm>
        </p:grpSpPr>
        <p:sp>
          <p:nvSpPr>
            <p:cNvPr id="87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Y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882" name="X"/>
          <p:cNvGrpSpPr/>
          <p:nvPr/>
        </p:nvGrpSpPr>
        <p:grpSpPr>
          <a:xfrm>
            <a:off x="4638349" y="3465322"/>
            <a:ext cx="997223" cy="980199"/>
            <a:chOff x="0" y="0"/>
            <a:chExt cx="997221" cy="980198"/>
          </a:xfrm>
        </p:grpSpPr>
        <p:sp>
          <p:nvSpPr>
            <p:cNvPr id="880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X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883" name="Line"/>
          <p:cNvSpPr/>
          <p:nvPr/>
        </p:nvSpPr>
        <p:spPr>
          <a:xfrm flipV="1">
            <a:off x="5786113" y="4600580"/>
            <a:ext cx="1526894" cy="4169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4" name="a"/>
          <p:cNvSpPr txBox="1"/>
          <p:nvPr/>
        </p:nvSpPr>
        <p:spPr>
          <a:xfrm>
            <a:off x="6359752" y="3619706"/>
            <a:ext cx="37673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</a:t>
            </a:r>
          </a:p>
        </p:txBody>
      </p:sp>
      <p:grpSp>
        <p:nvGrpSpPr>
          <p:cNvPr id="887" name="1"/>
          <p:cNvGrpSpPr/>
          <p:nvPr/>
        </p:nvGrpSpPr>
        <p:grpSpPr>
          <a:xfrm>
            <a:off x="4638349" y="4602253"/>
            <a:ext cx="997223" cy="980199"/>
            <a:chOff x="0" y="0"/>
            <a:chExt cx="997221" cy="980198"/>
          </a:xfrm>
        </p:grpSpPr>
        <p:sp>
          <p:nvSpPr>
            <p:cNvPr id="88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88" name="Line"/>
          <p:cNvSpPr/>
          <p:nvPr/>
        </p:nvSpPr>
        <p:spPr>
          <a:xfrm>
            <a:off x="5786401" y="4054565"/>
            <a:ext cx="1526817" cy="4212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9" name="b"/>
          <p:cNvSpPr txBox="1"/>
          <p:nvPr/>
        </p:nvSpPr>
        <p:spPr>
          <a:xfrm>
            <a:off x="6351294" y="4708255"/>
            <a:ext cx="39365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</a:t>
            </a:r>
          </a:p>
        </p:txBody>
      </p:sp>
      <p:sp>
        <p:nvSpPr>
          <p:cNvPr id="890" name="감사합니다"/>
          <p:cNvSpPr txBox="1"/>
          <p:nvPr>
            <p:ph type="body" sz="quarter" idx="1"/>
          </p:nvPr>
        </p:nvSpPr>
        <p:spPr>
          <a:xfrm>
            <a:off x="1315719" y="6318063"/>
            <a:ext cx="11157636" cy="2133919"/>
          </a:xfrm>
          <a:prstGeom prst="rect">
            <a:avLst/>
          </a:prstGeom>
        </p:spPr>
        <p:txBody>
          <a:bodyPr anchor="ctr"/>
          <a:lstStyle/>
          <a:p>
            <a:pPr>
              <a:defRPr i="0" sz="4400">
                <a:latin typeface="+mn-lt"/>
                <a:ea typeface="+mn-ea"/>
                <a:cs typeface="+mn-cs"/>
                <a:sym typeface="Helvetica Neue Medium"/>
              </a:defRPr>
            </a:pPr>
            <a:r>
              <a:t>앗 어디서 본 기억이</a:t>
            </a:r>
            <a:r>
              <a:t>!</a:t>
            </a:r>
            <a:endParaRPr sz="9200"/>
          </a:p>
          <a:p>
            <a:pPr>
              <a:defRPr i="0" sz="4400">
                <a:latin typeface="+mn-lt"/>
                <a:ea typeface="+mn-ea"/>
                <a:cs typeface="+mn-cs"/>
                <a:sym typeface="Helvetica Neue Medium"/>
              </a:defRPr>
            </a:pPr>
            <a:r>
              <a:t>이 간단한 함수가 인공지능의 기본단위라니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Rectangle"/>
          <p:cNvSpPr/>
          <p:nvPr/>
        </p:nvSpPr>
        <p:spPr>
          <a:xfrm>
            <a:off x="4216336" y="2761289"/>
            <a:ext cx="4398899" cy="3215887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3" name="y = ax1+bx2+c"/>
          <p:cNvSpPr txBox="1"/>
          <p:nvPr/>
        </p:nvSpPr>
        <p:spPr>
          <a:xfrm>
            <a:off x="4918378" y="1911770"/>
            <a:ext cx="2994813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600"/>
            </a:pPr>
            <a:r>
              <a:t>y = ax</a:t>
            </a:r>
            <a:r>
              <a:rPr baseline="-5998"/>
              <a:t>1</a:t>
            </a:r>
            <a:r>
              <a:t>+bx</a:t>
            </a:r>
            <a:r>
              <a:rPr baseline="-5998"/>
              <a:t>2</a:t>
            </a:r>
            <a:r>
              <a:t>+c</a:t>
            </a:r>
          </a:p>
        </p:txBody>
      </p:sp>
      <p:grpSp>
        <p:nvGrpSpPr>
          <p:cNvPr id="896" name="Y"/>
          <p:cNvGrpSpPr/>
          <p:nvPr/>
        </p:nvGrpSpPr>
        <p:grpSpPr>
          <a:xfrm>
            <a:off x="7277788" y="3939661"/>
            <a:ext cx="997223" cy="980199"/>
            <a:chOff x="0" y="0"/>
            <a:chExt cx="997221" cy="980198"/>
          </a:xfrm>
        </p:grpSpPr>
        <p:sp>
          <p:nvSpPr>
            <p:cNvPr id="894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Y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899" name="X1"/>
          <p:cNvGrpSpPr/>
          <p:nvPr/>
        </p:nvGrpSpPr>
        <p:grpSpPr>
          <a:xfrm>
            <a:off x="4455469" y="2802730"/>
            <a:ext cx="997223" cy="980199"/>
            <a:chOff x="0" y="0"/>
            <a:chExt cx="997221" cy="980198"/>
          </a:xfrm>
        </p:grpSpPr>
        <p:sp>
          <p:nvSpPr>
            <p:cNvPr id="89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sp>
        <p:nvSpPr>
          <p:cNvPr id="900" name="a"/>
          <p:cNvSpPr txBox="1"/>
          <p:nvPr/>
        </p:nvSpPr>
        <p:spPr>
          <a:xfrm>
            <a:off x="6159956" y="3401758"/>
            <a:ext cx="37673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</a:t>
            </a:r>
          </a:p>
        </p:txBody>
      </p:sp>
      <p:grpSp>
        <p:nvGrpSpPr>
          <p:cNvPr id="903" name="X2"/>
          <p:cNvGrpSpPr/>
          <p:nvPr/>
        </p:nvGrpSpPr>
        <p:grpSpPr>
          <a:xfrm>
            <a:off x="4455469" y="3939661"/>
            <a:ext cx="997223" cy="980199"/>
            <a:chOff x="0" y="0"/>
            <a:chExt cx="997221" cy="980198"/>
          </a:xfrm>
        </p:grpSpPr>
        <p:sp>
          <p:nvSpPr>
            <p:cNvPr id="90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904" name="Line"/>
          <p:cNvSpPr/>
          <p:nvPr/>
        </p:nvSpPr>
        <p:spPr>
          <a:xfrm>
            <a:off x="5603521" y="3391971"/>
            <a:ext cx="1529477" cy="899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5" name="b"/>
          <p:cNvSpPr txBox="1"/>
          <p:nvPr/>
        </p:nvSpPr>
        <p:spPr>
          <a:xfrm>
            <a:off x="6151498" y="4106190"/>
            <a:ext cx="39365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</a:t>
            </a:r>
          </a:p>
        </p:txBody>
      </p:sp>
      <p:grpSp>
        <p:nvGrpSpPr>
          <p:cNvPr id="908" name="1"/>
          <p:cNvGrpSpPr/>
          <p:nvPr/>
        </p:nvGrpSpPr>
        <p:grpSpPr>
          <a:xfrm>
            <a:off x="4455469" y="5076592"/>
            <a:ext cx="997223" cy="980199"/>
            <a:chOff x="0" y="0"/>
            <a:chExt cx="997221" cy="980198"/>
          </a:xfrm>
        </p:grpSpPr>
        <p:sp>
          <p:nvSpPr>
            <p:cNvPr id="906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09" name="Line"/>
          <p:cNvSpPr/>
          <p:nvPr/>
        </p:nvSpPr>
        <p:spPr>
          <a:xfrm flipV="1">
            <a:off x="5603234" y="4568028"/>
            <a:ext cx="1531333" cy="9698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0" name="c"/>
          <p:cNvSpPr txBox="1"/>
          <p:nvPr/>
        </p:nvSpPr>
        <p:spPr>
          <a:xfrm>
            <a:off x="6159956" y="4694816"/>
            <a:ext cx="37673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911" name="Line"/>
          <p:cNvSpPr/>
          <p:nvPr/>
        </p:nvSpPr>
        <p:spPr>
          <a:xfrm>
            <a:off x="5600353" y="4458687"/>
            <a:ext cx="1529775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2" name="감사합니다"/>
          <p:cNvSpPr txBox="1"/>
          <p:nvPr>
            <p:ph type="body" sz="quarter" idx="1"/>
          </p:nvPr>
        </p:nvSpPr>
        <p:spPr>
          <a:xfrm>
            <a:off x="966331" y="7155546"/>
            <a:ext cx="11157636" cy="779702"/>
          </a:xfrm>
          <a:prstGeom prst="rect">
            <a:avLst/>
          </a:prstGeom>
        </p:spPr>
        <p:txBody>
          <a:bodyPr anchor="ctr"/>
          <a:lstStyle>
            <a:lvl1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입력이 두 개일 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Rectangle"/>
          <p:cNvSpPr/>
          <p:nvPr/>
        </p:nvSpPr>
        <p:spPr>
          <a:xfrm>
            <a:off x="4353495" y="2327338"/>
            <a:ext cx="4398900" cy="445356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17" name="Y"/>
          <p:cNvGrpSpPr/>
          <p:nvPr/>
        </p:nvGrpSpPr>
        <p:grpSpPr>
          <a:xfrm>
            <a:off x="7414948" y="4113369"/>
            <a:ext cx="997223" cy="980199"/>
            <a:chOff x="0" y="0"/>
            <a:chExt cx="997221" cy="980198"/>
          </a:xfrm>
        </p:grpSpPr>
        <p:sp>
          <p:nvSpPr>
            <p:cNvPr id="91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Y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920" name="X2"/>
          <p:cNvGrpSpPr/>
          <p:nvPr/>
        </p:nvGrpSpPr>
        <p:grpSpPr>
          <a:xfrm>
            <a:off x="4592630" y="3491069"/>
            <a:ext cx="997223" cy="980199"/>
            <a:chOff x="0" y="0"/>
            <a:chExt cx="997221" cy="980198"/>
          </a:xfrm>
        </p:grpSpPr>
        <p:sp>
          <p:nvSpPr>
            <p:cNvPr id="918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921" name="Line"/>
          <p:cNvSpPr/>
          <p:nvPr/>
        </p:nvSpPr>
        <p:spPr>
          <a:xfrm flipV="1">
            <a:off x="5740394" y="4626328"/>
            <a:ext cx="1526894" cy="4169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24" name="X3"/>
          <p:cNvGrpSpPr/>
          <p:nvPr/>
        </p:nvGrpSpPr>
        <p:grpSpPr>
          <a:xfrm>
            <a:off x="4592630" y="4628000"/>
            <a:ext cx="997223" cy="980199"/>
            <a:chOff x="0" y="0"/>
            <a:chExt cx="997221" cy="980198"/>
          </a:xfrm>
        </p:grpSpPr>
        <p:sp>
          <p:nvSpPr>
            <p:cNvPr id="922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X3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3</a:t>
              </a:r>
            </a:p>
          </p:txBody>
        </p:sp>
      </p:grpSp>
      <p:sp>
        <p:nvSpPr>
          <p:cNvPr id="925" name="Line"/>
          <p:cNvSpPr/>
          <p:nvPr/>
        </p:nvSpPr>
        <p:spPr>
          <a:xfrm>
            <a:off x="5740681" y="4080312"/>
            <a:ext cx="1526817" cy="421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6" name="y = ax1+bx2+cx3+d"/>
          <p:cNvSpPr txBox="1"/>
          <p:nvPr/>
        </p:nvSpPr>
        <p:spPr>
          <a:xfrm>
            <a:off x="4579668" y="1578265"/>
            <a:ext cx="3946552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600"/>
            </a:pPr>
            <a:r>
              <a:t>y = ax</a:t>
            </a:r>
            <a:r>
              <a:rPr baseline="-5998"/>
              <a:t>1</a:t>
            </a:r>
            <a:r>
              <a:t>+bx</a:t>
            </a:r>
            <a:r>
              <a:rPr baseline="-5998"/>
              <a:t>2</a:t>
            </a:r>
            <a:r>
              <a:t>+cx</a:t>
            </a:r>
            <a:r>
              <a:rPr baseline="-5998"/>
              <a:t>3</a:t>
            </a:r>
            <a:r>
              <a:t>+d</a:t>
            </a:r>
          </a:p>
        </p:txBody>
      </p:sp>
      <p:grpSp>
        <p:nvGrpSpPr>
          <p:cNvPr id="929" name="X1"/>
          <p:cNvGrpSpPr/>
          <p:nvPr/>
        </p:nvGrpSpPr>
        <p:grpSpPr>
          <a:xfrm>
            <a:off x="4592630" y="2363230"/>
            <a:ext cx="997223" cy="980199"/>
            <a:chOff x="0" y="0"/>
            <a:chExt cx="997221" cy="980198"/>
          </a:xfrm>
        </p:grpSpPr>
        <p:sp>
          <p:nvSpPr>
            <p:cNvPr id="92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grpSp>
        <p:nvGrpSpPr>
          <p:cNvPr id="932" name="1"/>
          <p:cNvGrpSpPr/>
          <p:nvPr/>
        </p:nvGrpSpPr>
        <p:grpSpPr>
          <a:xfrm>
            <a:off x="4592630" y="5764931"/>
            <a:ext cx="997223" cy="980199"/>
            <a:chOff x="0" y="0"/>
            <a:chExt cx="997221" cy="980198"/>
          </a:xfrm>
        </p:grpSpPr>
        <p:sp>
          <p:nvSpPr>
            <p:cNvPr id="930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33" name="Line"/>
          <p:cNvSpPr/>
          <p:nvPr/>
        </p:nvSpPr>
        <p:spPr>
          <a:xfrm>
            <a:off x="5740881" y="3096855"/>
            <a:ext cx="1557572" cy="12737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4" name="Line"/>
          <p:cNvSpPr/>
          <p:nvPr/>
        </p:nvSpPr>
        <p:spPr>
          <a:xfrm flipV="1">
            <a:off x="5740131" y="4762359"/>
            <a:ext cx="1542315" cy="13347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5" name="a"/>
          <p:cNvSpPr txBox="1"/>
          <p:nvPr/>
        </p:nvSpPr>
        <p:spPr>
          <a:xfrm>
            <a:off x="6297117" y="3213799"/>
            <a:ext cx="37673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</a:t>
            </a:r>
          </a:p>
        </p:txBody>
      </p:sp>
      <p:sp>
        <p:nvSpPr>
          <p:cNvPr id="936" name="b"/>
          <p:cNvSpPr txBox="1"/>
          <p:nvPr/>
        </p:nvSpPr>
        <p:spPr>
          <a:xfrm>
            <a:off x="6288659" y="3905529"/>
            <a:ext cx="393650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</a:t>
            </a:r>
          </a:p>
        </p:txBody>
      </p:sp>
      <p:sp>
        <p:nvSpPr>
          <p:cNvPr id="937" name="c"/>
          <p:cNvSpPr txBox="1"/>
          <p:nvPr/>
        </p:nvSpPr>
        <p:spPr>
          <a:xfrm>
            <a:off x="6297117" y="4481456"/>
            <a:ext cx="37673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938" name="d"/>
          <p:cNvSpPr txBox="1"/>
          <p:nvPr/>
        </p:nvSpPr>
        <p:spPr>
          <a:xfrm>
            <a:off x="6288659" y="5064426"/>
            <a:ext cx="39365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d</a:t>
            </a:r>
          </a:p>
        </p:txBody>
      </p:sp>
      <p:sp>
        <p:nvSpPr>
          <p:cNvPr id="939" name="감사합니다"/>
          <p:cNvSpPr txBox="1"/>
          <p:nvPr>
            <p:ph type="body" sz="quarter" idx="1"/>
          </p:nvPr>
        </p:nvSpPr>
        <p:spPr>
          <a:xfrm>
            <a:off x="974127" y="7787233"/>
            <a:ext cx="11157636" cy="779702"/>
          </a:xfrm>
          <a:prstGeom prst="rect">
            <a:avLst/>
          </a:prstGeom>
        </p:spPr>
        <p:txBody>
          <a:bodyPr anchor="ctr"/>
          <a:lstStyle>
            <a:lvl1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입력이 세 개일 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ctangle"/>
          <p:cNvSpPr/>
          <p:nvPr/>
        </p:nvSpPr>
        <p:spPr>
          <a:xfrm>
            <a:off x="4353495" y="3737038"/>
            <a:ext cx="4398900" cy="445356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44" name="Y1"/>
          <p:cNvGrpSpPr/>
          <p:nvPr/>
        </p:nvGrpSpPr>
        <p:grpSpPr>
          <a:xfrm>
            <a:off x="7414948" y="4329269"/>
            <a:ext cx="997223" cy="980199"/>
            <a:chOff x="0" y="0"/>
            <a:chExt cx="997221" cy="980198"/>
          </a:xfrm>
        </p:grpSpPr>
        <p:sp>
          <p:nvSpPr>
            <p:cNvPr id="942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Y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1</a:t>
              </a:r>
            </a:p>
          </p:txBody>
        </p:sp>
      </p:grpSp>
      <p:grpSp>
        <p:nvGrpSpPr>
          <p:cNvPr id="947" name="X2"/>
          <p:cNvGrpSpPr/>
          <p:nvPr/>
        </p:nvGrpSpPr>
        <p:grpSpPr>
          <a:xfrm>
            <a:off x="4592630" y="4900769"/>
            <a:ext cx="997223" cy="980199"/>
            <a:chOff x="0" y="0"/>
            <a:chExt cx="997221" cy="980198"/>
          </a:xfrm>
        </p:grpSpPr>
        <p:sp>
          <p:nvSpPr>
            <p:cNvPr id="94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948" name="Line"/>
          <p:cNvSpPr/>
          <p:nvPr/>
        </p:nvSpPr>
        <p:spPr>
          <a:xfrm>
            <a:off x="5719770" y="6537645"/>
            <a:ext cx="1568651" cy="367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51" name="X3"/>
          <p:cNvGrpSpPr/>
          <p:nvPr/>
        </p:nvGrpSpPr>
        <p:grpSpPr>
          <a:xfrm>
            <a:off x="4592630" y="6037700"/>
            <a:ext cx="997223" cy="980199"/>
            <a:chOff x="0" y="0"/>
            <a:chExt cx="997221" cy="980198"/>
          </a:xfrm>
        </p:grpSpPr>
        <p:sp>
          <p:nvSpPr>
            <p:cNvPr id="949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X3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3</a:t>
              </a:r>
            </a:p>
          </p:txBody>
        </p:sp>
      </p:grpSp>
      <p:sp>
        <p:nvSpPr>
          <p:cNvPr id="952" name="Line"/>
          <p:cNvSpPr/>
          <p:nvPr/>
        </p:nvSpPr>
        <p:spPr>
          <a:xfrm>
            <a:off x="5698279" y="5552998"/>
            <a:ext cx="1663608" cy="1179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55" name="X1"/>
          <p:cNvGrpSpPr/>
          <p:nvPr/>
        </p:nvGrpSpPr>
        <p:grpSpPr>
          <a:xfrm>
            <a:off x="4592630" y="3772930"/>
            <a:ext cx="997223" cy="980199"/>
            <a:chOff x="0" y="0"/>
            <a:chExt cx="997221" cy="980198"/>
          </a:xfrm>
        </p:grpSpPr>
        <p:sp>
          <p:nvSpPr>
            <p:cNvPr id="953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grpSp>
        <p:nvGrpSpPr>
          <p:cNvPr id="958" name="1"/>
          <p:cNvGrpSpPr/>
          <p:nvPr/>
        </p:nvGrpSpPr>
        <p:grpSpPr>
          <a:xfrm>
            <a:off x="4592630" y="7174631"/>
            <a:ext cx="997223" cy="980199"/>
            <a:chOff x="0" y="0"/>
            <a:chExt cx="997221" cy="980198"/>
          </a:xfrm>
        </p:grpSpPr>
        <p:sp>
          <p:nvSpPr>
            <p:cNvPr id="956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59" name="Line"/>
          <p:cNvSpPr/>
          <p:nvPr/>
        </p:nvSpPr>
        <p:spPr>
          <a:xfrm>
            <a:off x="5657884" y="4605384"/>
            <a:ext cx="1850127" cy="19581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60" name="Line"/>
          <p:cNvSpPr/>
          <p:nvPr/>
        </p:nvSpPr>
        <p:spPr>
          <a:xfrm flipV="1">
            <a:off x="5726505" y="7184249"/>
            <a:ext cx="1541054" cy="385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3" name="Y2"/>
          <p:cNvGrpSpPr/>
          <p:nvPr/>
        </p:nvGrpSpPr>
        <p:grpSpPr>
          <a:xfrm>
            <a:off x="7414948" y="6609201"/>
            <a:ext cx="997223" cy="980199"/>
            <a:chOff x="0" y="0"/>
            <a:chExt cx="997221" cy="980198"/>
          </a:xfrm>
        </p:grpSpPr>
        <p:sp>
          <p:nvSpPr>
            <p:cNvPr id="96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Y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2</a:t>
              </a:r>
            </a:p>
          </p:txBody>
        </p:sp>
      </p:grpSp>
      <p:sp>
        <p:nvSpPr>
          <p:cNvPr id="964" name="Line"/>
          <p:cNvSpPr/>
          <p:nvPr/>
        </p:nvSpPr>
        <p:spPr>
          <a:xfrm flipV="1">
            <a:off x="5712681" y="5146461"/>
            <a:ext cx="1626326" cy="1165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65" name="Line"/>
          <p:cNvSpPr/>
          <p:nvPr/>
        </p:nvSpPr>
        <p:spPr>
          <a:xfrm flipV="1">
            <a:off x="5739112" y="4954865"/>
            <a:ext cx="1544205" cy="317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66" name="Line"/>
          <p:cNvSpPr/>
          <p:nvPr/>
        </p:nvSpPr>
        <p:spPr>
          <a:xfrm>
            <a:off x="5728940" y="4298877"/>
            <a:ext cx="1547140" cy="451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67" name="Line"/>
          <p:cNvSpPr/>
          <p:nvPr/>
        </p:nvSpPr>
        <p:spPr>
          <a:xfrm flipV="1">
            <a:off x="5690152" y="5296599"/>
            <a:ext cx="1745266" cy="2029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68" name="감사합니다"/>
          <p:cNvSpPr txBox="1"/>
          <p:nvPr>
            <p:ph type="body" sz="quarter" idx="1"/>
          </p:nvPr>
        </p:nvSpPr>
        <p:spPr>
          <a:xfrm>
            <a:off x="1264632" y="1703236"/>
            <a:ext cx="10464801" cy="779702"/>
          </a:xfrm>
          <a:prstGeom prst="rect">
            <a:avLst/>
          </a:prstGeom>
        </p:spPr>
        <p:txBody>
          <a:bodyPr anchor="ctr"/>
          <a:lstStyle/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출력이 두개라면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8" grpId="3"/>
      <p:bldP build="whole" bldLvl="1" animBg="1" rev="0" advAuto="0" spid="952" grpId="2"/>
      <p:bldP build="whole" bldLvl="1" animBg="1" rev="0" advAuto="0" spid="963" grpId="5"/>
      <p:bldP build="whole" bldLvl="1" animBg="1" rev="0" advAuto="0" spid="960" grpId="4"/>
      <p:bldP build="whole" bldLvl="1" animBg="1" rev="0" advAuto="0" spid="9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안녕하세요"/>
          <p:cNvSpPr txBox="1"/>
          <p:nvPr/>
        </p:nvSpPr>
        <p:spPr>
          <a:xfrm>
            <a:off x="1269560" y="4495799"/>
            <a:ext cx="247618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pic>
        <p:nvPicPr>
          <p:cNvPr id="149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Group"/>
          <p:cNvGrpSpPr/>
          <p:nvPr/>
        </p:nvGrpSpPr>
        <p:grpSpPr>
          <a:xfrm>
            <a:off x="9811743" y="4135232"/>
            <a:ext cx="2089683" cy="1483136"/>
            <a:chOff x="0" y="0"/>
            <a:chExt cx="2089681" cy="1483135"/>
          </a:xfrm>
        </p:grpSpPr>
        <p:sp>
          <p:nvSpPr>
            <p:cNvPr id="150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ctangle"/>
          <p:cNvSpPr/>
          <p:nvPr/>
        </p:nvSpPr>
        <p:spPr>
          <a:xfrm>
            <a:off x="4353495" y="3737038"/>
            <a:ext cx="4398900" cy="445356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73" name="Y1"/>
          <p:cNvGrpSpPr/>
          <p:nvPr/>
        </p:nvGrpSpPr>
        <p:grpSpPr>
          <a:xfrm>
            <a:off x="7414948" y="4329269"/>
            <a:ext cx="997223" cy="980199"/>
            <a:chOff x="0" y="0"/>
            <a:chExt cx="997221" cy="980198"/>
          </a:xfrm>
        </p:grpSpPr>
        <p:sp>
          <p:nvSpPr>
            <p:cNvPr id="97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Y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1</a:t>
              </a:r>
            </a:p>
          </p:txBody>
        </p:sp>
      </p:grpSp>
      <p:grpSp>
        <p:nvGrpSpPr>
          <p:cNvPr id="976" name="X2"/>
          <p:cNvGrpSpPr/>
          <p:nvPr/>
        </p:nvGrpSpPr>
        <p:grpSpPr>
          <a:xfrm>
            <a:off x="4592630" y="4900769"/>
            <a:ext cx="997223" cy="980199"/>
            <a:chOff x="0" y="0"/>
            <a:chExt cx="997221" cy="980198"/>
          </a:xfrm>
        </p:grpSpPr>
        <p:sp>
          <p:nvSpPr>
            <p:cNvPr id="974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977" name="Line"/>
          <p:cNvSpPr/>
          <p:nvPr/>
        </p:nvSpPr>
        <p:spPr>
          <a:xfrm>
            <a:off x="5719770" y="6537645"/>
            <a:ext cx="1568651" cy="367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80" name="X3"/>
          <p:cNvGrpSpPr/>
          <p:nvPr/>
        </p:nvGrpSpPr>
        <p:grpSpPr>
          <a:xfrm>
            <a:off x="4592630" y="6037700"/>
            <a:ext cx="997223" cy="980199"/>
            <a:chOff x="0" y="0"/>
            <a:chExt cx="997221" cy="980198"/>
          </a:xfrm>
        </p:grpSpPr>
        <p:sp>
          <p:nvSpPr>
            <p:cNvPr id="978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X3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3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5698279" y="5552998"/>
            <a:ext cx="1663608" cy="1179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84" name="X1"/>
          <p:cNvGrpSpPr/>
          <p:nvPr/>
        </p:nvGrpSpPr>
        <p:grpSpPr>
          <a:xfrm>
            <a:off x="4592630" y="3772930"/>
            <a:ext cx="997223" cy="980199"/>
            <a:chOff x="0" y="0"/>
            <a:chExt cx="997221" cy="980198"/>
          </a:xfrm>
        </p:grpSpPr>
        <p:sp>
          <p:nvSpPr>
            <p:cNvPr id="982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grpSp>
        <p:nvGrpSpPr>
          <p:cNvPr id="987" name="1"/>
          <p:cNvGrpSpPr/>
          <p:nvPr/>
        </p:nvGrpSpPr>
        <p:grpSpPr>
          <a:xfrm>
            <a:off x="4592630" y="7174631"/>
            <a:ext cx="997223" cy="980199"/>
            <a:chOff x="0" y="0"/>
            <a:chExt cx="997221" cy="980198"/>
          </a:xfrm>
        </p:grpSpPr>
        <p:sp>
          <p:nvSpPr>
            <p:cNvPr id="98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88" name="Line"/>
          <p:cNvSpPr/>
          <p:nvPr/>
        </p:nvSpPr>
        <p:spPr>
          <a:xfrm>
            <a:off x="5657884" y="4605384"/>
            <a:ext cx="1850127" cy="19581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89" name="Line"/>
          <p:cNvSpPr/>
          <p:nvPr/>
        </p:nvSpPr>
        <p:spPr>
          <a:xfrm flipV="1">
            <a:off x="5726505" y="7184249"/>
            <a:ext cx="1541054" cy="385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92" name="Y2"/>
          <p:cNvGrpSpPr/>
          <p:nvPr/>
        </p:nvGrpSpPr>
        <p:grpSpPr>
          <a:xfrm>
            <a:off x="7414948" y="6609201"/>
            <a:ext cx="997223" cy="980199"/>
            <a:chOff x="0" y="0"/>
            <a:chExt cx="997221" cy="980198"/>
          </a:xfrm>
        </p:grpSpPr>
        <p:sp>
          <p:nvSpPr>
            <p:cNvPr id="990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Y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2</a:t>
              </a:r>
            </a:p>
          </p:txBody>
        </p:sp>
      </p:grpSp>
      <p:sp>
        <p:nvSpPr>
          <p:cNvPr id="993" name="Line"/>
          <p:cNvSpPr/>
          <p:nvPr/>
        </p:nvSpPr>
        <p:spPr>
          <a:xfrm flipV="1">
            <a:off x="5712681" y="5146461"/>
            <a:ext cx="1626326" cy="1165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4" name="Line"/>
          <p:cNvSpPr/>
          <p:nvPr/>
        </p:nvSpPr>
        <p:spPr>
          <a:xfrm flipV="1">
            <a:off x="5739112" y="4954865"/>
            <a:ext cx="1544205" cy="317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5" name="Line"/>
          <p:cNvSpPr/>
          <p:nvPr/>
        </p:nvSpPr>
        <p:spPr>
          <a:xfrm>
            <a:off x="5728940" y="4298877"/>
            <a:ext cx="1547140" cy="451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6" name="Line"/>
          <p:cNvSpPr/>
          <p:nvPr/>
        </p:nvSpPr>
        <p:spPr>
          <a:xfrm flipV="1">
            <a:off x="5690152" y="5296599"/>
            <a:ext cx="1745266" cy="2029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7" name="감사합니다"/>
          <p:cNvSpPr txBox="1"/>
          <p:nvPr>
            <p:ph type="body" sz="quarter" idx="1"/>
          </p:nvPr>
        </p:nvSpPr>
        <p:spPr>
          <a:xfrm>
            <a:off x="1264632" y="2128978"/>
            <a:ext cx="10464801" cy="779702"/>
          </a:xfrm>
          <a:prstGeom prst="rect">
            <a:avLst/>
          </a:prstGeom>
        </p:spPr>
        <p:txBody>
          <a:bodyPr anchor="ctr"/>
          <a:lstStyle>
            <a:lvl1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너무 복잡해지는데 ㅠㅠ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감사합니다"/>
          <p:cNvSpPr txBox="1"/>
          <p:nvPr>
            <p:ph type="body" sz="quarter" idx="1"/>
          </p:nvPr>
        </p:nvSpPr>
        <p:spPr>
          <a:xfrm>
            <a:off x="1270000" y="3843594"/>
            <a:ext cx="10464800" cy="1456810"/>
          </a:xfrm>
          <a:prstGeom prst="rect">
            <a:avLst/>
          </a:prstGeom>
        </p:spPr>
        <p:txBody>
          <a:bodyPr anchor="ctr"/>
          <a:lstStyle/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복잡한 계산을 단순하게 해주는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행렬 이야기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행렬 (Matrix)"/>
          <p:cNvSpPr txBox="1"/>
          <p:nvPr/>
        </p:nvSpPr>
        <p:spPr>
          <a:xfrm>
            <a:off x="3324269" y="1590449"/>
            <a:ext cx="63562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행렬</a:t>
            </a:r>
          </a:p>
        </p:txBody>
      </p:sp>
      <p:sp>
        <p:nvSpPr>
          <p:cNvPr id="1002" name="TextBox 1"/>
          <p:cNvSpPr txBox="1"/>
          <p:nvPr/>
        </p:nvSpPr>
        <p:spPr>
          <a:xfrm>
            <a:off x="4986044" y="3237738"/>
            <a:ext cx="3039060" cy="32781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7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벡터 (vector)"/>
          <p:cNvSpPr txBox="1"/>
          <p:nvPr/>
        </p:nvSpPr>
        <p:spPr>
          <a:xfrm>
            <a:off x="3324269" y="1578790"/>
            <a:ext cx="6356263" cy="6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벡터</a:t>
            </a:r>
            <a:r>
              <a:t>=</a:t>
            </a:r>
            <a:r>
              <a:t>숫자열</a:t>
            </a:r>
          </a:p>
        </p:txBody>
      </p:sp>
      <p:sp>
        <p:nvSpPr>
          <p:cNvPr id="1005" name="TextBox 4"/>
          <p:cNvSpPr txBox="1"/>
          <p:nvPr/>
        </p:nvSpPr>
        <p:spPr>
          <a:xfrm>
            <a:off x="3183914" y="3794302"/>
            <a:ext cx="1804620" cy="28126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eqArr>
                    </m:e>
                  </m:d>
                </m:oMath>
              </m:oMathPara>
            </a14:m>
            <a:endParaRPr sz="7200"/>
          </a:p>
        </p:txBody>
      </p:sp>
      <p:sp>
        <p:nvSpPr>
          <p:cNvPr id="1006" name="TextBox 5"/>
          <p:cNvSpPr txBox="1"/>
          <p:nvPr/>
        </p:nvSpPr>
        <p:spPr>
          <a:xfrm>
            <a:off x="7378369" y="4826203"/>
            <a:ext cx="3283611" cy="7488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7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7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vector"/>
          <p:cNvSpPr txBox="1"/>
          <p:nvPr/>
        </p:nvSpPr>
        <p:spPr>
          <a:xfrm>
            <a:off x="2785560" y="6285190"/>
            <a:ext cx="11457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벡터</a:t>
            </a:r>
          </a:p>
        </p:txBody>
      </p:sp>
      <p:sp>
        <p:nvSpPr>
          <p:cNvPr id="1009" name="matrix"/>
          <p:cNvSpPr txBox="1"/>
          <p:nvPr/>
        </p:nvSpPr>
        <p:spPr>
          <a:xfrm>
            <a:off x="6141697" y="6340388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행렬</a:t>
            </a:r>
          </a:p>
        </p:txBody>
      </p:sp>
      <p:sp>
        <p:nvSpPr>
          <p:cNvPr id="1010" name="vector"/>
          <p:cNvSpPr txBox="1"/>
          <p:nvPr/>
        </p:nvSpPr>
        <p:spPr>
          <a:xfrm>
            <a:off x="9629161" y="6274307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벡터</a:t>
            </a:r>
          </a:p>
        </p:txBody>
      </p:sp>
      <p:grpSp>
        <p:nvGrpSpPr>
          <p:cNvPr id="1019" name="Group 20"/>
          <p:cNvGrpSpPr/>
          <p:nvPr/>
        </p:nvGrpSpPr>
        <p:grpSpPr>
          <a:xfrm>
            <a:off x="2413472" y="3749040"/>
            <a:ext cx="8673627" cy="2147773"/>
            <a:chOff x="0" y="0"/>
            <a:chExt cx="8673626" cy="2147772"/>
          </a:xfrm>
        </p:grpSpPr>
        <p:sp>
          <p:nvSpPr>
            <p:cNvPr id="1011" name="input"/>
            <p:cNvSpPr txBox="1"/>
            <p:nvPr/>
          </p:nvSpPr>
          <p:spPr>
            <a:xfrm>
              <a:off x="0" y="718281"/>
              <a:ext cx="1889955" cy="711201"/>
            </a:xfrm>
            <a:prstGeom prst="rect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latin typeface="+mn-lt"/>
                  <a:ea typeface="+mn-ea"/>
                  <a:cs typeface="+mn-cs"/>
                  <a:sym typeface="Helvetica Neue Medium"/>
                </a:rPr>
                <a:t>입력</a:t>
              </a:r>
            </a:p>
          </p:txBody>
        </p:sp>
        <p:sp>
          <p:nvSpPr>
            <p:cNvPr id="1012" name="output"/>
            <p:cNvSpPr txBox="1"/>
            <p:nvPr/>
          </p:nvSpPr>
          <p:spPr>
            <a:xfrm>
              <a:off x="6783672" y="718281"/>
              <a:ext cx="1889955" cy="711201"/>
            </a:xfrm>
            <a:prstGeom prst="rect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latin typeface="+mn-lt"/>
                  <a:ea typeface="+mn-ea"/>
                  <a:cs typeface="+mn-cs"/>
                  <a:sym typeface="Helvetica Neue Medium"/>
                </a:rPr>
                <a:t>출력</a:t>
              </a:r>
            </a:p>
          </p:txBody>
        </p:sp>
        <p:sp>
          <p:nvSpPr>
            <p:cNvPr id="1013" name="Rounded Rectangle"/>
            <p:cNvSpPr/>
            <p:nvPr/>
          </p:nvSpPr>
          <p:spPr>
            <a:xfrm>
              <a:off x="2546393" y="0"/>
              <a:ext cx="3380358" cy="2147773"/>
            </a:xfrm>
            <a:prstGeom prst="roundRect">
              <a:avLst>
                <a:gd name="adj" fmla="val 32705"/>
              </a:avLst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000"/>
              </a:pPr>
            </a:p>
          </p:txBody>
        </p:sp>
        <p:sp>
          <p:nvSpPr>
            <p:cNvPr id="1014" name="함수 f"/>
            <p:cNvSpPr txBox="1"/>
            <p:nvPr/>
          </p:nvSpPr>
          <p:spPr>
            <a:xfrm>
              <a:off x="3608336" y="718284"/>
              <a:ext cx="99314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/>
              </a:lvl1pPr>
            </a:lstStyle>
            <a:p>
              <a:pPr/>
              <a:r>
                <a:t>함수</a:t>
              </a:r>
            </a:p>
          </p:txBody>
        </p:sp>
        <p:pic>
          <p:nvPicPr>
            <p:cNvPr id="101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33063" y="741572"/>
              <a:ext cx="497689" cy="664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42390" y="741572"/>
              <a:ext cx="497689" cy="664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7" name="Line"/>
            <p:cNvSpPr/>
            <p:nvPr/>
          </p:nvSpPr>
          <p:spPr>
            <a:xfrm>
              <a:off x="2103547" y="1073882"/>
              <a:ext cx="523933" cy="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5919203" y="1073882"/>
              <a:ext cx="523935" cy="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Rectangle"/>
          <p:cNvSpPr/>
          <p:nvPr/>
        </p:nvSpPr>
        <p:spPr>
          <a:xfrm>
            <a:off x="4422075" y="719519"/>
            <a:ext cx="4398899" cy="4453565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24" name="Y1"/>
          <p:cNvGrpSpPr/>
          <p:nvPr/>
        </p:nvGrpSpPr>
        <p:grpSpPr>
          <a:xfrm>
            <a:off x="7483527" y="1311749"/>
            <a:ext cx="997223" cy="980199"/>
            <a:chOff x="0" y="0"/>
            <a:chExt cx="997221" cy="980198"/>
          </a:xfrm>
        </p:grpSpPr>
        <p:sp>
          <p:nvSpPr>
            <p:cNvPr id="1022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Y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1</a:t>
              </a:r>
            </a:p>
          </p:txBody>
        </p:sp>
      </p:grpSp>
      <p:grpSp>
        <p:nvGrpSpPr>
          <p:cNvPr id="1027" name="X2"/>
          <p:cNvGrpSpPr/>
          <p:nvPr/>
        </p:nvGrpSpPr>
        <p:grpSpPr>
          <a:xfrm>
            <a:off x="4661210" y="1883249"/>
            <a:ext cx="997223" cy="980199"/>
            <a:chOff x="0" y="0"/>
            <a:chExt cx="997221" cy="980198"/>
          </a:xfrm>
        </p:grpSpPr>
        <p:sp>
          <p:nvSpPr>
            <p:cNvPr id="102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1028" name="Line"/>
          <p:cNvSpPr/>
          <p:nvPr/>
        </p:nvSpPr>
        <p:spPr>
          <a:xfrm>
            <a:off x="5788350" y="3520125"/>
            <a:ext cx="1568650" cy="3672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31" name="X3"/>
          <p:cNvGrpSpPr/>
          <p:nvPr/>
        </p:nvGrpSpPr>
        <p:grpSpPr>
          <a:xfrm>
            <a:off x="4661210" y="3020180"/>
            <a:ext cx="997223" cy="980199"/>
            <a:chOff x="0" y="0"/>
            <a:chExt cx="997221" cy="980198"/>
          </a:xfrm>
        </p:grpSpPr>
        <p:sp>
          <p:nvSpPr>
            <p:cNvPr id="1029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X3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3</a:t>
              </a:r>
            </a:p>
          </p:txBody>
        </p:sp>
      </p:grpSp>
      <p:sp>
        <p:nvSpPr>
          <p:cNvPr id="1032" name="Line"/>
          <p:cNvSpPr/>
          <p:nvPr/>
        </p:nvSpPr>
        <p:spPr>
          <a:xfrm>
            <a:off x="5766859" y="2535478"/>
            <a:ext cx="1663608" cy="11791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35" name="X1"/>
          <p:cNvGrpSpPr/>
          <p:nvPr/>
        </p:nvGrpSpPr>
        <p:grpSpPr>
          <a:xfrm>
            <a:off x="4661210" y="755411"/>
            <a:ext cx="997223" cy="980199"/>
            <a:chOff x="0" y="0"/>
            <a:chExt cx="997221" cy="980198"/>
          </a:xfrm>
        </p:grpSpPr>
        <p:sp>
          <p:nvSpPr>
            <p:cNvPr id="1033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grpSp>
        <p:nvGrpSpPr>
          <p:cNvPr id="1038" name="1"/>
          <p:cNvGrpSpPr/>
          <p:nvPr/>
        </p:nvGrpSpPr>
        <p:grpSpPr>
          <a:xfrm>
            <a:off x="4661210" y="4157112"/>
            <a:ext cx="997223" cy="980199"/>
            <a:chOff x="0" y="0"/>
            <a:chExt cx="997221" cy="980198"/>
          </a:xfrm>
        </p:grpSpPr>
        <p:sp>
          <p:nvSpPr>
            <p:cNvPr id="1036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39" name="Line"/>
          <p:cNvSpPr/>
          <p:nvPr/>
        </p:nvSpPr>
        <p:spPr>
          <a:xfrm>
            <a:off x="5726464" y="1587864"/>
            <a:ext cx="1850128" cy="19581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0" name="Line"/>
          <p:cNvSpPr/>
          <p:nvPr/>
        </p:nvSpPr>
        <p:spPr>
          <a:xfrm flipV="1">
            <a:off x="5795085" y="4166728"/>
            <a:ext cx="1541054" cy="385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43" name="Y2"/>
          <p:cNvGrpSpPr/>
          <p:nvPr/>
        </p:nvGrpSpPr>
        <p:grpSpPr>
          <a:xfrm>
            <a:off x="7483527" y="3591681"/>
            <a:ext cx="997223" cy="980199"/>
            <a:chOff x="0" y="0"/>
            <a:chExt cx="997221" cy="980198"/>
          </a:xfrm>
        </p:grpSpPr>
        <p:sp>
          <p:nvSpPr>
            <p:cNvPr id="104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Y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2</a:t>
              </a:r>
            </a:p>
          </p:txBody>
        </p:sp>
      </p:grpSp>
      <p:sp>
        <p:nvSpPr>
          <p:cNvPr id="1044" name="Line"/>
          <p:cNvSpPr/>
          <p:nvPr/>
        </p:nvSpPr>
        <p:spPr>
          <a:xfrm flipV="1">
            <a:off x="5781261" y="2128941"/>
            <a:ext cx="1626326" cy="1165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5" name="Line"/>
          <p:cNvSpPr/>
          <p:nvPr/>
        </p:nvSpPr>
        <p:spPr>
          <a:xfrm flipV="1">
            <a:off x="5807692" y="1937344"/>
            <a:ext cx="1544205" cy="317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6" name="Line"/>
          <p:cNvSpPr/>
          <p:nvPr/>
        </p:nvSpPr>
        <p:spPr>
          <a:xfrm>
            <a:off x="5797520" y="1281358"/>
            <a:ext cx="1547139" cy="4512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7" name="Line"/>
          <p:cNvSpPr/>
          <p:nvPr/>
        </p:nvSpPr>
        <p:spPr>
          <a:xfrm flipV="1">
            <a:off x="5758731" y="2279078"/>
            <a:ext cx="1745267" cy="2029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" name="TextBox 19"/>
          <p:cNvSpPr txBox="1"/>
          <p:nvPr/>
        </p:nvSpPr>
        <p:spPr>
          <a:xfrm>
            <a:off x="2984472" y="6187289"/>
            <a:ext cx="6863137" cy="2430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  <m:d>
                    <m:dPr>
                      <m:ctrl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4000"/>
          </a:p>
        </p:txBody>
      </p:sp>
      <p:sp>
        <p:nvSpPr>
          <p:cNvPr id="1049" name="TextBox 1"/>
          <p:cNvSpPr txBox="1"/>
          <p:nvPr/>
        </p:nvSpPr>
        <p:spPr>
          <a:xfrm>
            <a:off x="3812364" y="8811178"/>
            <a:ext cx="8513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1x4</a:t>
            </a:r>
          </a:p>
        </p:txBody>
      </p:sp>
      <p:sp>
        <p:nvSpPr>
          <p:cNvPr id="1050" name="TextBox 18"/>
          <p:cNvSpPr txBox="1"/>
          <p:nvPr/>
        </p:nvSpPr>
        <p:spPr>
          <a:xfrm>
            <a:off x="6341391" y="8811178"/>
            <a:ext cx="8513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4x2</a:t>
            </a:r>
          </a:p>
        </p:txBody>
      </p:sp>
      <p:sp>
        <p:nvSpPr>
          <p:cNvPr id="1051" name="TextBox 20"/>
          <p:cNvSpPr txBox="1"/>
          <p:nvPr/>
        </p:nvSpPr>
        <p:spPr>
          <a:xfrm>
            <a:off x="8818513" y="8811178"/>
            <a:ext cx="8513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1x2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"/>
          <p:cNvSpPr/>
          <p:nvPr/>
        </p:nvSpPr>
        <p:spPr>
          <a:xfrm>
            <a:off x="4376356" y="2502598"/>
            <a:ext cx="4398899" cy="445356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56" name="Y1"/>
          <p:cNvGrpSpPr/>
          <p:nvPr/>
        </p:nvGrpSpPr>
        <p:grpSpPr>
          <a:xfrm>
            <a:off x="7437808" y="3094830"/>
            <a:ext cx="997223" cy="980199"/>
            <a:chOff x="0" y="0"/>
            <a:chExt cx="997221" cy="980198"/>
          </a:xfrm>
        </p:grpSpPr>
        <p:sp>
          <p:nvSpPr>
            <p:cNvPr id="1054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Y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1</a:t>
              </a:r>
            </a:p>
          </p:txBody>
        </p:sp>
      </p:grpSp>
      <p:grpSp>
        <p:nvGrpSpPr>
          <p:cNvPr id="1059" name="X2"/>
          <p:cNvGrpSpPr/>
          <p:nvPr/>
        </p:nvGrpSpPr>
        <p:grpSpPr>
          <a:xfrm>
            <a:off x="4615489" y="3666330"/>
            <a:ext cx="997223" cy="980199"/>
            <a:chOff x="0" y="0"/>
            <a:chExt cx="997221" cy="980198"/>
          </a:xfrm>
        </p:grpSpPr>
        <p:sp>
          <p:nvSpPr>
            <p:cNvPr id="105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X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2</a:t>
              </a:r>
            </a:p>
          </p:txBody>
        </p:sp>
      </p:grpSp>
      <p:sp>
        <p:nvSpPr>
          <p:cNvPr id="1060" name="Line"/>
          <p:cNvSpPr/>
          <p:nvPr/>
        </p:nvSpPr>
        <p:spPr>
          <a:xfrm>
            <a:off x="5742630" y="5303205"/>
            <a:ext cx="1568650" cy="3672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63" name="X3"/>
          <p:cNvGrpSpPr/>
          <p:nvPr/>
        </p:nvGrpSpPr>
        <p:grpSpPr>
          <a:xfrm>
            <a:off x="4615489" y="4803261"/>
            <a:ext cx="997223" cy="980199"/>
            <a:chOff x="0" y="0"/>
            <a:chExt cx="997221" cy="980198"/>
          </a:xfrm>
        </p:grpSpPr>
        <p:sp>
          <p:nvSpPr>
            <p:cNvPr id="106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X3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3</a:t>
              </a:r>
            </a:p>
          </p:txBody>
        </p:sp>
      </p:grpSp>
      <p:sp>
        <p:nvSpPr>
          <p:cNvPr id="1064" name="Line"/>
          <p:cNvSpPr/>
          <p:nvPr/>
        </p:nvSpPr>
        <p:spPr>
          <a:xfrm>
            <a:off x="5721139" y="4318558"/>
            <a:ext cx="1663609" cy="11791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67" name="X1"/>
          <p:cNvGrpSpPr/>
          <p:nvPr/>
        </p:nvGrpSpPr>
        <p:grpSpPr>
          <a:xfrm>
            <a:off x="4615489" y="2538490"/>
            <a:ext cx="997223" cy="980199"/>
            <a:chOff x="0" y="0"/>
            <a:chExt cx="997221" cy="980198"/>
          </a:xfrm>
        </p:grpSpPr>
        <p:sp>
          <p:nvSpPr>
            <p:cNvPr id="1065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X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X</a:t>
              </a:r>
              <a:r>
                <a:rPr baseline="-5998"/>
                <a:t>1</a:t>
              </a:r>
            </a:p>
          </p:txBody>
        </p:sp>
      </p:grpSp>
      <p:grpSp>
        <p:nvGrpSpPr>
          <p:cNvPr id="1070" name="1"/>
          <p:cNvGrpSpPr/>
          <p:nvPr/>
        </p:nvGrpSpPr>
        <p:grpSpPr>
          <a:xfrm>
            <a:off x="4615489" y="5940192"/>
            <a:ext cx="997223" cy="980199"/>
            <a:chOff x="0" y="0"/>
            <a:chExt cx="997221" cy="980198"/>
          </a:xfrm>
        </p:grpSpPr>
        <p:sp>
          <p:nvSpPr>
            <p:cNvPr id="1068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1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71" name="Line"/>
          <p:cNvSpPr/>
          <p:nvPr/>
        </p:nvSpPr>
        <p:spPr>
          <a:xfrm>
            <a:off x="5680744" y="3370944"/>
            <a:ext cx="1850128" cy="19581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2" name="Line"/>
          <p:cNvSpPr/>
          <p:nvPr/>
        </p:nvSpPr>
        <p:spPr>
          <a:xfrm flipV="1">
            <a:off x="5749365" y="5949808"/>
            <a:ext cx="1541055" cy="385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75" name="Y2"/>
          <p:cNvGrpSpPr/>
          <p:nvPr/>
        </p:nvGrpSpPr>
        <p:grpSpPr>
          <a:xfrm>
            <a:off x="7437808" y="5374761"/>
            <a:ext cx="997223" cy="980199"/>
            <a:chOff x="0" y="0"/>
            <a:chExt cx="997221" cy="980198"/>
          </a:xfrm>
        </p:grpSpPr>
        <p:sp>
          <p:nvSpPr>
            <p:cNvPr id="1073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Y2"/>
            <p:cNvSpPr txBox="1"/>
            <p:nvPr/>
          </p:nvSpPr>
          <p:spPr>
            <a:xfrm>
              <a:off x="146040" y="255149"/>
              <a:ext cx="70514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</a:t>
              </a:r>
              <a:r>
                <a:rPr baseline="-5998"/>
                <a:t>2</a:t>
              </a:r>
            </a:p>
          </p:txBody>
        </p:sp>
      </p:grpSp>
      <p:sp>
        <p:nvSpPr>
          <p:cNvPr id="1076" name="Line"/>
          <p:cNvSpPr/>
          <p:nvPr/>
        </p:nvSpPr>
        <p:spPr>
          <a:xfrm flipV="1">
            <a:off x="5735542" y="3912021"/>
            <a:ext cx="1626326" cy="1165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7" name="Line"/>
          <p:cNvSpPr/>
          <p:nvPr/>
        </p:nvSpPr>
        <p:spPr>
          <a:xfrm flipV="1">
            <a:off x="5761972" y="3720425"/>
            <a:ext cx="1544205" cy="317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8" name="Line"/>
          <p:cNvSpPr/>
          <p:nvPr/>
        </p:nvSpPr>
        <p:spPr>
          <a:xfrm>
            <a:off x="5751800" y="3064438"/>
            <a:ext cx="1547139" cy="4512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5713012" y="4062158"/>
            <a:ext cx="1745266" cy="20290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2" grpId="3"/>
      <p:bldP build="whole" bldLvl="1" animBg="1" rev="0" advAuto="0" spid="1079" grpId="2"/>
      <p:bldP build="whole" bldLvl="1" animBg="1" rev="0" advAuto="0" spid="1070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어떻게 좋은 W를 구할까?"/>
          <p:cNvSpPr txBox="1"/>
          <p:nvPr>
            <p:ph type="title" idx="4294967295"/>
          </p:nvPr>
        </p:nvSpPr>
        <p:spPr>
          <a:xfrm>
            <a:off x="2263139" y="1268191"/>
            <a:ext cx="8788401" cy="1726714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간단한 인공신경망 예제</a:t>
            </a:r>
          </a:p>
        </p:txBody>
      </p:sp>
      <p:sp>
        <p:nvSpPr>
          <p:cNvPr id="1082" name="어떻게 좋은 W를 구할까?"/>
          <p:cNvSpPr txBox="1"/>
          <p:nvPr/>
        </p:nvSpPr>
        <p:spPr>
          <a:xfrm>
            <a:off x="9469119" y="4612101"/>
            <a:ext cx="2303781" cy="15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체중</a:t>
            </a:r>
            <a:endParaRPr sz="4900"/>
          </a:p>
          <a:p>
            <a:pPr>
              <a:lnSpc>
                <a:spcPct val="90000"/>
              </a:lnSpc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혈압</a:t>
            </a:r>
          </a:p>
        </p:txBody>
      </p:sp>
      <p:sp>
        <p:nvSpPr>
          <p:cNvPr id="1083" name="어떻게 좋은 W를 구할까?"/>
          <p:cNvSpPr txBox="1"/>
          <p:nvPr/>
        </p:nvSpPr>
        <p:spPr>
          <a:xfrm>
            <a:off x="1551939" y="3917167"/>
            <a:ext cx="4300222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수면 시간</a:t>
            </a:r>
            <a:endParaRPr sz="4900"/>
          </a:p>
          <a:p>
            <a:pPr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운동 시간</a:t>
            </a:r>
            <a:endParaRPr sz="4900"/>
          </a:p>
          <a:p>
            <a:pPr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칼로리 섭취량</a:t>
            </a:r>
          </a:p>
        </p:txBody>
      </p:sp>
      <p:sp>
        <p:nvSpPr>
          <p:cNvPr id="1084" name="어떻게 좋은 W를 구할까?"/>
          <p:cNvSpPr txBox="1"/>
          <p:nvPr/>
        </p:nvSpPr>
        <p:spPr>
          <a:xfrm>
            <a:off x="6141720" y="4857944"/>
            <a:ext cx="2303780" cy="15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700"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</a:p>
        </p:txBody>
      </p:sp>
      <p:sp>
        <p:nvSpPr>
          <p:cNvPr id="1085" name="어떻게 좋은 W를 구할까?"/>
          <p:cNvSpPr txBox="1"/>
          <p:nvPr/>
        </p:nvSpPr>
        <p:spPr>
          <a:xfrm>
            <a:off x="6073140" y="4191487"/>
            <a:ext cx="2303780" cy="150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함수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3182112" y="840866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벡터</a:t>
            </a:r>
          </a:p>
        </p:txBody>
      </p:sp>
      <p:sp>
        <p:nvSpPr>
          <p:cNvPr id="1087" name="TextBox 8"/>
          <p:cNvSpPr txBox="1"/>
          <p:nvPr/>
        </p:nvSpPr>
        <p:spPr>
          <a:xfrm>
            <a:off x="6840981" y="840866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행렬</a:t>
            </a:r>
          </a:p>
        </p:txBody>
      </p:sp>
      <p:sp>
        <p:nvSpPr>
          <p:cNvPr id="1088" name="TextBox 10"/>
          <p:cNvSpPr txBox="1"/>
          <p:nvPr/>
        </p:nvSpPr>
        <p:spPr>
          <a:xfrm>
            <a:off x="10168381" y="840866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벡터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091" name="Oval"/>
          <p:cNvSpPr/>
          <p:nvPr/>
        </p:nvSpPr>
        <p:spPr>
          <a:xfrm>
            <a:off x="4306742" y="3482966"/>
            <a:ext cx="997223" cy="980197"/>
          </a:xfrm>
          <a:prstGeom prst="ellipse">
            <a:avLst/>
          </a:prstGeom>
          <a:solidFill>
            <a:srgbClr val="11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2" name="Oval"/>
          <p:cNvSpPr/>
          <p:nvPr/>
        </p:nvSpPr>
        <p:spPr>
          <a:xfrm>
            <a:off x="4306742" y="4531121"/>
            <a:ext cx="997223" cy="980199"/>
          </a:xfrm>
          <a:prstGeom prst="ellipse">
            <a:avLst/>
          </a:prstGeom>
          <a:solidFill>
            <a:srgbClr val="11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3" name="Text"/>
          <p:cNvSpPr txBox="1"/>
          <p:nvPr/>
        </p:nvSpPr>
        <p:spPr>
          <a:xfrm>
            <a:off x="9849476" y="4076168"/>
            <a:ext cx="11114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094" name="운동 시간"/>
          <p:cNvSpPr txBox="1"/>
          <p:nvPr/>
        </p:nvSpPr>
        <p:spPr>
          <a:xfrm>
            <a:off x="2766578" y="4777278"/>
            <a:ext cx="1253643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운동 시간</a:t>
            </a:r>
          </a:p>
        </p:txBody>
      </p:sp>
      <p:sp>
        <p:nvSpPr>
          <p:cNvPr id="1095" name="Oval"/>
          <p:cNvSpPr/>
          <p:nvPr/>
        </p:nvSpPr>
        <p:spPr>
          <a:xfrm>
            <a:off x="8452684" y="3934693"/>
            <a:ext cx="997223" cy="980197"/>
          </a:xfrm>
          <a:prstGeom prst="ellipse">
            <a:avLst/>
          </a:prstGeom>
          <a:solidFill>
            <a:srgbClr val="F29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6" name="Oval"/>
          <p:cNvSpPr/>
          <p:nvPr/>
        </p:nvSpPr>
        <p:spPr>
          <a:xfrm>
            <a:off x="8452684" y="5154902"/>
            <a:ext cx="997223" cy="980199"/>
          </a:xfrm>
          <a:prstGeom prst="ellipse">
            <a:avLst/>
          </a:prstGeom>
          <a:solidFill>
            <a:srgbClr val="F29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7" name="수면 시간"/>
          <p:cNvSpPr txBox="1"/>
          <p:nvPr/>
        </p:nvSpPr>
        <p:spPr>
          <a:xfrm>
            <a:off x="2766578" y="3729123"/>
            <a:ext cx="1253643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수면 시간</a:t>
            </a:r>
          </a:p>
        </p:txBody>
      </p:sp>
      <p:sp>
        <p:nvSpPr>
          <p:cNvPr id="1098" name="체중"/>
          <p:cNvSpPr txBox="1"/>
          <p:nvPr/>
        </p:nvSpPr>
        <p:spPr>
          <a:xfrm>
            <a:off x="9888950" y="418984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체중</a:t>
            </a:r>
          </a:p>
        </p:txBody>
      </p:sp>
      <p:sp>
        <p:nvSpPr>
          <p:cNvPr id="1099" name="Oval"/>
          <p:cNvSpPr/>
          <p:nvPr/>
        </p:nvSpPr>
        <p:spPr>
          <a:xfrm>
            <a:off x="4319442" y="5591978"/>
            <a:ext cx="997223" cy="980199"/>
          </a:xfrm>
          <a:prstGeom prst="ellipse">
            <a:avLst/>
          </a:prstGeom>
          <a:solidFill>
            <a:srgbClr val="11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0" name="혈압"/>
          <p:cNvSpPr txBox="1"/>
          <p:nvPr/>
        </p:nvSpPr>
        <p:spPr>
          <a:xfrm>
            <a:off x="9888949" y="5410048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101" name="Text"/>
          <p:cNvSpPr txBox="1"/>
          <p:nvPr/>
        </p:nvSpPr>
        <p:spPr>
          <a:xfrm>
            <a:off x="8413695" y="4686395"/>
            <a:ext cx="63562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102" name="Line"/>
          <p:cNvSpPr/>
          <p:nvPr/>
        </p:nvSpPr>
        <p:spPr>
          <a:xfrm flipV="1">
            <a:off x="5383318" y="4386595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3" name="Line"/>
          <p:cNvSpPr/>
          <p:nvPr/>
        </p:nvSpPr>
        <p:spPr>
          <a:xfrm flipV="1">
            <a:off x="5440310" y="4386126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4" name="Line"/>
          <p:cNvSpPr/>
          <p:nvPr/>
        </p:nvSpPr>
        <p:spPr>
          <a:xfrm>
            <a:off x="5317014" y="4036065"/>
            <a:ext cx="3071571" cy="34854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5" name="Line"/>
          <p:cNvSpPr/>
          <p:nvPr/>
        </p:nvSpPr>
        <p:spPr>
          <a:xfrm>
            <a:off x="5296360" y="4033183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6" name="Line"/>
          <p:cNvSpPr/>
          <p:nvPr/>
        </p:nvSpPr>
        <p:spPr>
          <a:xfrm>
            <a:off x="5358151" y="4986885"/>
            <a:ext cx="3024217" cy="56104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7" name="Line"/>
          <p:cNvSpPr/>
          <p:nvPr/>
        </p:nvSpPr>
        <p:spPr>
          <a:xfrm flipV="1">
            <a:off x="5423117" y="5555145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8" name="칼로리 섭취량"/>
          <p:cNvSpPr txBox="1"/>
          <p:nvPr/>
        </p:nvSpPr>
        <p:spPr>
          <a:xfrm>
            <a:off x="2251465" y="5825435"/>
            <a:ext cx="1780947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109" name="TextBox 36"/>
          <p:cNvSpPr txBox="1"/>
          <p:nvPr/>
        </p:nvSpPr>
        <p:spPr>
          <a:xfrm>
            <a:off x="4351074" y="811783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벡터</a:t>
            </a:r>
          </a:p>
        </p:txBody>
      </p:sp>
      <p:sp>
        <p:nvSpPr>
          <p:cNvPr id="1110" name="TextBox 37"/>
          <p:cNvSpPr txBox="1"/>
          <p:nvPr/>
        </p:nvSpPr>
        <p:spPr>
          <a:xfrm>
            <a:off x="6459512" y="811783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행렬</a:t>
            </a:r>
          </a:p>
        </p:txBody>
      </p:sp>
      <p:sp>
        <p:nvSpPr>
          <p:cNvPr id="1111" name="TextBox 38"/>
          <p:cNvSpPr txBox="1"/>
          <p:nvPr/>
        </p:nvSpPr>
        <p:spPr>
          <a:xfrm>
            <a:off x="8567950" y="8117839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벡터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어떻게 좋은 W를 구할까?"/>
          <p:cNvSpPr txBox="1"/>
          <p:nvPr>
            <p:ph type="title" idx="4294967295"/>
          </p:nvPr>
        </p:nvSpPr>
        <p:spPr>
          <a:xfrm>
            <a:off x="1270000" y="3713967"/>
            <a:ext cx="10464800" cy="3302003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행렬을 구하기 위해선</a:t>
            </a:r>
            <a:br/>
            <a:r>
              <a:t>많은 데이터가 필요합니다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안녕하세요"/>
          <p:cNvSpPr txBox="1"/>
          <p:nvPr/>
        </p:nvSpPr>
        <p:spPr>
          <a:xfrm>
            <a:off x="9533783" y="4495799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pic>
        <p:nvPicPr>
          <p:cNvPr id="155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hello"/>
          <p:cNvSpPr txBox="1"/>
          <p:nvPr/>
        </p:nvSpPr>
        <p:spPr>
          <a:xfrm>
            <a:off x="2023777" y="4503720"/>
            <a:ext cx="1367054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hello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angle"/>
          <p:cNvSpPr/>
          <p:nvPr/>
        </p:nvSpPr>
        <p:spPr>
          <a:xfrm>
            <a:off x="787130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6" name="Rectangle"/>
          <p:cNvSpPr/>
          <p:nvPr/>
        </p:nvSpPr>
        <p:spPr>
          <a:xfrm>
            <a:off x="3744071" y="3813536"/>
            <a:ext cx="1442959" cy="346278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7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138" name="Group"/>
          <p:cNvGrpSpPr/>
          <p:nvPr/>
        </p:nvGrpSpPr>
        <p:grpSpPr>
          <a:xfrm>
            <a:off x="1851895" y="3975100"/>
            <a:ext cx="12963783" cy="3089209"/>
            <a:chOff x="0" y="0"/>
            <a:chExt cx="12963782" cy="3089208"/>
          </a:xfrm>
        </p:grpSpPr>
        <p:grpSp>
          <p:nvGrpSpPr>
            <p:cNvPr id="1120" name="8시간"/>
            <p:cNvGrpSpPr/>
            <p:nvPr/>
          </p:nvGrpSpPr>
          <p:grpSpPr>
            <a:xfrm>
              <a:off x="2055278" y="0"/>
              <a:ext cx="997223" cy="980199"/>
              <a:chOff x="0" y="0"/>
              <a:chExt cx="997221" cy="980198"/>
            </a:xfrm>
          </p:grpSpPr>
          <p:sp>
            <p:nvSpPr>
              <p:cNvPr id="1118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19" name="8…"/>
              <p:cNvSpPr txBox="1"/>
              <p:nvPr/>
            </p:nvSpPr>
            <p:spPr>
              <a:xfrm>
                <a:off x="146039" y="134498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8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grpSp>
          <p:nvGrpSpPr>
            <p:cNvPr id="1123" name="1시간"/>
            <p:cNvGrpSpPr/>
            <p:nvPr/>
          </p:nvGrpSpPr>
          <p:grpSpPr>
            <a:xfrm>
              <a:off x="2055278" y="1048155"/>
              <a:ext cx="997223" cy="980199"/>
              <a:chOff x="0" y="0"/>
              <a:chExt cx="997221" cy="980198"/>
            </a:xfrm>
          </p:grpSpPr>
          <p:sp>
            <p:nvSpPr>
              <p:cNvPr id="1121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22" name="1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sp>
          <p:nvSpPr>
            <p:cNvPr id="1124" name="Text"/>
            <p:cNvSpPr txBox="1"/>
            <p:nvPr/>
          </p:nvSpPr>
          <p:spPr>
            <a:xfrm>
              <a:off x="6607521" y="711296"/>
              <a:ext cx="6356262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125" name="운동 시간"/>
            <p:cNvSpPr txBox="1"/>
            <p:nvPr/>
          </p:nvSpPr>
          <p:spPr>
            <a:xfrm>
              <a:off x="515113" y="1294311"/>
              <a:ext cx="1253643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sp>
          <p:nvSpPr>
            <p:cNvPr id="1126" name="칼로리 섭취량"/>
            <p:cNvSpPr txBox="1"/>
            <p:nvPr/>
          </p:nvSpPr>
          <p:spPr>
            <a:xfrm>
              <a:off x="0" y="2342467"/>
              <a:ext cx="1780947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칼로리 섭취량</a:t>
              </a:r>
            </a:p>
          </p:txBody>
        </p:sp>
        <p:grpSp>
          <p:nvGrpSpPr>
            <p:cNvPr id="1129" name="65kg"/>
            <p:cNvGrpSpPr/>
            <p:nvPr/>
          </p:nvGrpSpPr>
          <p:grpSpPr>
            <a:xfrm>
              <a:off x="6201218" y="451727"/>
              <a:ext cx="997223" cy="980199"/>
              <a:chOff x="0" y="0"/>
              <a:chExt cx="997221" cy="980198"/>
            </a:xfrm>
          </p:grpSpPr>
          <p:sp>
            <p:nvSpPr>
              <p:cNvPr id="1127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28" name="65…"/>
              <p:cNvSpPr txBox="1"/>
              <p:nvPr/>
            </p:nvSpPr>
            <p:spPr>
              <a:xfrm>
                <a:off x="146040" y="70998"/>
                <a:ext cx="70514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65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kg</a:t>
                </a:r>
              </a:p>
            </p:txBody>
          </p:sp>
        </p:grpSp>
        <p:grpSp>
          <p:nvGrpSpPr>
            <p:cNvPr id="1132" name="110"/>
            <p:cNvGrpSpPr/>
            <p:nvPr/>
          </p:nvGrpSpPr>
          <p:grpSpPr>
            <a:xfrm>
              <a:off x="6201218" y="1671934"/>
              <a:ext cx="997223" cy="980199"/>
              <a:chOff x="0" y="0"/>
              <a:chExt cx="997221" cy="980198"/>
            </a:xfrm>
          </p:grpSpPr>
          <p:sp>
            <p:nvSpPr>
              <p:cNvPr id="1130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31" name="110"/>
              <p:cNvSpPr txBox="1"/>
              <p:nvPr/>
            </p:nvSpPr>
            <p:spPr>
              <a:xfrm>
                <a:off x="146040" y="255149"/>
                <a:ext cx="705142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1133" name="수면 시간"/>
            <p:cNvSpPr txBox="1"/>
            <p:nvPr/>
          </p:nvSpPr>
          <p:spPr>
            <a:xfrm>
              <a:off x="515113" y="246156"/>
              <a:ext cx="1253643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134" name="체중"/>
            <p:cNvSpPr txBox="1"/>
            <p:nvPr/>
          </p:nvSpPr>
          <p:spPr>
            <a:xfrm>
              <a:off x="7637485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grpSp>
          <p:nvGrpSpPr>
            <p:cNvPr id="1137" name="1500…"/>
            <p:cNvGrpSpPr/>
            <p:nvPr/>
          </p:nvGrpSpPr>
          <p:grpSpPr>
            <a:xfrm>
              <a:off x="2067978" y="2109010"/>
              <a:ext cx="997223" cy="980199"/>
              <a:chOff x="0" y="0"/>
              <a:chExt cx="997221" cy="980198"/>
            </a:xfrm>
          </p:grpSpPr>
          <p:sp>
            <p:nvSpPr>
              <p:cNvPr id="1135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36" name="1500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1500</a:t>
                </a:r>
                <a:endParaRPr sz="2100"/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kcal</a:t>
                </a:r>
              </a:p>
            </p:txBody>
          </p:sp>
        </p:grpSp>
      </p:grpSp>
      <p:sp>
        <p:nvSpPr>
          <p:cNvPr id="1139" name="이와 같이 실제 데이터가 필요합니다."/>
          <p:cNvSpPr txBox="1"/>
          <p:nvPr/>
        </p:nvSpPr>
        <p:spPr>
          <a:xfrm>
            <a:off x="3437700" y="1253135"/>
            <a:ext cx="5952237" cy="17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7999"/>
              </a:lnSpc>
              <a:defRPr b="0" sz="3200"/>
            </a:pPr>
            <a:r>
              <a:t>이와 같</a:t>
            </a:r>
            <a:r>
              <a:t>은</a:t>
            </a:r>
            <a:r>
              <a:t> 실제 데이터가 필요합니다.</a:t>
            </a:r>
          </a:p>
          <a:p>
            <a:pPr defTabSz="457200">
              <a:lnSpc>
                <a:spcPct val="117999"/>
              </a:lnSpc>
              <a:defRPr b="0" sz="3200"/>
            </a:pPr>
          </a:p>
          <a:p>
            <a:pPr defTabSz="457200">
              <a:lnSpc>
                <a:spcPct val="117999"/>
              </a:lnSpc>
              <a:defRPr b="0" sz="3200"/>
            </a:pPr>
            <a:r>
              <a:t>사례 </a:t>
            </a:r>
            <a:r>
              <a:t>1</a:t>
            </a:r>
          </a:p>
        </p:txBody>
      </p:sp>
      <p:sp>
        <p:nvSpPr>
          <p:cNvPr id="1140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Rectangle"/>
          <p:cNvSpPr/>
          <p:nvPr/>
        </p:nvSpPr>
        <p:spPr>
          <a:xfrm>
            <a:off x="787130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3" name="Rectangle"/>
          <p:cNvSpPr/>
          <p:nvPr/>
        </p:nvSpPr>
        <p:spPr>
          <a:xfrm>
            <a:off x="3744071" y="3813536"/>
            <a:ext cx="1442959" cy="346278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4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164" name="Group"/>
          <p:cNvGrpSpPr/>
          <p:nvPr/>
        </p:nvGrpSpPr>
        <p:grpSpPr>
          <a:xfrm>
            <a:off x="2367007" y="3975100"/>
            <a:ext cx="12448673" cy="3089209"/>
            <a:chOff x="0" y="0"/>
            <a:chExt cx="12448671" cy="3089208"/>
          </a:xfrm>
        </p:grpSpPr>
        <p:grpSp>
          <p:nvGrpSpPr>
            <p:cNvPr id="1147" name="5시간"/>
            <p:cNvGrpSpPr/>
            <p:nvPr/>
          </p:nvGrpSpPr>
          <p:grpSpPr>
            <a:xfrm>
              <a:off x="1540165" y="0"/>
              <a:ext cx="997223" cy="980199"/>
              <a:chOff x="0" y="0"/>
              <a:chExt cx="997221" cy="980198"/>
            </a:xfrm>
          </p:grpSpPr>
          <p:sp>
            <p:nvSpPr>
              <p:cNvPr id="1145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46" name="5…"/>
              <p:cNvSpPr txBox="1"/>
              <p:nvPr/>
            </p:nvSpPr>
            <p:spPr>
              <a:xfrm>
                <a:off x="146039" y="134498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5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grpSp>
          <p:nvGrpSpPr>
            <p:cNvPr id="1150" name="0시간"/>
            <p:cNvGrpSpPr/>
            <p:nvPr/>
          </p:nvGrpSpPr>
          <p:grpSpPr>
            <a:xfrm>
              <a:off x="1540165" y="1048155"/>
              <a:ext cx="997223" cy="980199"/>
              <a:chOff x="0" y="0"/>
              <a:chExt cx="997221" cy="980198"/>
            </a:xfrm>
          </p:grpSpPr>
          <p:sp>
            <p:nvSpPr>
              <p:cNvPr id="1148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49" name="0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0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sp>
          <p:nvSpPr>
            <p:cNvPr id="1151" name="Text"/>
            <p:cNvSpPr txBox="1"/>
            <p:nvPr/>
          </p:nvSpPr>
          <p:spPr>
            <a:xfrm>
              <a:off x="6092409" y="711296"/>
              <a:ext cx="635626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152" name="운동 시간"/>
            <p:cNvSpPr txBox="1"/>
            <p:nvPr/>
          </p:nvSpPr>
          <p:spPr>
            <a:xfrm>
              <a:off x="-1" y="1294311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grpSp>
          <p:nvGrpSpPr>
            <p:cNvPr id="1155" name="80kg"/>
            <p:cNvGrpSpPr/>
            <p:nvPr/>
          </p:nvGrpSpPr>
          <p:grpSpPr>
            <a:xfrm>
              <a:off x="5686106" y="451727"/>
              <a:ext cx="997223" cy="980199"/>
              <a:chOff x="0" y="0"/>
              <a:chExt cx="997221" cy="980198"/>
            </a:xfrm>
          </p:grpSpPr>
          <p:sp>
            <p:nvSpPr>
              <p:cNvPr id="1153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54" name="80…"/>
              <p:cNvSpPr txBox="1"/>
              <p:nvPr/>
            </p:nvSpPr>
            <p:spPr>
              <a:xfrm>
                <a:off x="146040" y="70998"/>
                <a:ext cx="70514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80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kg</a:t>
                </a:r>
              </a:p>
            </p:txBody>
          </p:sp>
        </p:grpSp>
        <p:grpSp>
          <p:nvGrpSpPr>
            <p:cNvPr id="1158" name="150"/>
            <p:cNvGrpSpPr/>
            <p:nvPr/>
          </p:nvGrpSpPr>
          <p:grpSpPr>
            <a:xfrm>
              <a:off x="5686106" y="1671934"/>
              <a:ext cx="997223" cy="980199"/>
              <a:chOff x="0" y="0"/>
              <a:chExt cx="997221" cy="980198"/>
            </a:xfrm>
          </p:grpSpPr>
          <p:sp>
            <p:nvSpPr>
              <p:cNvPr id="1156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57" name="150"/>
              <p:cNvSpPr txBox="1"/>
              <p:nvPr/>
            </p:nvSpPr>
            <p:spPr>
              <a:xfrm>
                <a:off x="146040" y="255149"/>
                <a:ext cx="705142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</p:grpSp>
        <p:sp>
          <p:nvSpPr>
            <p:cNvPr id="1159" name="수면 시간"/>
            <p:cNvSpPr txBox="1"/>
            <p:nvPr/>
          </p:nvSpPr>
          <p:spPr>
            <a:xfrm>
              <a:off x="-1" y="246156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160" name="체중"/>
            <p:cNvSpPr txBox="1"/>
            <p:nvPr/>
          </p:nvSpPr>
          <p:spPr>
            <a:xfrm>
              <a:off x="7122373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grpSp>
          <p:nvGrpSpPr>
            <p:cNvPr id="1163" name="2500…"/>
            <p:cNvGrpSpPr/>
            <p:nvPr/>
          </p:nvGrpSpPr>
          <p:grpSpPr>
            <a:xfrm>
              <a:off x="1552865" y="2109010"/>
              <a:ext cx="997223" cy="980199"/>
              <a:chOff x="0" y="0"/>
              <a:chExt cx="997221" cy="980198"/>
            </a:xfrm>
          </p:grpSpPr>
          <p:sp>
            <p:nvSpPr>
              <p:cNvPr id="1161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62" name="2500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2500</a:t>
                </a:r>
                <a:endParaRPr sz="2100"/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kcal</a:t>
                </a:r>
              </a:p>
            </p:txBody>
          </p:sp>
        </p:grpSp>
      </p:grpSp>
      <p:sp>
        <p:nvSpPr>
          <p:cNvPr id="1165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166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167" name="이와 같이 실제 데이터가 필요합니다."/>
          <p:cNvSpPr txBox="1"/>
          <p:nvPr/>
        </p:nvSpPr>
        <p:spPr>
          <a:xfrm>
            <a:off x="3437700" y="1253135"/>
            <a:ext cx="5952237" cy="17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7999"/>
              </a:lnSpc>
              <a:defRPr b="0" sz="3200"/>
            </a:pPr>
            <a:r>
              <a:t>이와 같이 실제 데이터가 필요합니다.</a:t>
            </a:r>
          </a:p>
          <a:p>
            <a:pPr defTabSz="457200">
              <a:lnSpc>
                <a:spcPct val="117999"/>
              </a:lnSpc>
              <a:defRPr b="0" sz="3200"/>
            </a:pPr>
          </a:p>
          <a:p>
            <a:pPr defTabSz="457200">
              <a:lnSpc>
                <a:spcPct val="117999"/>
              </a:lnSpc>
              <a:defRPr b="0" sz="3200"/>
            </a:pPr>
            <a:r>
              <a:t>사례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어떻게 좋은 W를 구할까?"/>
          <p:cNvSpPr txBox="1"/>
          <p:nvPr>
            <p:ph type="title" idx="4294967295"/>
          </p:nvPr>
        </p:nvSpPr>
        <p:spPr>
          <a:xfrm>
            <a:off x="1231900" y="3085318"/>
            <a:ext cx="10464800" cy="33020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Rectangle"/>
          <p:cNvSpPr/>
          <p:nvPr/>
        </p:nvSpPr>
        <p:spPr>
          <a:xfrm>
            <a:off x="787130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2" name="Rectangle"/>
          <p:cNvSpPr/>
          <p:nvPr/>
        </p:nvSpPr>
        <p:spPr>
          <a:xfrm>
            <a:off x="3744071" y="3813536"/>
            <a:ext cx="1442959" cy="346278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3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193" name="Group"/>
          <p:cNvGrpSpPr/>
          <p:nvPr/>
        </p:nvGrpSpPr>
        <p:grpSpPr>
          <a:xfrm>
            <a:off x="2367007" y="3975100"/>
            <a:ext cx="12448673" cy="3089209"/>
            <a:chOff x="0" y="0"/>
            <a:chExt cx="12448671" cy="3089208"/>
          </a:xfrm>
        </p:grpSpPr>
        <p:grpSp>
          <p:nvGrpSpPr>
            <p:cNvPr id="1176" name="6시간"/>
            <p:cNvGrpSpPr/>
            <p:nvPr/>
          </p:nvGrpSpPr>
          <p:grpSpPr>
            <a:xfrm>
              <a:off x="1540165" y="0"/>
              <a:ext cx="997223" cy="980199"/>
              <a:chOff x="0" y="0"/>
              <a:chExt cx="997221" cy="980198"/>
            </a:xfrm>
          </p:grpSpPr>
          <p:sp>
            <p:nvSpPr>
              <p:cNvPr id="1174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75" name="6…"/>
              <p:cNvSpPr txBox="1"/>
              <p:nvPr/>
            </p:nvSpPr>
            <p:spPr>
              <a:xfrm>
                <a:off x="146039" y="134498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6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grpSp>
          <p:nvGrpSpPr>
            <p:cNvPr id="1179" name="3시간"/>
            <p:cNvGrpSpPr/>
            <p:nvPr/>
          </p:nvGrpSpPr>
          <p:grpSpPr>
            <a:xfrm>
              <a:off x="1540165" y="1048155"/>
              <a:ext cx="997223" cy="980199"/>
              <a:chOff x="0" y="0"/>
              <a:chExt cx="997221" cy="980198"/>
            </a:xfrm>
          </p:grpSpPr>
          <p:sp>
            <p:nvSpPr>
              <p:cNvPr id="1177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78" name="3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3</a:t>
                </a:r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시간</a:t>
                </a:r>
              </a:p>
            </p:txBody>
          </p:sp>
        </p:grpSp>
        <p:sp>
          <p:nvSpPr>
            <p:cNvPr id="1180" name="Text"/>
            <p:cNvSpPr txBox="1"/>
            <p:nvPr/>
          </p:nvSpPr>
          <p:spPr>
            <a:xfrm>
              <a:off x="6092409" y="711296"/>
              <a:ext cx="635626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181" name="운동 시간"/>
            <p:cNvSpPr txBox="1"/>
            <p:nvPr/>
          </p:nvSpPr>
          <p:spPr>
            <a:xfrm>
              <a:off x="-1" y="1294311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grpSp>
          <p:nvGrpSpPr>
            <p:cNvPr id="1184" name="55kg"/>
            <p:cNvGrpSpPr/>
            <p:nvPr/>
          </p:nvGrpSpPr>
          <p:grpSpPr>
            <a:xfrm>
              <a:off x="5686106" y="451727"/>
              <a:ext cx="997223" cy="980199"/>
              <a:chOff x="0" y="0"/>
              <a:chExt cx="997221" cy="980198"/>
            </a:xfrm>
          </p:grpSpPr>
          <p:sp>
            <p:nvSpPr>
              <p:cNvPr id="1182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83" name="55…"/>
              <p:cNvSpPr txBox="1"/>
              <p:nvPr/>
            </p:nvSpPr>
            <p:spPr>
              <a:xfrm>
                <a:off x="146040" y="70998"/>
                <a:ext cx="70514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55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kg</a:t>
                </a:r>
              </a:p>
            </p:txBody>
          </p:sp>
        </p:grpSp>
        <p:grpSp>
          <p:nvGrpSpPr>
            <p:cNvPr id="1187" name="90"/>
            <p:cNvGrpSpPr/>
            <p:nvPr/>
          </p:nvGrpSpPr>
          <p:grpSpPr>
            <a:xfrm>
              <a:off x="5686106" y="1671934"/>
              <a:ext cx="997223" cy="980199"/>
              <a:chOff x="0" y="0"/>
              <a:chExt cx="997221" cy="980198"/>
            </a:xfrm>
          </p:grpSpPr>
          <p:sp>
            <p:nvSpPr>
              <p:cNvPr id="1185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86" name="90"/>
              <p:cNvSpPr txBox="1"/>
              <p:nvPr/>
            </p:nvSpPr>
            <p:spPr>
              <a:xfrm>
                <a:off x="146040" y="255149"/>
                <a:ext cx="705142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90</a:t>
                </a:r>
              </a:p>
            </p:txBody>
          </p:sp>
        </p:grpSp>
        <p:sp>
          <p:nvSpPr>
            <p:cNvPr id="1188" name="수면 시간"/>
            <p:cNvSpPr txBox="1"/>
            <p:nvPr/>
          </p:nvSpPr>
          <p:spPr>
            <a:xfrm>
              <a:off x="-1" y="246156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189" name="체중"/>
            <p:cNvSpPr txBox="1"/>
            <p:nvPr/>
          </p:nvSpPr>
          <p:spPr>
            <a:xfrm>
              <a:off x="7122373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grpSp>
          <p:nvGrpSpPr>
            <p:cNvPr id="1192" name="1100…"/>
            <p:cNvGrpSpPr/>
            <p:nvPr/>
          </p:nvGrpSpPr>
          <p:grpSpPr>
            <a:xfrm>
              <a:off x="1552865" y="2109010"/>
              <a:ext cx="997223" cy="980199"/>
              <a:chOff x="0" y="0"/>
              <a:chExt cx="997221" cy="980198"/>
            </a:xfrm>
          </p:grpSpPr>
          <p:sp>
            <p:nvSpPr>
              <p:cNvPr id="1190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91" name="1100…"/>
              <p:cNvSpPr txBox="1"/>
              <p:nvPr/>
            </p:nvSpPr>
            <p:spPr>
              <a:xfrm>
                <a:off x="146039" y="134499"/>
                <a:ext cx="70514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1100</a:t>
                </a:r>
                <a:endParaRPr sz="2100"/>
              </a:p>
              <a:p>
                <a: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kcal</a:t>
                </a:r>
              </a:p>
            </p:txBody>
          </p:sp>
        </p:grpSp>
      </p:grpSp>
      <p:sp>
        <p:nvSpPr>
          <p:cNvPr id="1194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195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196" name="이와 같이 실제 데이터가 필요합니다."/>
          <p:cNvSpPr txBox="1"/>
          <p:nvPr/>
        </p:nvSpPr>
        <p:spPr>
          <a:xfrm>
            <a:off x="3437700" y="1253135"/>
            <a:ext cx="5952237" cy="17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7999"/>
              </a:lnSpc>
              <a:defRPr b="0" sz="3200"/>
            </a:pPr>
            <a:r>
              <a:t>이와 같이 실제 데이터가 필요합니다.</a:t>
            </a:r>
          </a:p>
          <a:p>
            <a:pPr defTabSz="457200">
              <a:lnSpc>
                <a:spcPct val="117999"/>
              </a:lnSpc>
              <a:defRPr b="0" sz="3200"/>
            </a:pPr>
          </a:p>
          <a:p>
            <a:pPr defTabSz="457200">
              <a:lnSpc>
                <a:spcPct val="117999"/>
              </a:lnSpc>
              <a:defRPr b="0" sz="3200"/>
            </a:pPr>
            <a:r>
              <a:t>사례 </a:t>
            </a:r>
            <a:r>
              <a:t>10000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어떻게 좋은 W를 구할까?"/>
          <p:cNvSpPr txBox="1"/>
          <p:nvPr>
            <p:ph type="title" idx="4294967295"/>
          </p:nvPr>
        </p:nvSpPr>
        <p:spPr>
          <a:xfrm>
            <a:off x="1289050" y="3104368"/>
            <a:ext cx="10464800" cy="3302002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어떻게 좋은 </a:t>
            </a:r>
            <a:r>
              <a:t>행렬</a:t>
            </a:r>
            <a:r>
              <a:t>를 구할까</a:t>
            </a:r>
            <a:r>
              <a:t>요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Rectangle"/>
          <p:cNvSpPr/>
          <p:nvPr/>
        </p:nvSpPr>
        <p:spPr>
          <a:xfrm>
            <a:off x="5310447" y="4220524"/>
            <a:ext cx="1651817" cy="258566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1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211" name="Group"/>
          <p:cNvGrpSpPr/>
          <p:nvPr/>
        </p:nvGrpSpPr>
        <p:grpSpPr>
          <a:xfrm>
            <a:off x="2367007" y="3975100"/>
            <a:ext cx="12448673" cy="3089209"/>
            <a:chOff x="0" y="0"/>
            <a:chExt cx="12448671" cy="3089208"/>
          </a:xfrm>
        </p:grpSpPr>
        <p:sp>
          <p:nvSpPr>
            <p:cNvPr id="1202" name="8시간"/>
            <p:cNvSpPr/>
            <p:nvPr/>
          </p:nvSpPr>
          <p:spPr>
            <a:xfrm>
              <a:off x="1540165" y="0"/>
              <a:ext cx="997223" cy="980199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1시간"/>
            <p:cNvSpPr/>
            <p:nvPr/>
          </p:nvSpPr>
          <p:spPr>
            <a:xfrm>
              <a:off x="1540165" y="1048155"/>
              <a:ext cx="997223" cy="980199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Text"/>
            <p:cNvSpPr txBox="1"/>
            <p:nvPr/>
          </p:nvSpPr>
          <p:spPr>
            <a:xfrm>
              <a:off x="6092409" y="711296"/>
              <a:ext cx="635626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205" name="운동 시간"/>
            <p:cNvSpPr txBox="1"/>
            <p:nvPr/>
          </p:nvSpPr>
          <p:spPr>
            <a:xfrm>
              <a:off x="-1" y="1294311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sp>
          <p:nvSpPr>
            <p:cNvPr id="1206" name="Oval"/>
            <p:cNvSpPr/>
            <p:nvPr/>
          </p:nvSpPr>
          <p:spPr>
            <a:xfrm>
              <a:off x="5686106" y="451727"/>
              <a:ext cx="997223" cy="980199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Oval"/>
            <p:cNvSpPr/>
            <p:nvPr/>
          </p:nvSpPr>
          <p:spPr>
            <a:xfrm>
              <a:off x="5686106" y="1671934"/>
              <a:ext cx="997223" cy="980199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수면 시간"/>
            <p:cNvSpPr txBox="1"/>
            <p:nvPr/>
          </p:nvSpPr>
          <p:spPr>
            <a:xfrm>
              <a:off x="-1" y="246156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209" name="체중"/>
            <p:cNvSpPr txBox="1"/>
            <p:nvPr/>
          </p:nvSpPr>
          <p:spPr>
            <a:xfrm>
              <a:off x="7122373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sp>
          <p:nvSpPr>
            <p:cNvPr id="1210" name="1500…"/>
            <p:cNvSpPr/>
            <p:nvPr/>
          </p:nvSpPr>
          <p:spPr>
            <a:xfrm>
              <a:off x="1552865" y="2109010"/>
              <a:ext cx="997223" cy="980199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212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213" name="Line"/>
          <p:cNvSpPr/>
          <p:nvPr/>
        </p:nvSpPr>
        <p:spPr>
          <a:xfrm flipV="1">
            <a:off x="4983748" y="4878728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4" name="Line"/>
          <p:cNvSpPr/>
          <p:nvPr/>
        </p:nvSpPr>
        <p:spPr>
          <a:xfrm flipV="1">
            <a:off x="5040741" y="4878259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5" name="Line"/>
          <p:cNvSpPr/>
          <p:nvPr/>
        </p:nvSpPr>
        <p:spPr>
          <a:xfrm>
            <a:off x="4917445" y="4528199"/>
            <a:ext cx="3071571" cy="3485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6" name="Line"/>
          <p:cNvSpPr/>
          <p:nvPr/>
        </p:nvSpPr>
        <p:spPr>
          <a:xfrm>
            <a:off x="4896790" y="4525316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7" name="Line"/>
          <p:cNvSpPr/>
          <p:nvPr/>
        </p:nvSpPr>
        <p:spPr>
          <a:xfrm>
            <a:off x="4958581" y="5479018"/>
            <a:ext cx="3024216" cy="561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8" name="Line"/>
          <p:cNvSpPr/>
          <p:nvPr/>
        </p:nvSpPr>
        <p:spPr>
          <a:xfrm flipV="1">
            <a:off x="5023548" y="6047278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9" name="0.1"/>
          <p:cNvSpPr txBox="1"/>
          <p:nvPr/>
        </p:nvSpPr>
        <p:spPr>
          <a:xfrm>
            <a:off x="5446975" y="4382984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0.1</a:t>
            </a:r>
          </a:p>
        </p:txBody>
      </p:sp>
      <p:sp>
        <p:nvSpPr>
          <p:cNvPr id="1220" name="-0.3"/>
          <p:cNvSpPr txBox="1"/>
          <p:nvPr/>
        </p:nvSpPr>
        <p:spPr>
          <a:xfrm>
            <a:off x="5384948" y="5084824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-0.3</a:t>
            </a:r>
          </a:p>
        </p:txBody>
      </p:sp>
      <p:sp>
        <p:nvSpPr>
          <p:cNvPr id="1221" name="0.7"/>
          <p:cNvSpPr txBox="1"/>
          <p:nvPr/>
        </p:nvSpPr>
        <p:spPr>
          <a:xfrm>
            <a:off x="5446975" y="591228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0.7</a:t>
            </a:r>
          </a:p>
        </p:txBody>
      </p:sp>
      <p:sp>
        <p:nvSpPr>
          <p:cNvPr id="1222" name="0.5"/>
          <p:cNvSpPr txBox="1"/>
          <p:nvPr/>
        </p:nvSpPr>
        <p:spPr>
          <a:xfrm>
            <a:off x="6266292" y="50800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0.5</a:t>
            </a:r>
          </a:p>
        </p:txBody>
      </p:sp>
      <p:sp>
        <p:nvSpPr>
          <p:cNvPr id="1223" name="-0.8"/>
          <p:cNvSpPr txBox="1"/>
          <p:nvPr/>
        </p:nvSpPr>
        <p:spPr>
          <a:xfrm>
            <a:off x="6204265" y="5551453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-0.8</a:t>
            </a:r>
          </a:p>
        </p:txBody>
      </p:sp>
      <p:sp>
        <p:nvSpPr>
          <p:cNvPr id="1224" name="0.9"/>
          <p:cNvSpPr txBox="1"/>
          <p:nvPr/>
        </p:nvSpPr>
        <p:spPr>
          <a:xfrm>
            <a:off x="6246114" y="60707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0.9</a:t>
            </a:r>
          </a:p>
        </p:txBody>
      </p:sp>
      <p:sp>
        <p:nvSpPr>
          <p:cNvPr id="1225" name="일단 갖고 있던 예시 중에 아무 입력이나 넣고 예측을 해 봅니다."/>
          <p:cNvSpPr txBox="1"/>
          <p:nvPr/>
        </p:nvSpPr>
        <p:spPr>
          <a:xfrm>
            <a:off x="2536587" y="1366995"/>
            <a:ext cx="6972301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아무</a:t>
            </a:r>
            <a:r>
              <a:t>런 행렬값들로 시작해 볼까요</a:t>
            </a:r>
            <a:r>
              <a:t>?</a:t>
            </a:r>
          </a:p>
        </p:txBody>
      </p:sp>
      <p:sp>
        <p:nvSpPr>
          <p:cNvPr id="1226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/>
          <p:nvPr/>
        </p:nvSpPr>
        <p:spPr>
          <a:xfrm>
            <a:off x="5310447" y="4220524"/>
            <a:ext cx="1651817" cy="258566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9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245" name="Group"/>
          <p:cNvGrpSpPr/>
          <p:nvPr/>
        </p:nvGrpSpPr>
        <p:grpSpPr>
          <a:xfrm>
            <a:off x="2367007" y="3975100"/>
            <a:ext cx="12448673" cy="3089209"/>
            <a:chOff x="0" y="0"/>
            <a:chExt cx="12448671" cy="3089208"/>
          </a:xfrm>
        </p:grpSpPr>
        <p:grpSp>
          <p:nvGrpSpPr>
            <p:cNvPr id="1232" name="8시간"/>
            <p:cNvGrpSpPr/>
            <p:nvPr/>
          </p:nvGrpSpPr>
          <p:grpSpPr>
            <a:xfrm>
              <a:off x="1540165" y="0"/>
              <a:ext cx="997223" cy="980199"/>
              <a:chOff x="0" y="0"/>
              <a:chExt cx="997221" cy="980198"/>
            </a:xfrm>
          </p:grpSpPr>
          <p:sp>
            <p:nvSpPr>
              <p:cNvPr id="1230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31" name="8시간"/>
              <p:cNvSpPr txBox="1"/>
              <p:nvPr/>
            </p:nvSpPr>
            <p:spPr>
              <a:xfrm>
                <a:off x="146039" y="60327"/>
                <a:ext cx="705143" cy="859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8시간</a:t>
                </a:r>
              </a:p>
            </p:txBody>
          </p:sp>
        </p:grpSp>
        <p:grpSp>
          <p:nvGrpSpPr>
            <p:cNvPr id="1235" name="1시간"/>
            <p:cNvGrpSpPr/>
            <p:nvPr/>
          </p:nvGrpSpPr>
          <p:grpSpPr>
            <a:xfrm>
              <a:off x="1540165" y="1048155"/>
              <a:ext cx="997223" cy="980199"/>
              <a:chOff x="0" y="0"/>
              <a:chExt cx="997221" cy="980198"/>
            </a:xfrm>
          </p:grpSpPr>
          <p:sp>
            <p:nvSpPr>
              <p:cNvPr id="1233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34" name="1시간"/>
              <p:cNvSpPr txBox="1"/>
              <p:nvPr/>
            </p:nvSpPr>
            <p:spPr>
              <a:xfrm>
                <a:off x="146039" y="60327"/>
                <a:ext cx="705143" cy="8595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1시간</a:t>
                </a:r>
              </a:p>
            </p:txBody>
          </p:sp>
        </p:grpSp>
        <p:sp>
          <p:nvSpPr>
            <p:cNvPr id="1236" name="Text"/>
            <p:cNvSpPr txBox="1"/>
            <p:nvPr/>
          </p:nvSpPr>
          <p:spPr>
            <a:xfrm>
              <a:off x="6092409" y="711296"/>
              <a:ext cx="635626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237" name="운동 시간"/>
            <p:cNvSpPr txBox="1"/>
            <p:nvPr/>
          </p:nvSpPr>
          <p:spPr>
            <a:xfrm>
              <a:off x="-1" y="1294311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sp>
          <p:nvSpPr>
            <p:cNvPr id="1238" name="Oval"/>
            <p:cNvSpPr/>
            <p:nvPr/>
          </p:nvSpPr>
          <p:spPr>
            <a:xfrm>
              <a:off x="5686106" y="451727"/>
              <a:ext cx="997223" cy="980199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Oval"/>
            <p:cNvSpPr/>
            <p:nvPr/>
          </p:nvSpPr>
          <p:spPr>
            <a:xfrm>
              <a:off x="5686106" y="1671934"/>
              <a:ext cx="997223" cy="980199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수면 시간"/>
            <p:cNvSpPr txBox="1"/>
            <p:nvPr/>
          </p:nvSpPr>
          <p:spPr>
            <a:xfrm>
              <a:off x="-1" y="246156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241" name="체중"/>
            <p:cNvSpPr txBox="1"/>
            <p:nvPr/>
          </p:nvSpPr>
          <p:spPr>
            <a:xfrm>
              <a:off x="7122373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grpSp>
          <p:nvGrpSpPr>
            <p:cNvPr id="1244" name="1500…"/>
            <p:cNvGrpSpPr/>
            <p:nvPr/>
          </p:nvGrpSpPr>
          <p:grpSpPr>
            <a:xfrm>
              <a:off x="1552865" y="2109010"/>
              <a:ext cx="997223" cy="980199"/>
              <a:chOff x="0" y="0"/>
              <a:chExt cx="997221" cy="980198"/>
            </a:xfrm>
          </p:grpSpPr>
          <p:sp>
            <p:nvSpPr>
              <p:cNvPr id="1242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43" name="1500…"/>
              <p:cNvSpPr txBox="1"/>
              <p:nvPr/>
            </p:nvSpPr>
            <p:spPr>
              <a:xfrm>
                <a:off x="146039" y="121799"/>
                <a:ext cx="705143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1500</a:t>
                </a:r>
              </a:p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kcal</a:t>
                </a:r>
              </a:p>
            </p:txBody>
          </p:sp>
        </p:grpSp>
      </p:grpSp>
      <p:sp>
        <p:nvSpPr>
          <p:cNvPr id="1246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247" name="Line"/>
          <p:cNvSpPr/>
          <p:nvPr/>
        </p:nvSpPr>
        <p:spPr>
          <a:xfrm flipV="1">
            <a:off x="4983748" y="4878728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8" name="Line"/>
          <p:cNvSpPr/>
          <p:nvPr/>
        </p:nvSpPr>
        <p:spPr>
          <a:xfrm flipV="1">
            <a:off x="5040741" y="4878259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9" name="Line"/>
          <p:cNvSpPr/>
          <p:nvPr/>
        </p:nvSpPr>
        <p:spPr>
          <a:xfrm>
            <a:off x="4917445" y="4528199"/>
            <a:ext cx="3071571" cy="3485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0" name="Line"/>
          <p:cNvSpPr/>
          <p:nvPr/>
        </p:nvSpPr>
        <p:spPr>
          <a:xfrm>
            <a:off x="4896790" y="4525316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4958581" y="5479018"/>
            <a:ext cx="3024216" cy="561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2" name="Line"/>
          <p:cNvSpPr/>
          <p:nvPr/>
        </p:nvSpPr>
        <p:spPr>
          <a:xfrm flipV="1">
            <a:off x="5023548" y="6047278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3" name="0.1"/>
          <p:cNvSpPr txBox="1"/>
          <p:nvPr/>
        </p:nvSpPr>
        <p:spPr>
          <a:xfrm>
            <a:off x="5446975" y="4382984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0.1</a:t>
            </a:r>
          </a:p>
        </p:txBody>
      </p:sp>
      <p:sp>
        <p:nvSpPr>
          <p:cNvPr id="1254" name="-0.3"/>
          <p:cNvSpPr txBox="1"/>
          <p:nvPr/>
        </p:nvSpPr>
        <p:spPr>
          <a:xfrm>
            <a:off x="5384948" y="5084824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-0.3</a:t>
            </a:r>
          </a:p>
        </p:txBody>
      </p:sp>
      <p:sp>
        <p:nvSpPr>
          <p:cNvPr id="1255" name="0.7"/>
          <p:cNvSpPr txBox="1"/>
          <p:nvPr/>
        </p:nvSpPr>
        <p:spPr>
          <a:xfrm>
            <a:off x="5446975" y="591228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0.7</a:t>
            </a:r>
          </a:p>
        </p:txBody>
      </p:sp>
      <p:sp>
        <p:nvSpPr>
          <p:cNvPr id="1256" name="0.5"/>
          <p:cNvSpPr txBox="1"/>
          <p:nvPr/>
        </p:nvSpPr>
        <p:spPr>
          <a:xfrm>
            <a:off x="6266292" y="50800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0.5</a:t>
            </a:r>
          </a:p>
        </p:txBody>
      </p:sp>
      <p:sp>
        <p:nvSpPr>
          <p:cNvPr id="1257" name="-0.8"/>
          <p:cNvSpPr txBox="1"/>
          <p:nvPr/>
        </p:nvSpPr>
        <p:spPr>
          <a:xfrm>
            <a:off x="6204265" y="5551453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-0.8</a:t>
            </a:r>
          </a:p>
        </p:txBody>
      </p:sp>
      <p:sp>
        <p:nvSpPr>
          <p:cNvPr id="1258" name="0.9"/>
          <p:cNvSpPr txBox="1"/>
          <p:nvPr/>
        </p:nvSpPr>
        <p:spPr>
          <a:xfrm>
            <a:off x="6246114" y="60707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0.9</a:t>
            </a:r>
          </a:p>
        </p:txBody>
      </p:sp>
      <p:sp>
        <p:nvSpPr>
          <p:cNvPr id="1259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260" name="일단 갖고 있던 예시 중에 아무 입력이나 넣고 예측을 해 봅니다."/>
          <p:cNvSpPr txBox="1"/>
          <p:nvPr/>
        </p:nvSpPr>
        <p:spPr>
          <a:xfrm>
            <a:off x="1861615" y="1290795"/>
            <a:ext cx="8416037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사례 </a:t>
            </a:r>
            <a:r>
              <a:t>1</a:t>
            </a:r>
            <a:r>
              <a:t>부터 입력을 넣고 예측을 해 봅니다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Rectangle"/>
          <p:cNvSpPr/>
          <p:nvPr/>
        </p:nvSpPr>
        <p:spPr>
          <a:xfrm>
            <a:off x="787130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3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283" name="Group"/>
          <p:cNvGrpSpPr/>
          <p:nvPr/>
        </p:nvGrpSpPr>
        <p:grpSpPr>
          <a:xfrm>
            <a:off x="2367007" y="3975100"/>
            <a:ext cx="12448673" cy="3089209"/>
            <a:chOff x="0" y="0"/>
            <a:chExt cx="12448671" cy="3089208"/>
          </a:xfrm>
        </p:grpSpPr>
        <p:grpSp>
          <p:nvGrpSpPr>
            <p:cNvPr id="1266" name="8시간"/>
            <p:cNvGrpSpPr/>
            <p:nvPr/>
          </p:nvGrpSpPr>
          <p:grpSpPr>
            <a:xfrm>
              <a:off x="1540165" y="0"/>
              <a:ext cx="997223" cy="980199"/>
              <a:chOff x="0" y="0"/>
              <a:chExt cx="997221" cy="980198"/>
            </a:xfrm>
          </p:grpSpPr>
          <p:sp>
            <p:nvSpPr>
              <p:cNvPr id="1264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65" name="8시간"/>
              <p:cNvSpPr txBox="1"/>
              <p:nvPr/>
            </p:nvSpPr>
            <p:spPr>
              <a:xfrm>
                <a:off x="146039" y="60327"/>
                <a:ext cx="705143" cy="859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8시간</a:t>
                </a:r>
              </a:p>
            </p:txBody>
          </p:sp>
        </p:grpSp>
        <p:grpSp>
          <p:nvGrpSpPr>
            <p:cNvPr id="1269" name="1시간"/>
            <p:cNvGrpSpPr/>
            <p:nvPr/>
          </p:nvGrpSpPr>
          <p:grpSpPr>
            <a:xfrm>
              <a:off x="1540165" y="1048155"/>
              <a:ext cx="997223" cy="980199"/>
              <a:chOff x="0" y="0"/>
              <a:chExt cx="997221" cy="980198"/>
            </a:xfrm>
          </p:grpSpPr>
          <p:sp>
            <p:nvSpPr>
              <p:cNvPr id="1267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68" name="1시간"/>
              <p:cNvSpPr txBox="1"/>
              <p:nvPr/>
            </p:nvSpPr>
            <p:spPr>
              <a:xfrm>
                <a:off x="146039" y="60327"/>
                <a:ext cx="705143" cy="8595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1시간</a:t>
                </a:r>
              </a:p>
            </p:txBody>
          </p:sp>
        </p:grpSp>
        <p:sp>
          <p:nvSpPr>
            <p:cNvPr id="1270" name="Text"/>
            <p:cNvSpPr txBox="1"/>
            <p:nvPr/>
          </p:nvSpPr>
          <p:spPr>
            <a:xfrm>
              <a:off x="6092409" y="711296"/>
              <a:ext cx="635626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271" name="운동 시간"/>
            <p:cNvSpPr txBox="1"/>
            <p:nvPr/>
          </p:nvSpPr>
          <p:spPr>
            <a:xfrm>
              <a:off x="-1" y="1294311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운동 시간</a:t>
              </a:r>
            </a:p>
          </p:txBody>
        </p:sp>
        <p:grpSp>
          <p:nvGrpSpPr>
            <p:cNvPr id="1274" name="105…"/>
            <p:cNvGrpSpPr/>
            <p:nvPr/>
          </p:nvGrpSpPr>
          <p:grpSpPr>
            <a:xfrm>
              <a:off x="5686106" y="451727"/>
              <a:ext cx="997223" cy="980199"/>
              <a:chOff x="0" y="0"/>
              <a:chExt cx="997221" cy="980198"/>
            </a:xfrm>
          </p:grpSpPr>
          <p:sp>
            <p:nvSpPr>
              <p:cNvPr id="1272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73" name="105…"/>
              <p:cNvSpPr txBox="1"/>
              <p:nvPr/>
            </p:nvSpPr>
            <p:spPr>
              <a:xfrm>
                <a:off x="146040" y="70998"/>
                <a:ext cx="70514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105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kg</a:t>
                </a:r>
              </a:p>
            </p:txBody>
          </p:sp>
        </p:grpSp>
        <p:grpSp>
          <p:nvGrpSpPr>
            <p:cNvPr id="1277" name="200"/>
            <p:cNvGrpSpPr/>
            <p:nvPr/>
          </p:nvGrpSpPr>
          <p:grpSpPr>
            <a:xfrm>
              <a:off x="5686106" y="1671934"/>
              <a:ext cx="997223" cy="980199"/>
              <a:chOff x="0" y="0"/>
              <a:chExt cx="997221" cy="980198"/>
            </a:xfrm>
          </p:grpSpPr>
          <p:sp>
            <p:nvSpPr>
              <p:cNvPr id="1275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76" name="200"/>
              <p:cNvSpPr txBox="1"/>
              <p:nvPr/>
            </p:nvSpPr>
            <p:spPr>
              <a:xfrm>
                <a:off x="146040" y="255149"/>
                <a:ext cx="705142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</p:grpSp>
        <p:sp>
          <p:nvSpPr>
            <p:cNvPr id="1278" name="수면 시간"/>
            <p:cNvSpPr txBox="1"/>
            <p:nvPr/>
          </p:nvSpPr>
          <p:spPr>
            <a:xfrm>
              <a:off x="-1" y="246156"/>
              <a:ext cx="1253644" cy="487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수면 시간</a:t>
              </a:r>
            </a:p>
          </p:txBody>
        </p:sp>
        <p:sp>
          <p:nvSpPr>
            <p:cNvPr id="1279" name="체중"/>
            <p:cNvSpPr txBox="1"/>
            <p:nvPr/>
          </p:nvSpPr>
          <p:spPr>
            <a:xfrm>
              <a:off x="7122373" y="706875"/>
              <a:ext cx="6416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체중</a:t>
              </a:r>
            </a:p>
          </p:txBody>
        </p:sp>
        <p:grpSp>
          <p:nvGrpSpPr>
            <p:cNvPr id="1282" name="1500…"/>
            <p:cNvGrpSpPr/>
            <p:nvPr/>
          </p:nvGrpSpPr>
          <p:grpSpPr>
            <a:xfrm>
              <a:off x="1552865" y="2109010"/>
              <a:ext cx="997223" cy="980199"/>
              <a:chOff x="0" y="0"/>
              <a:chExt cx="997221" cy="980198"/>
            </a:xfrm>
          </p:grpSpPr>
          <p:sp>
            <p:nvSpPr>
              <p:cNvPr id="1280" name="Oval"/>
              <p:cNvSpPr/>
              <p:nvPr/>
            </p:nvSpPr>
            <p:spPr>
              <a:xfrm>
                <a:off x="0" y="-1"/>
                <a:ext cx="997222" cy="980200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81" name="1500…"/>
              <p:cNvSpPr txBox="1"/>
              <p:nvPr/>
            </p:nvSpPr>
            <p:spPr>
              <a:xfrm>
                <a:off x="146039" y="121799"/>
                <a:ext cx="705143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1500</a:t>
                </a:r>
              </a:p>
              <a:p>
                <a:pPr>
                  <a:defRPr sz="21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kcal</a:t>
                </a:r>
              </a:p>
            </p:txBody>
          </p:sp>
        </p:grpSp>
      </p:grpSp>
      <p:sp>
        <p:nvSpPr>
          <p:cNvPr id="1284" name="혈압"/>
          <p:cNvSpPr txBox="1"/>
          <p:nvPr/>
        </p:nvSpPr>
        <p:spPr>
          <a:xfrm>
            <a:off x="9489379" y="590218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285" name="Line"/>
          <p:cNvSpPr/>
          <p:nvPr/>
        </p:nvSpPr>
        <p:spPr>
          <a:xfrm flipV="1">
            <a:off x="4983748" y="4878728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6" name="Line"/>
          <p:cNvSpPr/>
          <p:nvPr/>
        </p:nvSpPr>
        <p:spPr>
          <a:xfrm flipV="1">
            <a:off x="5040741" y="4878259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7" name="Line"/>
          <p:cNvSpPr/>
          <p:nvPr/>
        </p:nvSpPr>
        <p:spPr>
          <a:xfrm>
            <a:off x="4917445" y="4528199"/>
            <a:ext cx="3071571" cy="3485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8" name="Line"/>
          <p:cNvSpPr/>
          <p:nvPr/>
        </p:nvSpPr>
        <p:spPr>
          <a:xfrm>
            <a:off x="4896790" y="4525316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9" name="Line"/>
          <p:cNvSpPr/>
          <p:nvPr/>
        </p:nvSpPr>
        <p:spPr>
          <a:xfrm>
            <a:off x="4958581" y="5479018"/>
            <a:ext cx="3024216" cy="561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90" name="Line"/>
          <p:cNvSpPr/>
          <p:nvPr/>
        </p:nvSpPr>
        <p:spPr>
          <a:xfrm flipV="1">
            <a:off x="5023548" y="6047278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91" name="0.1"/>
          <p:cNvSpPr txBox="1"/>
          <p:nvPr/>
        </p:nvSpPr>
        <p:spPr>
          <a:xfrm>
            <a:off x="5446975" y="4382984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0.1</a:t>
            </a:r>
          </a:p>
        </p:txBody>
      </p:sp>
      <p:sp>
        <p:nvSpPr>
          <p:cNvPr id="1292" name="-0.3"/>
          <p:cNvSpPr txBox="1"/>
          <p:nvPr/>
        </p:nvSpPr>
        <p:spPr>
          <a:xfrm>
            <a:off x="5384948" y="5084824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-0.3</a:t>
            </a:r>
          </a:p>
        </p:txBody>
      </p:sp>
      <p:sp>
        <p:nvSpPr>
          <p:cNvPr id="1293" name="0.7"/>
          <p:cNvSpPr txBox="1"/>
          <p:nvPr/>
        </p:nvSpPr>
        <p:spPr>
          <a:xfrm>
            <a:off x="5446975" y="591228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0.7</a:t>
            </a:r>
          </a:p>
        </p:txBody>
      </p:sp>
      <p:sp>
        <p:nvSpPr>
          <p:cNvPr id="1294" name="0.5"/>
          <p:cNvSpPr txBox="1"/>
          <p:nvPr/>
        </p:nvSpPr>
        <p:spPr>
          <a:xfrm>
            <a:off x="6266292" y="50800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0.5</a:t>
            </a:r>
          </a:p>
        </p:txBody>
      </p:sp>
      <p:sp>
        <p:nvSpPr>
          <p:cNvPr id="1295" name="-0.8"/>
          <p:cNvSpPr txBox="1"/>
          <p:nvPr/>
        </p:nvSpPr>
        <p:spPr>
          <a:xfrm>
            <a:off x="6204265" y="5551453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-0.8</a:t>
            </a:r>
          </a:p>
        </p:txBody>
      </p:sp>
      <p:sp>
        <p:nvSpPr>
          <p:cNvPr id="1296" name="0.9"/>
          <p:cNvSpPr txBox="1"/>
          <p:nvPr/>
        </p:nvSpPr>
        <p:spPr>
          <a:xfrm>
            <a:off x="6246114" y="60707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0.9</a:t>
            </a:r>
          </a:p>
        </p:txBody>
      </p:sp>
      <p:sp>
        <p:nvSpPr>
          <p:cNvPr id="1297" name="예측값"/>
          <p:cNvSpPr txBox="1"/>
          <p:nvPr/>
        </p:nvSpPr>
        <p:spPr>
          <a:xfrm>
            <a:off x="8103921" y="3534727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예측값</a:t>
            </a:r>
          </a:p>
        </p:txBody>
      </p:sp>
      <p:sp>
        <p:nvSpPr>
          <p:cNvPr id="1298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299" name="Rectangle 1"/>
          <p:cNvSpPr txBox="1"/>
          <p:nvPr/>
        </p:nvSpPr>
        <p:spPr>
          <a:xfrm>
            <a:off x="1672136" y="1299916"/>
            <a:ext cx="10223901" cy="73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4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이 아무런 행렬은 아무런 출력을 뱉어내겠죠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Rectangle"/>
          <p:cNvSpPr/>
          <p:nvPr/>
        </p:nvSpPr>
        <p:spPr>
          <a:xfrm>
            <a:off x="934942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2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305" name="8시간"/>
          <p:cNvGrpSpPr/>
          <p:nvPr/>
        </p:nvGrpSpPr>
        <p:grpSpPr>
          <a:xfrm>
            <a:off x="3907173" y="3975100"/>
            <a:ext cx="997223" cy="980196"/>
            <a:chOff x="0" y="0"/>
            <a:chExt cx="997221" cy="980195"/>
          </a:xfrm>
        </p:grpSpPr>
        <p:sp>
          <p:nvSpPr>
            <p:cNvPr id="1303" name="Oval"/>
            <p:cNvSpPr/>
            <p:nvPr/>
          </p:nvSpPr>
          <p:spPr>
            <a:xfrm>
              <a:off x="0" y="0"/>
              <a:ext cx="997222" cy="980196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8시간"/>
            <p:cNvSpPr txBox="1"/>
            <p:nvPr/>
          </p:nvSpPr>
          <p:spPr>
            <a:xfrm>
              <a:off x="146040" y="60326"/>
              <a:ext cx="705142" cy="859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8시간</a:t>
              </a:r>
            </a:p>
          </p:txBody>
        </p:sp>
      </p:grpSp>
      <p:grpSp>
        <p:nvGrpSpPr>
          <p:cNvPr id="1308" name="1시간"/>
          <p:cNvGrpSpPr/>
          <p:nvPr/>
        </p:nvGrpSpPr>
        <p:grpSpPr>
          <a:xfrm>
            <a:off x="3907173" y="5023255"/>
            <a:ext cx="997223" cy="980199"/>
            <a:chOff x="0" y="0"/>
            <a:chExt cx="997221" cy="980198"/>
          </a:xfrm>
        </p:grpSpPr>
        <p:sp>
          <p:nvSpPr>
            <p:cNvPr id="1306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1시간"/>
            <p:cNvSpPr txBox="1"/>
            <p:nvPr/>
          </p:nvSpPr>
          <p:spPr>
            <a:xfrm>
              <a:off x="146040" y="60327"/>
              <a:ext cx="705142" cy="859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1시간</a:t>
              </a:r>
            </a:p>
          </p:txBody>
        </p:sp>
      </p:grpSp>
      <p:sp>
        <p:nvSpPr>
          <p:cNvPr id="1309" name="Text"/>
          <p:cNvSpPr txBox="1"/>
          <p:nvPr/>
        </p:nvSpPr>
        <p:spPr>
          <a:xfrm>
            <a:off x="8459416" y="4686395"/>
            <a:ext cx="63562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10" name="운동 시간"/>
          <p:cNvSpPr txBox="1"/>
          <p:nvPr/>
        </p:nvSpPr>
        <p:spPr>
          <a:xfrm>
            <a:off x="2367008" y="5269410"/>
            <a:ext cx="1253643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운동 시간</a:t>
            </a:r>
          </a:p>
        </p:txBody>
      </p:sp>
      <p:grpSp>
        <p:nvGrpSpPr>
          <p:cNvPr id="1313" name="85kg"/>
          <p:cNvGrpSpPr/>
          <p:nvPr/>
        </p:nvGrpSpPr>
        <p:grpSpPr>
          <a:xfrm>
            <a:off x="8053113" y="4426827"/>
            <a:ext cx="997223" cy="980197"/>
            <a:chOff x="0" y="0"/>
            <a:chExt cx="997221" cy="980195"/>
          </a:xfrm>
        </p:grpSpPr>
        <p:sp>
          <p:nvSpPr>
            <p:cNvPr id="1311" name="Oval"/>
            <p:cNvSpPr/>
            <p:nvPr/>
          </p:nvSpPr>
          <p:spPr>
            <a:xfrm>
              <a:off x="0" y="0"/>
              <a:ext cx="997222" cy="980196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105…"/>
            <p:cNvSpPr txBox="1"/>
            <p:nvPr/>
          </p:nvSpPr>
          <p:spPr>
            <a:xfrm>
              <a:off x="146039" y="70998"/>
              <a:ext cx="70514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105</a:t>
              </a:r>
            </a:p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kg</a:t>
              </a:r>
            </a:p>
          </p:txBody>
        </p:sp>
      </p:grpSp>
      <p:grpSp>
        <p:nvGrpSpPr>
          <p:cNvPr id="1316" name="200"/>
          <p:cNvGrpSpPr/>
          <p:nvPr/>
        </p:nvGrpSpPr>
        <p:grpSpPr>
          <a:xfrm>
            <a:off x="8053113" y="5647033"/>
            <a:ext cx="997223" cy="980200"/>
            <a:chOff x="0" y="0"/>
            <a:chExt cx="997221" cy="980198"/>
          </a:xfrm>
        </p:grpSpPr>
        <p:sp>
          <p:nvSpPr>
            <p:cNvPr id="1314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200"/>
            <p:cNvSpPr txBox="1"/>
            <p:nvPr/>
          </p:nvSpPr>
          <p:spPr>
            <a:xfrm>
              <a:off x="146039" y="255149"/>
              <a:ext cx="70514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200</a:t>
              </a:r>
            </a:p>
          </p:txBody>
        </p:sp>
      </p:grpSp>
      <p:sp>
        <p:nvSpPr>
          <p:cNvPr id="1317" name="수면 시간"/>
          <p:cNvSpPr txBox="1"/>
          <p:nvPr/>
        </p:nvSpPr>
        <p:spPr>
          <a:xfrm>
            <a:off x="2367008" y="4221255"/>
            <a:ext cx="1253643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수면 시간</a:t>
            </a:r>
          </a:p>
        </p:txBody>
      </p:sp>
      <p:sp>
        <p:nvSpPr>
          <p:cNvPr id="1318" name="체중"/>
          <p:cNvSpPr txBox="1"/>
          <p:nvPr/>
        </p:nvSpPr>
        <p:spPr>
          <a:xfrm>
            <a:off x="10827539" y="469987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체중</a:t>
            </a:r>
          </a:p>
        </p:txBody>
      </p:sp>
      <p:grpSp>
        <p:nvGrpSpPr>
          <p:cNvPr id="1321" name="1500…"/>
          <p:cNvGrpSpPr/>
          <p:nvPr/>
        </p:nvGrpSpPr>
        <p:grpSpPr>
          <a:xfrm>
            <a:off x="3919873" y="6084110"/>
            <a:ext cx="997223" cy="980199"/>
            <a:chOff x="0" y="0"/>
            <a:chExt cx="997221" cy="980198"/>
          </a:xfrm>
        </p:grpSpPr>
        <p:sp>
          <p:nvSpPr>
            <p:cNvPr id="1319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1500…"/>
            <p:cNvSpPr txBox="1"/>
            <p:nvPr/>
          </p:nvSpPr>
          <p:spPr>
            <a:xfrm>
              <a:off x="146040" y="121799"/>
              <a:ext cx="70514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1500</a:t>
              </a:r>
            </a:p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kcal</a:t>
              </a:r>
            </a:p>
          </p:txBody>
        </p:sp>
      </p:grpSp>
      <p:sp>
        <p:nvSpPr>
          <p:cNvPr id="1322" name="혈압"/>
          <p:cNvSpPr txBox="1"/>
          <p:nvPr/>
        </p:nvSpPr>
        <p:spPr>
          <a:xfrm>
            <a:off x="10827539" y="5920078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323" name="Line"/>
          <p:cNvSpPr/>
          <p:nvPr/>
        </p:nvSpPr>
        <p:spPr>
          <a:xfrm flipV="1">
            <a:off x="4983748" y="4878728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4" name="Line"/>
          <p:cNvSpPr/>
          <p:nvPr/>
        </p:nvSpPr>
        <p:spPr>
          <a:xfrm flipV="1">
            <a:off x="5040741" y="4878259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5" name="Line"/>
          <p:cNvSpPr/>
          <p:nvPr/>
        </p:nvSpPr>
        <p:spPr>
          <a:xfrm>
            <a:off x="4917445" y="4528199"/>
            <a:ext cx="3071571" cy="3485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6" name="Line"/>
          <p:cNvSpPr/>
          <p:nvPr/>
        </p:nvSpPr>
        <p:spPr>
          <a:xfrm>
            <a:off x="4896790" y="4525316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7" name="Line"/>
          <p:cNvSpPr/>
          <p:nvPr/>
        </p:nvSpPr>
        <p:spPr>
          <a:xfrm>
            <a:off x="4958581" y="5479018"/>
            <a:ext cx="3024216" cy="561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8" name="Line"/>
          <p:cNvSpPr/>
          <p:nvPr/>
        </p:nvSpPr>
        <p:spPr>
          <a:xfrm flipV="1">
            <a:off x="5023548" y="6047278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9" name="0.1"/>
          <p:cNvSpPr txBox="1"/>
          <p:nvPr/>
        </p:nvSpPr>
        <p:spPr>
          <a:xfrm>
            <a:off x="5446975" y="4382984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0.1</a:t>
            </a:r>
          </a:p>
        </p:txBody>
      </p:sp>
      <p:sp>
        <p:nvSpPr>
          <p:cNvPr id="1330" name="-0.3"/>
          <p:cNvSpPr txBox="1"/>
          <p:nvPr/>
        </p:nvSpPr>
        <p:spPr>
          <a:xfrm>
            <a:off x="5384948" y="5084824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-0.3</a:t>
            </a:r>
          </a:p>
        </p:txBody>
      </p:sp>
      <p:sp>
        <p:nvSpPr>
          <p:cNvPr id="1331" name="0.7"/>
          <p:cNvSpPr txBox="1"/>
          <p:nvPr/>
        </p:nvSpPr>
        <p:spPr>
          <a:xfrm>
            <a:off x="5446975" y="591228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0.7</a:t>
            </a:r>
          </a:p>
        </p:txBody>
      </p:sp>
      <p:sp>
        <p:nvSpPr>
          <p:cNvPr id="1332" name="0.5"/>
          <p:cNvSpPr txBox="1"/>
          <p:nvPr/>
        </p:nvSpPr>
        <p:spPr>
          <a:xfrm>
            <a:off x="6266292" y="50800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0.5</a:t>
            </a:r>
          </a:p>
        </p:txBody>
      </p:sp>
      <p:sp>
        <p:nvSpPr>
          <p:cNvPr id="1333" name="-0.8"/>
          <p:cNvSpPr txBox="1"/>
          <p:nvPr/>
        </p:nvSpPr>
        <p:spPr>
          <a:xfrm>
            <a:off x="6204265" y="5551453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-0.8</a:t>
            </a:r>
          </a:p>
        </p:txBody>
      </p:sp>
      <p:sp>
        <p:nvSpPr>
          <p:cNvPr id="1334" name="0.9"/>
          <p:cNvSpPr txBox="1"/>
          <p:nvPr/>
        </p:nvSpPr>
        <p:spPr>
          <a:xfrm>
            <a:off x="6246114" y="607074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0.9</a:t>
            </a:r>
          </a:p>
        </p:txBody>
      </p:sp>
      <p:sp>
        <p:nvSpPr>
          <p:cNvPr id="1335" name="정답"/>
          <p:cNvSpPr txBox="1"/>
          <p:nvPr/>
        </p:nvSpPr>
        <p:spPr>
          <a:xfrm>
            <a:off x="9750097" y="3534727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정답</a:t>
            </a:r>
          </a:p>
        </p:txBody>
      </p:sp>
      <p:sp>
        <p:nvSpPr>
          <p:cNvPr id="1336" name="예측값"/>
          <p:cNvSpPr txBox="1"/>
          <p:nvPr/>
        </p:nvSpPr>
        <p:spPr>
          <a:xfrm>
            <a:off x="8103921" y="3534727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예측값</a:t>
            </a:r>
          </a:p>
        </p:txBody>
      </p:sp>
      <p:grpSp>
        <p:nvGrpSpPr>
          <p:cNvPr id="1339" name="65kg"/>
          <p:cNvGrpSpPr/>
          <p:nvPr/>
        </p:nvGrpSpPr>
        <p:grpSpPr>
          <a:xfrm>
            <a:off x="9572289" y="4413151"/>
            <a:ext cx="997223" cy="980199"/>
            <a:chOff x="0" y="0"/>
            <a:chExt cx="997221" cy="980198"/>
          </a:xfrm>
        </p:grpSpPr>
        <p:sp>
          <p:nvSpPr>
            <p:cNvPr id="133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65…"/>
            <p:cNvSpPr txBox="1"/>
            <p:nvPr/>
          </p:nvSpPr>
          <p:spPr>
            <a:xfrm>
              <a:off x="146039" y="70999"/>
              <a:ext cx="70514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65</a:t>
              </a:r>
            </a:p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kg</a:t>
              </a:r>
            </a:p>
          </p:txBody>
        </p:sp>
      </p:grpSp>
      <p:grpSp>
        <p:nvGrpSpPr>
          <p:cNvPr id="1342" name="110"/>
          <p:cNvGrpSpPr/>
          <p:nvPr/>
        </p:nvGrpSpPr>
        <p:grpSpPr>
          <a:xfrm>
            <a:off x="9572289" y="5633358"/>
            <a:ext cx="997223" cy="980199"/>
            <a:chOff x="0" y="0"/>
            <a:chExt cx="997221" cy="980198"/>
          </a:xfrm>
        </p:grpSpPr>
        <p:sp>
          <p:nvSpPr>
            <p:cNvPr id="1340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110"/>
            <p:cNvSpPr txBox="1"/>
            <p:nvPr/>
          </p:nvSpPr>
          <p:spPr>
            <a:xfrm>
              <a:off x="146039" y="255149"/>
              <a:ext cx="70514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110</a:t>
              </a:r>
            </a:p>
          </p:txBody>
        </p:sp>
      </p:grpSp>
      <p:sp>
        <p:nvSpPr>
          <p:cNvPr id="1343" name="당연히 데이터에 있었던 정답과 차이가 많이 나는 결과가 나옵니다."/>
          <p:cNvSpPr txBox="1"/>
          <p:nvPr/>
        </p:nvSpPr>
        <p:spPr>
          <a:xfrm>
            <a:off x="968849" y="1222742"/>
            <a:ext cx="9734297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당연하게도 사례 </a:t>
            </a:r>
            <a:r>
              <a:t>1</a:t>
            </a:r>
            <a:r>
              <a:t>의 정답과 차이가 많이 납니다</a:t>
            </a:r>
            <a:r>
              <a:t>.</a:t>
            </a:r>
          </a:p>
        </p:txBody>
      </p:sp>
      <p:sp>
        <p:nvSpPr>
          <p:cNvPr id="1344" name="Double Arrow"/>
          <p:cNvSpPr/>
          <p:nvPr/>
        </p:nvSpPr>
        <p:spPr>
          <a:xfrm>
            <a:off x="8808655" y="4686396"/>
            <a:ext cx="1036693" cy="461061"/>
          </a:xfrm>
          <a:prstGeom prst="leftRightArrow">
            <a:avLst>
              <a:gd name="adj1" fmla="val 32000"/>
              <a:gd name="adj2" fmla="val 7712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45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346" name="Double Arrow"/>
          <p:cNvSpPr/>
          <p:nvPr/>
        </p:nvSpPr>
        <p:spPr>
          <a:xfrm>
            <a:off x="8829333" y="5905980"/>
            <a:ext cx="1036693" cy="461061"/>
          </a:xfrm>
          <a:prstGeom prst="leftRightArrow">
            <a:avLst>
              <a:gd name="adj1" fmla="val 32000"/>
              <a:gd name="adj2" fmla="val 7712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Rectangle"/>
          <p:cNvSpPr/>
          <p:nvPr/>
        </p:nvSpPr>
        <p:spPr>
          <a:xfrm>
            <a:off x="9349420" y="3975100"/>
            <a:ext cx="1442959" cy="313965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9" name="Text"/>
          <p:cNvSpPr txBox="1"/>
          <p:nvPr/>
        </p:nvSpPr>
        <p:spPr>
          <a:xfrm>
            <a:off x="9449906" y="4914890"/>
            <a:ext cx="63562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352" name="8시간"/>
          <p:cNvGrpSpPr/>
          <p:nvPr/>
        </p:nvGrpSpPr>
        <p:grpSpPr>
          <a:xfrm>
            <a:off x="3907173" y="3975100"/>
            <a:ext cx="997223" cy="980196"/>
            <a:chOff x="0" y="0"/>
            <a:chExt cx="997221" cy="980195"/>
          </a:xfrm>
        </p:grpSpPr>
        <p:sp>
          <p:nvSpPr>
            <p:cNvPr id="1350" name="Oval"/>
            <p:cNvSpPr/>
            <p:nvPr/>
          </p:nvSpPr>
          <p:spPr>
            <a:xfrm>
              <a:off x="0" y="0"/>
              <a:ext cx="997222" cy="980196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8시간"/>
            <p:cNvSpPr txBox="1"/>
            <p:nvPr/>
          </p:nvSpPr>
          <p:spPr>
            <a:xfrm>
              <a:off x="146040" y="60326"/>
              <a:ext cx="705142" cy="859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8시간</a:t>
              </a:r>
            </a:p>
          </p:txBody>
        </p:sp>
      </p:grpSp>
      <p:grpSp>
        <p:nvGrpSpPr>
          <p:cNvPr id="1355" name="1시간"/>
          <p:cNvGrpSpPr/>
          <p:nvPr/>
        </p:nvGrpSpPr>
        <p:grpSpPr>
          <a:xfrm>
            <a:off x="3907173" y="5023255"/>
            <a:ext cx="997223" cy="980199"/>
            <a:chOff x="0" y="0"/>
            <a:chExt cx="997221" cy="980198"/>
          </a:xfrm>
        </p:grpSpPr>
        <p:sp>
          <p:nvSpPr>
            <p:cNvPr id="1353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1시간"/>
            <p:cNvSpPr txBox="1"/>
            <p:nvPr/>
          </p:nvSpPr>
          <p:spPr>
            <a:xfrm>
              <a:off x="146040" y="60327"/>
              <a:ext cx="705142" cy="859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1시간</a:t>
              </a:r>
            </a:p>
          </p:txBody>
        </p:sp>
      </p:grpSp>
      <p:sp>
        <p:nvSpPr>
          <p:cNvPr id="1356" name="Text"/>
          <p:cNvSpPr txBox="1"/>
          <p:nvPr/>
        </p:nvSpPr>
        <p:spPr>
          <a:xfrm>
            <a:off x="8459416" y="4686395"/>
            <a:ext cx="63562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57" name="운동 시간"/>
          <p:cNvSpPr txBox="1"/>
          <p:nvPr/>
        </p:nvSpPr>
        <p:spPr>
          <a:xfrm>
            <a:off x="2367008" y="5269410"/>
            <a:ext cx="1253643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운동 시간</a:t>
            </a:r>
          </a:p>
        </p:txBody>
      </p:sp>
      <p:grpSp>
        <p:nvGrpSpPr>
          <p:cNvPr id="1360" name="85kg"/>
          <p:cNvGrpSpPr/>
          <p:nvPr/>
        </p:nvGrpSpPr>
        <p:grpSpPr>
          <a:xfrm>
            <a:off x="8053113" y="4426827"/>
            <a:ext cx="997223" cy="980197"/>
            <a:chOff x="0" y="0"/>
            <a:chExt cx="997221" cy="980195"/>
          </a:xfrm>
        </p:grpSpPr>
        <p:sp>
          <p:nvSpPr>
            <p:cNvPr id="1358" name="Oval"/>
            <p:cNvSpPr/>
            <p:nvPr/>
          </p:nvSpPr>
          <p:spPr>
            <a:xfrm>
              <a:off x="0" y="0"/>
              <a:ext cx="997222" cy="980196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105…"/>
            <p:cNvSpPr txBox="1"/>
            <p:nvPr/>
          </p:nvSpPr>
          <p:spPr>
            <a:xfrm>
              <a:off x="146039" y="70998"/>
              <a:ext cx="70514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105</a:t>
              </a:r>
            </a:p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kg</a:t>
              </a:r>
            </a:p>
          </p:txBody>
        </p:sp>
      </p:grpSp>
      <p:grpSp>
        <p:nvGrpSpPr>
          <p:cNvPr id="1363" name="200"/>
          <p:cNvGrpSpPr/>
          <p:nvPr/>
        </p:nvGrpSpPr>
        <p:grpSpPr>
          <a:xfrm>
            <a:off x="8053113" y="5647033"/>
            <a:ext cx="997223" cy="980200"/>
            <a:chOff x="0" y="0"/>
            <a:chExt cx="997221" cy="980198"/>
          </a:xfrm>
        </p:grpSpPr>
        <p:sp>
          <p:nvSpPr>
            <p:cNvPr id="1361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200"/>
            <p:cNvSpPr txBox="1"/>
            <p:nvPr/>
          </p:nvSpPr>
          <p:spPr>
            <a:xfrm>
              <a:off x="146039" y="255149"/>
              <a:ext cx="70514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200</a:t>
              </a:r>
            </a:p>
          </p:txBody>
        </p:sp>
      </p:grpSp>
      <p:sp>
        <p:nvSpPr>
          <p:cNvPr id="1364" name="수면 시간"/>
          <p:cNvSpPr txBox="1"/>
          <p:nvPr/>
        </p:nvSpPr>
        <p:spPr>
          <a:xfrm>
            <a:off x="2367008" y="4221255"/>
            <a:ext cx="1253643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수면 시간</a:t>
            </a:r>
          </a:p>
        </p:txBody>
      </p:sp>
      <p:sp>
        <p:nvSpPr>
          <p:cNvPr id="1365" name="체중"/>
          <p:cNvSpPr txBox="1"/>
          <p:nvPr/>
        </p:nvSpPr>
        <p:spPr>
          <a:xfrm>
            <a:off x="10827539" y="469987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체중</a:t>
            </a:r>
          </a:p>
        </p:txBody>
      </p:sp>
      <p:grpSp>
        <p:nvGrpSpPr>
          <p:cNvPr id="1368" name="1500…"/>
          <p:cNvGrpSpPr/>
          <p:nvPr/>
        </p:nvGrpSpPr>
        <p:grpSpPr>
          <a:xfrm>
            <a:off x="3919873" y="6084110"/>
            <a:ext cx="997223" cy="980199"/>
            <a:chOff x="0" y="0"/>
            <a:chExt cx="997221" cy="980198"/>
          </a:xfrm>
        </p:grpSpPr>
        <p:sp>
          <p:nvSpPr>
            <p:cNvPr id="1366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1500…"/>
            <p:cNvSpPr txBox="1"/>
            <p:nvPr/>
          </p:nvSpPr>
          <p:spPr>
            <a:xfrm>
              <a:off x="146040" y="121799"/>
              <a:ext cx="70514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1500</a:t>
              </a:r>
            </a:p>
            <a:p>
              <a:pPr>
                <a:defRPr sz="2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kcal</a:t>
              </a:r>
            </a:p>
          </p:txBody>
        </p:sp>
      </p:grpSp>
      <p:sp>
        <p:nvSpPr>
          <p:cNvPr id="1369" name="혈압"/>
          <p:cNvSpPr txBox="1"/>
          <p:nvPr/>
        </p:nvSpPr>
        <p:spPr>
          <a:xfrm>
            <a:off x="10827539" y="5920078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혈압</a:t>
            </a:r>
          </a:p>
        </p:txBody>
      </p:sp>
      <p:sp>
        <p:nvSpPr>
          <p:cNvPr id="1370" name="Line"/>
          <p:cNvSpPr/>
          <p:nvPr/>
        </p:nvSpPr>
        <p:spPr>
          <a:xfrm flipV="1">
            <a:off x="4983748" y="4878728"/>
            <a:ext cx="3000790" cy="60042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1" name="Line"/>
          <p:cNvSpPr/>
          <p:nvPr/>
        </p:nvSpPr>
        <p:spPr>
          <a:xfrm flipV="1">
            <a:off x="5040741" y="4878259"/>
            <a:ext cx="2943452" cy="162337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2" name="Line"/>
          <p:cNvSpPr/>
          <p:nvPr/>
        </p:nvSpPr>
        <p:spPr>
          <a:xfrm>
            <a:off x="4917445" y="4528199"/>
            <a:ext cx="3071571" cy="3485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3" name="Line"/>
          <p:cNvSpPr/>
          <p:nvPr/>
        </p:nvSpPr>
        <p:spPr>
          <a:xfrm>
            <a:off x="4896790" y="4525316"/>
            <a:ext cx="3077889" cy="1508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4" name="Line"/>
          <p:cNvSpPr/>
          <p:nvPr/>
        </p:nvSpPr>
        <p:spPr>
          <a:xfrm>
            <a:off x="4958581" y="5479018"/>
            <a:ext cx="3024216" cy="561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5" name="Line"/>
          <p:cNvSpPr/>
          <p:nvPr/>
        </p:nvSpPr>
        <p:spPr>
          <a:xfrm flipV="1">
            <a:off x="5023548" y="6047278"/>
            <a:ext cx="2949074" cy="459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6" name="0.2"/>
          <p:cNvSpPr txBox="1"/>
          <p:nvPr/>
        </p:nvSpPr>
        <p:spPr>
          <a:xfrm>
            <a:off x="5446975" y="4382984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77" name="0.5"/>
          <p:cNvSpPr txBox="1"/>
          <p:nvPr/>
        </p:nvSpPr>
        <p:spPr>
          <a:xfrm>
            <a:off x="5446975" y="5084824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1378" name="0.1"/>
          <p:cNvSpPr txBox="1"/>
          <p:nvPr/>
        </p:nvSpPr>
        <p:spPr>
          <a:xfrm>
            <a:off x="5446975" y="5912288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1379" name="-0.2"/>
          <p:cNvSpPr txBox="1"/>
          <p:nvPr/>
        </p:nvSpPr>
        <p:spPr>
          <a:xfrm>
            <a:off x="6204265" y="5080043"/>
            <a:ext cx="6620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-0.2</a:t>
            </a:r>
          </a:p>
        </p:txBody>
      </p:sp>
      <p:sp>
        <p:nvSpPr>
          <p:cNvPr id="1380" name="0.2"/>
          <p:cNvSpPr txBox="1"/>
          <p:nvPr/>
        </p:nvSpPr>
        <p:spPr>
          <a:xfrm>
            <a:off x="6266292" y="555145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81" name="0.4"/>
          <p:cNvSpPr txBox="1"/>
          <p:nvPr/>
        </p:nvSpPr>
        <p:spPr>
          <a:xfrm>
            <a:off x="6246114" y="607074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1382" name="정답"/>
          <p:cNvSpPr txBox="1"/>
          <p:nvPr/>
        </p:nvSpPr>
        <p:spPr>
          <a:xfrm>
            <a:off x="9750097" y="3534727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정답</a:t>
            </a:r>
          </a:p>
        </p:txBody>
      </p:sp>
      <p:sp>
        <p:nvSpPr>
          <p:cNvPr id="1383" name="예측값"/>
          <p:cNvSpPr txBox="1"/>
          <p:nvPr/>
        </p:nvSpPr>
        <p:spPr>
          <a:xfrm>
            <a:off x="8103921" y="3534727"/>
            <a:ext cx="9052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예측값</a:t>
            </a:r>
          </a:p>
        </p:txBody>
      </p:sp>
      <p:grpSp>
        <p:nvGrpSpPr>
          <p:cNvPr id="1386" name="65kg"/>
          <p:cNvGrpSpPr/>
          <p:nvPr/>
        </p:nvGrpSpPr>
        <p:grpSpPr>
          <a:xfrm>
            <a:off x="9572289" y="4413151"/>
            <a:ext cx="997223" cy="980199"/>
            <a:chOff x="0" y="0"/>
            <a:chExt cx="997221" cy="980198"/>
          </a:xfrm>
        </p:grpSpPr>
        <p:sp>
          <p:nvSpPr>
            <p:cNvPr id="1384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65…"/>
            <p:cNvSpPr txBox="1"/>
            <p:nvPr/>
          </p:nvSpPr>
          <p:spPr>
            <a:xfrm>
              <a:off x="146039" y="70999"/>
              <a:ext cx="70514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65</a:t>
              </a:r>
            </a:p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kg</a:t>
              </a:r>
            </a:p>
          </p:txBody>
        </p:sp>
      </p:grpSp>
      <p:grpSp>
        <p:nvGrpSpPr>
          <p:cNvPr id="1389" name="110"/>
          <p:cNvGrpSpPr/>
          <p:nvPr/>
        </p:nvGrpSpPr>
        <p:grpSpPr>
          <a:xfrm>
            <a:off x="9572289" y="5633358"/>
            <a:ext cx="997223" cy="980199"/>
            <a:chOff x="0" y="0"/>
            <a:chExt cx="997221" cy="980198"/>
          </a:xfrm>
        </p:grpSpPr>
        <p:sp>
          <p:nvSpPr>
            <p:cNvPr id="1387" name="Oval"/>
            <p:cNvSpPr/>
            <p:nvPr/>
          </p:nvSpPr>
          <p:spPr>
            <a:xfrm>
              <a:off x="0" y="-1"/>
              <a:ext cx="997222" cy="980200"/>
            </a:xfrm>
            <a:prstGeom prst="ellipse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110"/>
            <p:cNvSpPr txBox="1"/>
            <p:nvPr/>
          </p:nvSpPr>
          <p:spPr>
            <a:xfrm>
              <a:off x="146039" y="255149"/>
              <a:ext cx="70514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110</a:t>
              </a:r>
            </a:p>
          </p:txBody>
        </p:sp>
      </p:grpSp>
      <p:sp>
        <p:nvSpPr>
          <p:cNvPr id="1390" name="예측과 정답의 차이만큼 W들을 조정해 봅니다."/>
          <p:cNvSpPr txBox="1"/>
          <p:nvPr/>
        </p:nvSpPr>
        <p:spPr>
          <a:xfrm>
            <a:off x="926369" y="1184786"/>
            <a:ext cx="9750045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예측과 정답의 차이만큼 </a:t>
            </a:r>
            <a:r>
              <a:t>행렬값</a:t>
            </a:r>
            <a:r>
              <a:t>을 조정해 봅니다.</a:t>
            </a:r>
          </a:p>
        </p:txBody>
      </p:sp>
      <p:sp>
        <p:nvSpPr>
          <p:cNvPr id="1391" name="칼로리 섭취량"/>
          <p:cNvSpPr txBox="1"/>
          <p:nvPr/>
        </p:nvSpPr>
        <p:spPr>
          <a:xfrm>
            <a:off x="1851894" y="6317567"/>
            <a:ext cx="178094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  <p:sp>
        <p:nvSpPr>
          <p:cNvPr id="1392" name="0.1"/>
          <p:cNvSpPr txBox="1"/>
          <p:nvPr/>
        </p:nvSpPr>
        <p:spPr>
          <a:xfrm>
            <a:off x="5449212" y="4377552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0.1</a:t>
            </a:r>
          </a:p>
        </p:txBody>
      </p:sp>
      <p:sp>
        <p:nvSpPr>
          <p:cNvPr id="1393" name="-0.3"/>
          <p:cNvSpPr txBox="1"/>
          <p:nvPr/>
        </p:nvSpPr>
        <p:spPr>
          <a:xfrm>
            <a:off x="5387185" y="5079392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-0.3</a:t>
            </a:r>
          </a:p>
        </p:txBody>
      </p:sp>
      <p:sp>
        <p:nvSpPr>
          <p:cNvPr id="1394" name="0.7"/>
          <p:cNvSpPr txBox="1"/>
          <p:nvPr/>
        </p:nvSpPr>
        <p:spPr>
          <a:xfrm>
            <a:off x="5449212" y="5906856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0.7</a:t>
            </a:r>
          </a:p>
        </p:txBody>
      </p:sp>
      <p:sp>
        <p:nvSpPr>
          <p:cNvPr id="1395" name="0.5"/>
          <p:cNvSpPr txBox="1"/>
          <p:nvPr/>
        </p:nvSpPr>
        <p:spPr>
          <a:xfrm>
            <a:off x="6268529" y="5074611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0.5</a:t>
            </a:r>
          </a:p>
        </p:txBody>
      </p:sp>
      <p:sp>
        <p:nvSpPr>
          <p:cNvPr id="1396" name="-0.8"/>
          <p:cNvSpPr txBox="1"/>
          <p:nvPr/>
        </p:nvSpPr>
        <p:spPr>
          <a:xfrm>
            <a:off x="6206502" y="5546021"/>
            <a:ext cx="66202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-0.8</a:t>
            </a:r>
          </a:p>
        </p:txBody>
      </p:sp>
      <p:sp>
        <p:nvSpPr>
          <p:cNvPr id="1397" name="0.9"/>
          <p:cNvSpPr txBox="1"/>
          <p:nvPr/>
        </p:nvSpPr>
        <p:spPr>
          <a:xfrm>
            <a:off x="6248351" y="6065311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0.9</a:t>
            </a:r>
          </a:p>
        </p:txBody>
      </p:sp>
      <p:sp>
        <p:nvSpPr>
          <p:cNvPr id="1398" name="Double Arrow"/>
          <p:cNvSpPr/>
          <p:nvPr/>
        </p:nvSpPr>
        <p:spPr>
          <a:xfrm>
            <a:off x="8808655" y="4686396"/>
            <a:ext cx="1036693" cy="461061"/>
          </a:xfrm>
          <a:prstGeom prst="leftRightArrow">
            <a:avLst>
              <a:gd name="adj1" fmla="val 32000"/>
              <a:gd name="adj2" fmla="val 7712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9" name="Double Arrow"/>
          <p:cNvSpPr/>
          <p:nvPr/>
        </p:nvSpPr>
        <p:spPr>
          <a:xfrm>
            <a:off x="8829333" y="5905980"/>
            <a:ext cx="1036693" cy="461061"/>
          </a:xfrm>
          <a:prstGeom prst="leftRightArrow">
            <a:avLst>
              <a:gd name="adj1" fmla="val 32000"/>
              <a:gd name="adj2" fmla="val 7712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54270 -0.001460" origin="layout" pathEditMode="relative">
                                      <p:cBhvr>
                                        <p:cTn id="6" dur="2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54270 -0.001460" origin="layout" pathEditMode="relative">
                                      <p:cBhvr>
                                        <p:cTn id="9" dur="200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500" fill="hold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" dur="500" fill="hold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1000" fill="hold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1000" fill="hold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0" dur="1000" fill="hold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" dur="1000" fill="hold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xit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" dur="1000" fill="hold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Class="exit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2" dur="1000" fill="hold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8" grpId="13"/>
      <p:bldP build="whole" bldLvl="1" animBg="1" rev="0" advAuto="0" spid="1393" grpId="6"/>
      <p:bldP build="whole" bldLvl="1" animBg="1" rev="0" advAuto="0" spid="1395" grpId="8"/>
      <p:bldP build="whole" bldLvl="1" animBg="1" rev="0" advAuto="0" spid="1397" grpId="10"/>
      <p:bldP build="whole" bldLvl="1" animBg="1" rev="0" advAuto="0" spid="1398" grpId="3"/>
      <p:bldP build="whole" bldLvl="1" animBg="1" rev="0" advAuto="0" spid="1399" grpId="4"/>
      <p:bldP build="whole" bldLvl="1" animBg="1" rev="0" advAuto="0" spid="1377" grpId="12"/>
      <p:bldP build="whole" bldLvl="1" animBg="1" rev="0" advAuto="0" spid="1392" grpId="5"/>
      <p:bldP build="whole" bldLvl="1" animBg="1" rev="0" advAuto="0" spid="1394" grpId="7"/>
      <p:bldP build="whole" bldLvl="1" animBg="1" rev="0" advAuto="0" spid="1396" grpId="9"/>
      <p:bldP build="whole" bldLvl="1" animBg="1" rev="0" advAuto="0" spid="1379" grpId="14"/>
      <p:bldP build="whole" bldLvl="1" animBg="1" rev="0" advAuto="0" spid="1380" grpId="15"/>
      <p:bldP build="whole" bldLvl="1" animBg="1" rev="0" advAuto="0" spid="1376" grpId="11"/>
      <p:bldP build="whole" bldLvl="1" animBg="1" rev="0" advAuto="0" spid="1381" grpId="1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강아지"/>
          <p:cNvSpPr txBox="1"/>
          <p:nvPr/>
        </p:nvSpPr>
        <p:spPr>
          <a:xfrm>
            <a:off x="10006160" y="4331601"/>
            <a:ext cx="153143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강아지</a:t>
            </a:r>
          </a:p>
        </p:txBody>
      </p:sp>
      <p:pic>
        <p:nvPicPr>
          <p:cNvPr id="159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og"/>
          <p:cNvSpPr/>
          <p:nvPr/>
        </p:nvSpPr>
        <p:spPr>
          <a:xfrm>
            <a:off x="1254178" y="3935538"/>
            <a:ext cx="2368933" cy="1554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fill="norm" stroke="1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어떻게 좋은 W를 구할까?"/>
          <p:cNvSpPr txBox="1"/>
          <p:nvPr>
            <p:ph type="title" idx="4294967295"/>
          </p:nvPr>
        </p:nvSpPr>
        <p:spPr>
          <a:xfrm>
            <a:off x="1270000" y="3713967"/>
            <a:ext cx="10464800" cy="3302003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사례 </a:t>
            </a:r>
            <a:r>
              <a:t>2,</a:t>
            </a:r>
            <a:r>
              <a:t> </a:t>
            </a:r>
            <a:r>
              <a:t>3,</a:t>
            </a:r>
            <a:r>
              <a:t>…</a:t>
            </a:r>
            <a:r>
              <a:t> </a:t>
            </a:r>
            <a:r>
              <a:t>10000</a:t>
            </a:r>
            <a:r>
              <a:t>까지</a:t>
            </a:r>
            <a:br/>
            <a:r>
              <a:t>이 과정을 반복하여</a:t>
            </a:r>
            <a:br/>
            <a:r>
              <a:t>행렬값을 바꾸어 보자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어떻게 좋은 W를 구할까?"/>
          <p:cNvSpPr txBox="1"/>
          <p:nvPr>
            <p:ph type="title" idx="4294967295"/>
          </p:nvPr>
        </p:nvSpPr>
        <p:spPr>
          <a:xfrm>
            <a:off x="1270000" y="3713967"/>
            <a:ext cx="10464800" cy="330200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이 과정을 또 반복하자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어떻게 좋은 W를 구할까?"/>
          <p:cNvSpPr txBox="1"/>
          <p:nvPr>
            <p:ph type="title" idx="4294967295"/>
          </p:nvPr>
        </p:nvSpPr>
        <p:spPr>
          <a:xfrm>
            <a:off x="1270000" y="3713967"/>
            <a:ext cx="10464800" cy="3302003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제대로 예측할 때까지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roup"/>
          <p:cNvGrpSpPr/>
          <p:nvPr/>
        </p:nvGrpSpPr>
        <p:grpSpPr>
          <a:xfrm>
            <a:off x="2509778" y="3308753"/>
            <a:ext cx="12448674" cy="3136093"/>
            <a:chOff x="0" y="0"/>
            <a:chExt cx="12448672" cy="3136091"/>
          </a:xfrm>
        </p:grpSpPr>
        <p:grpSp>
          <p:nvGrpSpPr>
            <p:cNvPr id="1420" name="Group"/>
            <p:cNvGrpSpPr/>
            <p:nvPr/>
          </p:nvGrpSpPr>
          <p:grpSpPr>
            <a:xfrm>
              <a:off x="-1" y="0"/>
              <a:ext cx="12448674" cy="3136092"/>
              <a:chOff x="0" y="0"/>
              <a:chExt cx="12448672" cy="3136091"/>
            </a:xfrm>
          </p:grpSpPr>
          <p:sp>
            <p:nvSpPr>
              <p:cNvPr id="1407" name="Oval"/>
              <p:cNvSpPr/>
              <p:nvPr/>
            </p:nvSpPr>
            <p:spPr>
              <a:xfrm>
                <a:off x="1540165" y="29791"/>
                <a:ext cx="997223" cy="980199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08" name="Oval"/>
              <p:cNvSpPr/>
              <p:nvPr/>
            </p:nvSpPr>
            <p:spPr>
              <a:xfrm>
                <a:off x="1540165" y="1077946"/>
                <a:ext cx="997223" cy="980199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09" name="Oval"/>
              <p:cNvSpPr/>
              <p:nvPr/>
            </p:nvSpPr>
            <p:spPr>
              <a:xfrm>
                <a:off x="1552865" y="2138802"/>
                <a:ext cx="997223" cy="980199"/>
              </a:xfrm>
              <a:prstGeom prst="ellipse">
                <a:avLst/>
              </a:prstGeom>
              <a:solidFill>
                <a:srgbClr val="114D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10" name="Text"/>
              <p:cNvSpPr txBox="1"/>
              <p:nvPr/>
            </p:nvSpPr>
            <p:spPr>
              <a:xfrm>
                <a:off x="6092410" y="741087"/>
                <a:ext cx="635626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  <p:sp>
            <p:nvSpPr>
              <p:cNvPr id="1411" name="운동 시간"/>
              <p:cNvSpPr txBox="1"/>
              <p:nvPr/>
            </p:nvSpPr>
            <p:spPr>
              <a:xfrm>
                <a:off x="0" y="1324102"/>
                <a:ext cx="1253643" cy="4878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/>
                </a:lvl1pPr>
              </a:lstStyle>
              <a:p>
                <a:pPr/>
                <a:r>
                  <a:t>운동 시간</a:t>
                </a:r>
              </a:p>
            </p:txBody>
          </p:sp>
          <p:sp>
            <p:nvSpPr>
              <p:cNvPr id="1412" name="Oval"/>
              <p:cNvSpPr/>
              <p:nvPr/>
            </p:nvSpPr>
            <p:spPr>
              <a:xfrm>
                <a:off x="5686106" y="481518"/>
                <a:ext cx="997223" cy="980199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13" name="Oval"/>
              <p:cNvSpPr/>
              <p:nvPr/>
            </p:nvSpPr>
            <p:spPr>
              <a:xfrm>
                <a:off x="5686106" y="1701725"/>
                <a:ext cx="997223" cy="980199"/>
              </a:xfrm>
              <a:prstGeom prst="ellipse">
                <a:avLst/>
              </a:prstGeom>
              <a:solidFill>
                <a:srgbClr val="F295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14" name="근육량"/>
              <p:cNvSpPr txBox="1"/>
              <p:nvPr/>
            </p:nvSpPr>
            <p:spPr>
              <a:xfrm>
                <a:off x="7122373" y="736666"/>
                <a:ext cx="641605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/>
                </a:lvl1pPr>
              </a:lstStyle>
              <a:p>
                <a:pPr/>
                <a:r>
                  <a:t>체중</a:t>
                </a:r>
              </a:p>
            </p:txBody>
          </p:sp>
          <p:sp>
            <p:nvSpPr>
              <p:cNvPr id="1415" name="스트레스 지수"/>
              <p:cNvSpPr txBox="1"/>
              <p:nvPr/>
            </p:nvSpPr>
            <p:spPr>
              <a:xfrm>
                <a:off x="6909117" y="1956874"/>
                <a:ext cx="641605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/>
                </a:lvl1pPr>
              </a:lstStyle>
              <a:p>
                <a:pPr/>
                <a:r>
                  <a:t>혈압</a:t>
                </a:r>
              </a:p>
            </p:txBody>
          </p:sp>
          <p:sp>
            <p:nvSpPr>
              <p:cNvPr id="1416" name="수면 시간"/>
              <p:cNvSpPr txBox="1"/>
              <p:nvPr/>
            </p:nvSpPr>
            <p:spPr>
              <a:xfrm>
                <a:off x="0" y="275947"/>
                <a:ext cx="1253643" cy="4878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/>
                </a:lvl1pPr>
              </a:lstStyle>
              <a:p>
                <a:pPr/>
                <a:r>
                  <a:t>수면 시간</a:t>
                </a:r>
              </a:p>
            </p:txBody>
          </p:sp>
          <p:sp>
            <p:nvSpPr>
              <p:cNvPr id="1417" name="Oval"/>
              <p:cNvSpPr/>
              <p:nvPr/>
            </p:nvSpPr>
            <p:spPr>
              <a:xfrm>
                <a:off x="3619486" y="0"/>
                <a:ext cx="997223" cy="980199"/>
              </a:xfrm>
              <a:prstGeom prst="ellipse">
                <a:avLst/>
              </a:prstGeom>
              <a:solidFill>
                <a:srgbClr val="57C1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18" name="Oval"/>
              <p:cNvSpPr/>
              <p:nvPr/>
            </p:nvSpPr>
            <p:spPr>
              <a:xfrm>
                <a:off x="3613136" y="1077946"/>
                <a:ext cx="997223" cy="980199"/>
              </a:xfrm>
              <a:prstGeom prst="ellipse">
                <a:avLst/>
              </a:prstGeom>
              <a:solidFill>
                <a:srgbClr val="57C1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19" name="Oval"/>
              <p:cNvSpPr/>
              <p:nvPr/>
            </p:nvSpPr>
            <p:spPr>
              <a:xfrm>
                <a:off x="3619486" y="2155893"/>
                <a:ext cx="997223" cy="980199"/>
              </a:xfrm>
              <a:prstGeom prst="ellipse">
                <a:avLst/>
              </a:prstGeom>
              <a:solidFill>
                <a:srgbClr val="57C1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430" name="Group"/>
            <p:cNvGrpSpPr/>
            <p:nvPr/>
          </p:nvGrpSpPr>
          <p:grpSpPr>
            <a:xfrm>
              <a:off x="2528134" y="580006"/>
              <a:ext cx="1117951" cy="2059711"/>
              <a:chOff x="0" y="0"/>
              <a:chExt cx="1117949" cy="2059710"/>
            </a:xfrm>
          </p:grpSpPr>
          <p:sp>
            <p:nvSpPr>
              <p:cNvPr id="1421" name="Line"/>
              <p:cNvSpPr/>
              <p:nvPr/>
            </p:nvSpPr>
            <p:spPr>
              <a:xfrm flipV="1">
                <a:off x="399" y="35597"/>
                <a:ext cx="1117550" cy="92262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2" name="Line"/>
              <p:cNvSpPr/>
              <p:nvPr/>
            </p:nvSpPr>
            <p:spPr>
              <a:xfrm flipV="1">
                <a:off x="20741" y="94041"/>
                <a:ext cx="1078251" cy="194257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3" name="Line"/>
              <p:cNvSpPr/>
              <p:nvPr/>
            </p:nvSpPr>
            <p:spPr>
              <a:xfrm flipV="1">
                <a:off x="9812" y="2883"/>
                <a:ext cx="1101349" cy="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4" name="Line"/>
              <p:cNvSpPr/>
              <p:nvPr/>
            </p:nvSpPr>
            <p:spPr>
              <a:xfrm>
                <a:off x="2456" y="960892"/>
                <a:ext cx="1067456" cy="106745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5" name="Line"/>
              <p:cNvSpPr/>
              <p:nvPr/>
            </p:nvSpPr>
            <p:spPr>
              <a:xfrm>
                <a:off x="1647" y="-1"/>
                <a:ext cx="1070182" cy="199900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6" name="Line"/>
              <p:cNvSpPr/>
              <p:nvPr/>
            </p:nvSpPr>
            <p:spPr>
              <a:xfrm flipV="1">
                <a:off x="25382" y="1026020"/>
                <a:ext cx="1030335" cy="10303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7" name="Line"/>
              <p:cNvSpPr/>
              <p:nvPr/>
            </p:nvSpPr>
            <p:spPr>
              <a:xfrm>
                <a:off x="12780" y="2059708"/>
                <a:ext cx="1095413" cy="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8" name="Line"/>
              <p:cNvSpPr/>
              <p:nvPr/>
            </p:nvSpPr>
            <p:spPr>
              <a:xfrm flipV="1">
                <a:off x="-1" y="963281"/>
                <a:ext cx="1067880" cy="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29" name="Line"/>
              <p:cNvSpPr/>
              <p:nvPr/>
            </p:nvSpPr>
            <p:spPr>
              <a:xfrm>
                <a:off x="19856" y="15727"/>
                <a:ext cx="1044956" cy="104495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431" name="Line"/>
            <p:cNvSpPr/>
            <p:nvPr/>
          </p:nvSpPr>
          <p:spPr>
            <a:xfrm flipV="1">
              <a:off x="4588010" y="986006"/>
              <a:ext cx="1063810" cy="59609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4598200" y="1590182"/>
              <a:ext cx="1043917" cy="7022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4587964" y="571391"/>
              <a:ext cx="1063095" cy="409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4598132" y="605133"/>
              <a:ext cx="1045777" cy="16698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 flipV="1">
              <a:off x="4588088" y="1024795"/>
              <a:ext cx="1065905" cy="158679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 flipV="1">
              <a:off x="4598133" y="2291962"/>
              <a:ext cx="1042434" cy="3324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438" name="input-output 사이에 층위를 더할 수도 있습니다."/>
          <p:cNvSpPr txBox="1"/>
          <p:nvPr/>
        </p:nvSpPr>
        <p:spPr>
          <a:xfrm>
            <a:off x="1931153" y="1318598"/>
            <a:ext cx="9068817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입력-출력 사이에 층위를 더할 수도 있습니다.</a:t>
            </a:r>
          </a:p>
        </p:txBody>
      </p:sp>
      <p:sp>
        <p:nvSpPr>
          <p:cNvPr id="1439" name="Rectangle"/>
          <p:cNvSpPr/>
          <p:nvPr/>
        </p:nvSpPr>
        <p:spPr>
          <a:xfrm>
            <a:off x="5852588" y="3253158"/>
            <a:ext cx="1608455" cy="3359744"/>
          </a:xfrm>
          <a:prstGeom prst="rect">
            <a:avLst/>
          </a:prstGeom>
          <a:solidFill>
            <a:srgbClr val="92D050">
              <a:alpha val="12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0" name="칼로리 섭취량"/>
          <p:cNvSpPr txBox="1"/>
          <p:nvPr/>
        </p:nvSpPr>
        <p:spPr>
          <a:xfrm>
            <a:off x="1893769" y="5681012"/>
            <a:ext cx="1780947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칼로리 섭취량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2971800"/>
            <a:ext cx="70358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3" name="당연히 데이터에 있었던 정답과 차이가 많이 나는 결과가 나옵니다."/>
          <p:cNvSpPr txBox="1"/>
          <p:nvPr/>
        </p:nvSpPr>
        <p:spPr>
          <a:xfrm>
            <a:off x="2660974" y="1088190"/>
            <a:ext cx="6972301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더 많은 층위를 더할 수도 있습니다</a:t>
            </a:r>
          </a:p>
        </p:txBody>
      </p:sp>
      <p:sp>
        <p:nvSpPr>
          <p:cNvPr id="1444" name="당연히 데이터에 있었던 정답과 차이가 많이 나는 결과가 나옵니다."/>
          <p:cNvSpPr txBox="1"/>
          <p:nvPr/>
        </p:nvSpPr>
        <p:spPr>
          <a:xfrm>
            <a:off x="2734096" y="7709764"/>
            <a:ext cx="7851141" cy="151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7999"/>
              </a:lnSpc>
              <a:defRPr b="0" sz="4000"/>
            </a:pPr>
            <a:r>
              <a:t>딥러닝이라는 말도 여기서 나왔고 </a:t>
            </a:r>
          </a:p>
          <a:p>
            <a:pPr defTabSz="457200">
              <a:lnSpc>
                <a:spcPct val="117999"/>
              </a:lnSpc>
              <a:defRPr b="0" sz="4000"/>
            </a:pPr>
            <a:r>
              <a:t>복잡한 문제일수록 더 깊어져야 합니다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itle 1"/>
          <p:cNvSpPr txBox="1"/>
          <p:nvPr>
            <p:ph type="title"/>
          </p:nvPr>
        </p:nvSpPr>
        <p:spPr>
          <a:xfrm>
            <a:off x="650238" y="390596"/>
            <a:ext cx="11704324" cy="1203743"/>
          </a:xfrm>
          <a:prstGeom prst="rect">
            <a:avLst/>
          </a:prstGeom>
        </p:spPr>
        <p:txBody>
          <a:bodyPr/>
          <a:lstStyle/>
          <a:p>
            <a:pPr/>
            <a:r>
              <a:t>응용</a:t>
            </a:r>
          </a:p>
        </p:txBody>
      </p:sp>
      <p:sp>
        <p:nvSpPr>
          <p:cNvPr id="1447" name="TextBox 4"/>
          <p:cNvSpPr txBox="1"/>
          <p:nvPr/>
        </p:nvSpPr>
        <p:spPr>
          <a:xfrm>
            <a:off x="1109647" y="2337288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음성인식</a:t>
            </a:r>
          </a:p>
        </p:txBody>
      </p:sp>
      <p:sp>
        <p:nvSpPr>
          <p:cNvPr id="1448" name="TextBox 5"/>
          <p:cNvSpPr txBox="1"/>
          <p:nvPr/>
        </p:nvSpPr>
        <p:spPr>
          <a:xfrm>
            <a:off x="2235062" y="5291504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음성합성</a:t>
            </a:r>
          </a:p>
        </p:txBody>
      </p:sp>
      <p:sp>
        <p:nvSpPr>
          <p:cNvPr id="1449" name="TextBox 6"/>
          <p:cNvSpPr txBox="1"/>
          <p:nvPr/>
        </p:nvSpPr>
        <p:spPr>
          <a:xfrm>
            <a:off x="2747772" y="8573965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바둑</a:t>
            </a:r>
          </a:p>
        </p:txBody>
      </p:sp>
      <p:sp>
        <p:nvSpPr>
          <p:cNvPr id="1450" name="TextBox 7"/>
          <p:cNvSpPr txBox="1"/>
          <p:nvPr/>
        </p:nvSpPr>
        <p:spPr>
          <a:xfrm>
            <a:off x="10220088" y="3462702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문자인식</a:t>
            </a:r>
          </a:p>
        </p:txBody>
      </p:sp>
      <p:sp>
        <p:nvSpPr>
          <p:cNvPr id="1451" name="TextBox 8"/>
          <p:cNvSpPr txBox="1"/>
          <p:nvPr/>
        </p:nvSpPr>
        <p:spPr>
          <a:xfrm>
            <a:off x="9645658" y="6944309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얼굴인식</a:t>
            </a:r>
          </a:p>
        </p:txBody>
      </p:sp>
      <p:sp>
        <p:nvSpPr>
          <p:cNvPr id="1452" name="TextBox 9"/>
          <p:cNvSpPr txBox="1"/>
          <p:nvPr/>
        </p:nvSpPr>
        <p:spPr>
          <a:xfrm>
            <a:off x="1260436" y="6909287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그림변형</a:t>
            </a:r>
          </a:p>
        </p:txBody>
      </p:sp>
      <p:sp>
        <p:nvSpPr>
          <p:cNvPr id="1453" name="TextBox 10"/>
          <p:cNvSpPr txBox="1"/>
          <p:nvPr/>
        </p:nvSpPr>
        <p:spPr>
          <a:xfrm>
            <a:off x="9456478" y="4916365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감정분석</a:t>
            </a:r>
          </a:p>
        </p:txBody>
      </p:sp>
      <p:sp>
        <p:nvSpPr>
          <p:cNvPr id="1454" name="TextBox 13"/>
          <p:cNvSpPr txBox="1"/>
          <p:nvPr/>
        </p:nvSpPr>
        <p:spPr>
          <a:xfrm>
            <a:off x="7883973" y="8397971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경제예측</a:t>
            </a:r>
          </a:p>
        </p:txBody>
      </p:sp>
      <p:sp>
        <p:nvSpPr>
          <p:cNvPr id="1455" name="TextBox 14"/>
          <p:cNvSpPr txBox="1"/>
          <p:nvPr/>
        </p:nvSpPr>
        <p:spPr>
          <a:xfrm>
            <a:off x="5654293" y="4588069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로봇제어</a:t>
            </a:r>
          </a:p>
        </p:txBody>
      </p:sp>
      <p:sp>
        <p:nvSpPr>
          <p:cNvPr id="1456" name="TextBox 15"/>
          <p:cNvSpPr txBox="1"/>
          <p:nvPr/>
        </p:nvSpPr>
        <p:spPr>
          <a:xfrm>
            <a:off x="6080232" y="6674826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자동번역</a:t>
            </a:r>
          </a:p>
        </p:txBody>
      </p:sp>
      <p:sp>
        <p:nvSpPr>
          <p:cNvPr id="1457" name="TextBox 16"/>
          <p:cNvSpPr txBox="1"/>
          <p:nvPr/>
        </p:nvSpPr>
        <p:spPr>
          <a:xfrm>
            <a:off x="5165832" y="3017227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위기경보</a:t>
            </a:r>
          </a:p>
        </p:txBody>
      </p:sp>
      <p:sp>
        <p:nvSpPr>
          <p:cNvPr id="1458" name="TextBox 17"/>
          <p:cNvSpPr txBox="1"/>
          <p:nvPr/>
        </p:nvSpPr>
        <p:spPr>
          <a:xfrm>
            <a:off x="8776539" y="2009042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스팸필터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vector"/>
          <p:cNvSpPr txBox="1"/>
          <p:nvPr/>
        </p:nvSpPr>
        <p:spPr>
          <a:xfrm>
            <a:off x="2785560" y="6285190"/>
            <a:ext cx="11457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벡터</a:t>
            </a:r>
          </a:p>
        </p:txBody>
      </p:sp>
      <p:sp>
        <p:nvSpPr>
          <p:cNvPr id="1461" name="matrix"/>
          <p:cNvSpPr txBox="1"/>
          <p:nvPr/>
        </p:nvSpPr>
        <p:spPr>
          <a:xfrm>
            <a:off x="6141697" y="6340388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행렬</a:t>
            </a:r>
          </a:p>
        </p:txBody>
      </p:sp>
      <p:sp>
        <p:nvSpPr>
          <p:cNvPr id="1462" name="vector"/>
          <p:cNvSpPr txBox="1"/>
          <p:nvPr/>
        </p:nvSpPr>
        <p:spPr>
          <a:xfrm>
            <a:off x="9629161" y="6274307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/>
            </a:lvl1pPr>
          </a:lstStyle>
          <a:p>
            <a:pPr/>
            <a:r>
              <a:t>벡터</a:t>
            </a:r>
          </a:p>
        </p:txBody>
      </p:sp>
      <p:grpSp>
        <p:nvGrpSpPr>
          <p:cNvPr id="1471" name="Group 8"/>
          <p:cNvGrpSpPr/>
          <p:nvPr/>
        </p:nvGrpSpPr>
        <p:grpSpPr>
          <a:xfrm>
            <a:off x="2413472" y="3749040"/>
            <a:ext cx="8673627" cy="2147773"/>
            <a:chOff x="0" y="0"/>
            <a:chExt cx="8673626" cy="2147772"/>
          </a:xfrm>
        </p:grpSpPr>
        <p:sp>
          <p:nvSpPr>
            <p:cNvPr id="1463" name="input"/>
            <p:cNvSpPr txBox="1"/>
            <p:nvPr/>
          </p:nvSpPr>
          <p:spPr>
            <a:xfrm>
              <a:off x="0" y="718281"/>
              <a:ext cx="1889955" cy="711201"/>
            </a:xfrm>
            <a:prstGeom prst="rect">
              <a:avLst/>
            </a:prstGeom>
            <a:solidFill>
              <a:srgbClr val="114D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입력</a:t>
              </a:r>
            </a:p>
          </p:txBody>
        </p:sp>
        <p:sp>
          <p:nvSpPr>
            <p:cNvPr id="1464" name="output"/>
            <p:cNvSpPr txBox="1"/>
            <p:nvPr/>
          </p:nvSpPr>
          <p:spPr>
            <a:xfrm>
              <a:off x="6783672" y="718281"/>
              <a:ext cx="1889955" cy="711201"/>
            </a:xfrm>
            <a:prstGeom prst="rect">
              <a:avLst/>
            </a:prstGeom>
            <a:solidFill>
              <a:srgbClr val="F29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출력</a:t>
              </a:r>
            </a:p>
          </p:txBody>
        </p:sp>
        <p:sp>
          <p:nvSpPr>
            <p:cNvPr id="1465" name="Rounded Rectangle"/>
            <p:cNvSpPr/>
            <p:nvPr/>
          </p:nvSpPr>
          <p:spPr>
            <a:xfrm>
              <a:off x="2546393" y="0"/>
              <a:ext cx="3380358" cy="2147773"/>
            </a:xfrm>
            <a:prstGeom prst="roundRect">
              <a:avLst>
                <a:gd name="adj" fmla="val 32705"/>
              </a:avLst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6" name="함수 f"/>
            <p:cNvSpPr txBox="1"/>
            <p:nvPr/>
          </p:nvSpPr>
          <p:spPr>
            <a:xfrm>
              <a:off x="3608336" y="718284"/>
              <a:ext cx="99314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/>
              </a:lvl1pPr>
            </a:lstStyle>
            <a:p>
              <a:pPr/>
              <a:r>
                <a:t>함수</a:t>
              </a:r>
            </a:p>
          </p:txBody>
        </p:sp>
        <p:pic>
          <p:nvPicPr>
            <p:cNvPr id="14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33063" y="741572"/>
              <a:ext cx="497689" cy="664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42390" y="741572"/>
              <a:ext cx="497689" cy="664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9" name="Line"/>
            <p:cNvSpPr/>
            <p:nvPr/>
          </p:nvSpPr>
          <p:spPr>
            <a:xfrm>
              <a:off x="2103547" y="1073882"/>
              <a:ext cx="523933" cy="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5919203" y="1073882"/>
              <a:ext cx="523935" cy="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472" name="Title 1"/>
          <p:cNvSpPr txBox="1"/>
          <p:nvPr>
            <p:ph type="title"/>
          </p:nvPr>
        </p:nvSpPr>
        <p:spPr>
          <a:xfrm>
            <a:off x="733905" y="1394052"/>
            <a:ext cx="11704323" cy="1203744"/>
          </a:xfrm>
          <a:prstGeom prst="rect">
            <a:avLst/>
          </a:prstGeom>
        </p:spPr>
        <p:txBody>
          <a:bodyPr/>
          <a:lstStyle/>
          <a:p>
            <a:pPr/>
            <a:r>
              <a:t>이 모든 것을 인공신경망으로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감사합니다"/>
          <p:cNvSpPr txBox="1"/>
          <p:nvPr>
            <p:ph type="body" idx="1"/>
          </p:nvPr>
        </p:nvSpPr>
        <p:spPr>
          <a:xfrm>
            <a:off x="1270000" y="1350607"/>
            <a:ext cx="10464800" cy="6442790"/>
          </a:xfrm>
          <a:prstGeom prst="rect">
            <a:avLst/>
          </a:prstGeom>
        </p:spPr>
        <p:txBody>
          <a:bodyPr anchor="ctr"/>
          <a:lstStyle/>
          <a:p>
            <a:pPr defTabSz="549148">
              <a:defRPr i="0" sz="5640">
                <a:latin typeface="+mn-lt"/>
                <a:ea typeface="+mn-ea"/>
                <a:cs typeface="+mn-cs"/>
                <a:sym typeface="Helvetica Neue Medium"/>
              </a:defRPr>
            </a:pPr>
            <a:r>
              <a:t>요약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인공지능의 대표선수 인공 신경망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어떤 입력을 출력으로 예측하는 함수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입력과 출력은 벡터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함수는 행렬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데이터만 있으면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행렬을 추정해낼 수 있음</a:t>
            </a:r>
          </a:p>
          <a:p>
            <a:pPr defTabSz="549148">
              <a:defRPr i="0" sz="4136">
                <a:latin typeface="+mn-lt"/>
                <a:ea typeface="+mn-ea"/>
                <a:cs typeface="+mn-cs"/>
                <a:sym typeface="Helvetica Neue Medium"/>
              </a:defRPr>
            </a:pPr>
            <a:r>
              <a:t>이 행렬 자체가 인공신경망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인공신경망 역사"/>
          <p:cNvSpPr txBox="1"/>
          <p:nvPr>
            <p:ph type="title"/>
          </p:nvPr>
        </p:nvSpPr>
        <p:spPr>
          <a:xfrm>
            <a:off x="1270000" y="660469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인공신경망 역사</a:t>
            </a:r>
          </a:p>
        </p:txBody>
      </p:sp>
      <p:sp>
        <p:nvSpPr>
          <p:cNvPr id="1477" name="1943년 심리학자들이 첫 제안…"/>
          <p:cNvSpPr txBox="1"/>
          <p:nvPr>
            <p:ph type="body" idx="4294967295"/>
          </p:nvPr>
        </p:nvSpPr>
        <p:spPr>
          <a:xfrm>
            <a:off x="320840" y="3362594"/>
            <a:ext cx="12363121" cy="5702795"/>
          </a:xfrm>
          <a:prstGeom prst="rect">
            <a:avLst/>
          </a:prstGeom>
        </p:spPr>
        <p:txBody>
          <a:bodyPr/>
          <a:lstStyle/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latin typeface="+mn-lt"/>
                <a:ea typeface="+mn-ea"/>
                <a:cs typeface="+mn-cs"/>
                <a:sym typeface="Helvetica Neue Medium"/>
              </a:defRPr>
            </a:pPr>
            <a:r>
              <a:t>1943년 심리학자들이 첫 제안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latin typeface="+mn-lt"/>
                <a:ea typeface="+mn-ea"/>
                <a:cs typeface="+mn-cs"/>
                <a:sym typeface="Helvetica Neue Medium"/>
              </a:defRPr>
            </a:pPr>
            <a:r>
              <a:t>1967년 인공신경망의 한계 수학적 증명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1차 빙하기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latin typeface="+mn-lt"/>
                <a:ea typeface="+mn-ea"/>
                <a:cs typeface="+mn-cs"/>
                <a:sym typeface="Helvetica Neue Medium"/>
              </a:defRPr>
            </a:pPr>
            <a:r>
              <a:t>1986년 한계를 다층구조로 해결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latin typeface="+mn-lt"/>
                <a:ea typeface="+mn-ea"/>
                <a:cs typeface="+mn-cs"/>
                <a:sym typeface="Helvetica Neue Medium"/>
              </a:defRPr>
            </a:pPr>
            <a:r>
              <a:t>하지만, 다양한 현실문제를 해결 못 하고 밀림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2차 빙하기 (1990년대)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2004년 J. Hinton 등 계속 집착, 새로운 알고리즘으로 돌파시도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인터넷을 통한 빅데이터 이용 가능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그래픽카드를 중심으로 컴퓨팅 성능 비약적 향상</a:t>
            </a:r>
          </a:p>
          <a:p>
            <a:pPr marL="0" indent="0" algn="ctr" defTabSz="455675">
              <a:spcBef>
                <a:spcPts val="0"/>
              </a:spcBef>
              <a:buSzTx/>
              <a:buNone/>
              <a:defRPr sz="3432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알고리즘의 개선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강아지"/>
          <p:cNvSpPr txBox="1"/>
          <p:nvPr/>
        </p:nvSpPr>
        <p:spPr>
          <a:xfrm>
            <a:off x="10006160" y="6421091"/>
            <a:ext cx="153143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강아지</a:t>
            </a:r>
          </a:p>
        </p:txBody>
      </p:sp>
      <p:pic>
        <p:nvPicPr>
          <p:cNvPr id="163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367" y="2663610"/>
            <a:ext cx="4097984" cy="409798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hello"/>
          <p:cNvSpPr txBox="1"/>
          <p:nvPr/>
        </p:nvSpPr>
        <p:spPr>
          <a:xfrm>
            <a:off x="2095432" y="5012287"/>
            <a:ext cx="1367054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hello</a:t>
            </a:r>
          </a:p>
        </p:txBody>
      </p:sp>
      <p:sp>
        <p:nvSpPr>
          <p:cNvPr id="165" name="안녕하세요"/>
          <p:cNvSpPr txBox="1"/>
          <p:nvPr/>
        </p:nvSpPr>
        <p:spPr>
          <a:xfrm>
            <a:off x="1540867" y="3688950"/>
            <a:ext cx="247618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734118" y="1644477"/>
            <a:ext cx="2089682" cy="1483137"/>
            <a:chOff x="0" y="0"/>
            <a:chExt cx="2089681" cy="1483135"/>
          </a:xfrm>
        </p:grpSpPr>
        <p:sp>
          <p:nvSpPr>
            <p:cNvPr id="166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9" name="안녕하세요"/>
          <p:cNvSpPr txBox="1"/>
          <p:nvPr/>
        </p:nvSpPr>
        <p:spPr>
          <a:xfrm>
            <a:off x="9533783" y="2005045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9727034" y="3144138"/>
            <a:ext cx="2089682" cy="1483137"/>
            <a:chOff x="0" y="0"/>
            <a:chExt cx="2089681" cy="1483135"/>
          </a:xfrm>
        </p:grpSpPr>
        <p:sp>
          <p:nvSpPr>
            <p:cNvPr id="170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3" name="안녕하세요"/>
          <p:cNvSpPr txBox="1"/>
          <p:nvPr/>
        </p:nvSpPr>
        <p:spPr>
          <a:xfrm>
            <a:off x="9533783" y="5004367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sp>
        <p:nvSpPr>
          <p:cNvPr id="174" name="Dog"/>
          <p:cNvSpPr/>
          <p:nvPr/>
        </p:nvSpPr>
        <p:spPr>
          <a:xfrm>
            <a:off x="1594492" y="6025028"/>
            <a:ext cx="2368933" cy="155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fill="norm" stroke="1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ello"/>
          <p:cNvSpPr txBox="1"/>
          <p:nvPr/>
        </p:nvSpPr>
        <p:spPr>
          <a:xfrm>
            <a:off x="10142592" y="2887201"/>
            <a:ext cx="1367054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hello</a:t>
            </a:r>
          </a:p>
        </p:txBody>
      </p:sp>
      <p:sp>
        <p:nvSpPr>
          <p:cNvPr id="177" name="안녕하세요"/>
          <p:cNvSpPr txBox="1"/>
          <p:nvPr/>
        </p:nvSpPr>
        <p:spPr>
          <a:xfrm>
            <a:off x="9588027" y="2110389"/>
            <a:ext cx="24761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안녕하세요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5621027" y="2075127"/>
            <a:ext cx="2089682" cy="1483136"/>
            <a:chOff x="0" y="0"/>
            <a:chExt cx="2089681" cy="1483135"/>
          </a:xfrm>
        </p:grpSpPr>
        <p:sp>
          <p:nvSpPr>
            <p:cNvPr id="178" name="Wi-Fi"/>
            <p:cNvSpPr/>
            <p:nvPr/>
          </p:nvSpPr>
          <p:spPr>
            <a:xfrm rot="5400000">
              <a:off x="1191820" y="585274"/>
              <a:ext cx="1052566" cy="74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Head"/>
            <p:cNvSpPr/>
            <p:nvPr/>
          </p:nvSpPr>
          <p:spPr>
            <a:xfrm>
              <a:off x="0" y="0"/>
              <a:ext cx="1201960" cy="143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1" name="데이터"/>
          <p:cNvSpPr txBox="1"/>
          <p:nvPr>
            <p:ph type="title"/>
          </p:nvPr>
        </p:nvSpPr>
        <p:spPr>
          <a:xfrm>
            <a:off x="4313459" y="6749446"/>
            <a:ext cx="4377882" cy="1483137"/>
          </a:xfrm>
          <a:prstGeom prst="rect">
            <a:avLst/>
          </a:prstGeom>
        </p:spPr>
        <p:txBody>
          <a:bodyPr/>
          <a:lstStyle/>
          <a:p>
            <a:pPr/>
            <a:r>
              <a:t>데이터</a:t>
            </a:r>
          </a:p>
        </p:txBody>
      </p:sp>
      <p:sp>
        <p:nvSpPr>
          <p:cNvPr id="182" name="소리"/>
          <p:cNvSpPr txBox="1"/>
          <p:nvPr/>
        </p:nvSpPr>
        <p:spPr>
          <a:xfrm>
            <a:off x="5917945" y="4464050"/>
            <a:ext cx="116890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소리</a:t>
            </a:r>
          </a:p>
        </p:txBody>
      </p:sp>
      <p:sp>
        <p:nvSpPr>
          <p:cNvPr id="183" name="텍스트"/>
          <p:cNvSpPr txBox="1"/>
          <p:nvPr/>
        </p:nvSpPr>
        <p:spPr>
          <a:xfrm>
            <a:off x="9978013" y="4464050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텍스트</a:t>
            </a:r>
          </a:p>
        </p:txBody>
      </p:sp>
      <p:sp>
        <p:nvSpPr>
          <p:cNvPr id="184" name="영상"/>
          <p:cNvSpPr txBox="1"/>
          <p:nvPr/>
        </p:nvSpPr>
        <p:spPr>
          <a:xfrm>
            <a:off x="1559689" y="4464050"/>
            <a:ext cx="116890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영상</a:t>
            </a:r>
          </a:p>
        </p:txBody>
      </p:sp>
      <p:sp>
        <p:nvSpPr>
          <p:cNvPr id="185" name="Dog"/>
          <p:cNvSpPr/>
          <p:nvPr/>
        </p:nvSpPr>
        <p:spPr>
          <a:xfrm>
            <a:off x="959677" y="2039631"/>
            <a:ext cx="2368933" cy="1554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fill="norm" stroke="1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4"/>
      <p:bldP build="whole" bldLvl="1" animBg="1" rev="0" advAuto="0" spid="184" grpId="1"/>
      <p:bldP build="whole" bldLvl="1" animBg="1" rev="0" advAuto="0" spid="183" grpId="3"/>
      <p:bldP build="whole" bldLvl="1" animBg="1" rev="0" advAuto="0" spid="18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데이터"/>
          <p:cNvSpPr txBox="1"/>
          <p:nvPr/>
        </p:nvSpPr>
        <p:spPr>
          <a:xfrm>
            <a:off x="6644699" y="4331601"/>
            <a:ext cx="153143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데이터</a:t>
            </a:r>
          </a:p>
        </p:txBody>
      </p:sp>
      <p:sp>
        <p:nvSpPr>
          <p:cNvPr id="188" name="데이터"/>
          <p:cNvSpPr txBox="1"/>
          <p:nvPr/>
        </p:nvSpPr>
        <p:spPr>
          <a:xfrm>
            <a:off x="2158549" y="4331601"/>
            <a:ext cx="153143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데이터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5043367" y="2663610"/>
            <a:ext cx="4097984" cy="4097983"/>
            <a:chOff x="0" y="0"/>
            <a:chExt cx="4097982" cy="4097982"/>
          </a:xfrm>
        </p:grpSpPr>
        <p:sp>
          <p:nvSpPr>
            <p:cNvPr id="189" name="Rectangle"/>
            <p:cNvSpPr/>
            <p:nvPr/>
          </p:nvSpPr>
          <p:spPr>
            <a:xfrm>
              <a:off x="76860" y="618609"/>
              <a:ext cx="3254607" cy="28607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0" name="kisspng-computer-keyboard-vector-graphics-desktop-computer-komputer-benam-www-galleryhip-com-the-hippest-pi-5c510c443fd1b0.6582509815488154282614.png" descr="kisspng-computer-keyboard-vector-graphics-desktop-computer-komputer-benam-www-galleryhip-com-the-hippest-pi-5c510c443fd1b0.658250981548815428261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97983" cy="4097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3841 -0.000364" origin="layout" pathEditMode="relative">
                                      <p:cBhvr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3841 -0.000364" origin="layout" pathEditMode="relative">
                                      <p:cBhvr>
                                        <p:cTn id="1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