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3" r:id="rId2"/>
    <p:sldId id="367" r:id="rId3"/>
    <p:sldId id="325" r:id="rId4"/>
    <p:sldId id="327" r:id="rId5"/>
    <p:sldId id="328" r:id="rId6"/>
    <p:sldId id="329" r:id="rId7"/>
    <p:sldId id="333" r:id="rId8"/>
    <p:sldId id="334" r:id="rId9"/>
    <p:sldId id="374" r:id="rId10"/>
    <p:sldId id="369" r:id="rId11"/>
    <p:sldId id="370" r:id="rId12"/>
    <p:sldId id="371" r:id="rId13"/>
    <p:sldId id="372" r:id="rId14"/>
    <p:sldId id="373" r:id="rId15"/>
    <p:sldId id="358" r:id="rId16"/>
    <p:sldId id="368" r:id="rId17"/>
    <p:sldId id="357" r:id="rId18"/>
    <p:sldId id="353" r:id="rId19"/>
    <p:sldId id="360" r:id="rId20"/>
    <p:sldId id="359" r:id="rId21"/>
    <p:sldId id="361" r:id="rId22"/>
    <p:sldId id="362" r:id="rId23"/>
    <p:sldId id="363" r:id="rId24"/>
    <p:sldId id="365" r:id="rId25"/>
    <p:sldId id="366" r:id="rId26"/>
    <p:sldId id="364" r:id="rId27"/>
    <p:sldId id="356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F446AC0-7914-4167-BEED-73761BB91B7F}">
          <p14:sldIdLst>
            <p14:sldId id="323"/>
            <p14:sldId id="367"/>
            <p14:sldId id="325"/>
            <p14:sldId id="327"/>
            <p14:sldId id="328"/>
            <p14:sldId id="329"/>
            <p14:sldId id="333"/>
            <p14:sldId id="334"/>
            <p14:sldId id="374"/>
            <p14:sldId id="369"/>
            <p14:sldId id="370"/>
            <p14:sldId id="371"/>
            <p14:sldId id="372"/>
            <p14:sldId id="373"/>
          </p14:sldIdLst>
        </p14:section>
        <p14:section name="Sección sin título" id="{7E1A270A-8B2A-4A27-A423-0C9251E28AA2}">
          <p14:sldIdLst>
            <p14:sldId id="358"/>
            <p14:sldId id="368"/>
            <p14:sldId id="357"/>
            <p14:sldId id="353"/>
            <p14:sldId id="360"/>
            <p14:sldId id="359"/>
            <p14:sldId id="361"/>
            <p14:sldId id="362"/>
            <p14:sldId id="363"/>
            <p14:sldId id="365"/>
            <p14:sldId id="366"/>
            <p14:sldId id="364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0" clrIdx="0">
    <p:extLst>
      <p:ext uri="{19B8F6BF-5375-455C-9EA6-DF929625EA0E}">
        <p15:presenceInfo xmlns:p15="http://schemas.microsoft.com/office/powerpoint/2012/main" userId="S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6" autoAdjust="0"/>
    <p:restoredTop sz="78993" autoAdjust="0"/>
  </p:normalViewPr>
  <p:slideViewPr>
    <p:cSldViewPr snapToGrid="0" snapToObjects="1">
      <p:cViewPr varScale="1">
        <p:scale>
          <a:sx n="116" d="100"/>
          <a:sy n="116" d="100"/>
        </p:scale>
        <p:origin x="177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pPr/>
              <a:t>6/12/2016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pPr/>
              <a:t>6/12/2016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102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PA%20DE%20PROCESOS/MAPA%20DE%20PROCESOS%202.doc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PA%20DE%20PROCESOS/REQUERIMIETNSO%20FUNCIONALES.docx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CASOS%20DE%20USO/DIAGRAMA%20CASOS%20DE%20USO%20.p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CASOS%20DE%20USO/CASO%20DE%20USO%20EXTENDIDO.doc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GANTT/BRAYANNNN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DIAGRAMAS/Class%20Diagram1.jp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DIAGRAMAS/Deployment%20Diagram1.jpg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ODELO%20RELACIONAL/Entity%20Relationship%20Diagram1.jp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ODELO%20RELACIONAL/BRAYANN.pdf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RTB%20Prototipo%20hasta%20zapatillas/RTB%202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26659" y="827682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6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 “RTB”.</a:t>
            </a:r>
          </a:p>
          <a:p>
            <a:pPr algn="l" defTabSz="288000"/>
            <a:endParaRPr lang="es-CO" sz="2000" b="1" dirty="0" smtClean="0"/>
          </a:p>
          <a:p>
            <a:pPr algn="l" defTabSz="288000"/>
            <a:r>
              <a:rPr lang="es-CO" sz="2000" b="1" dirty="0" smtClean="0"/>
              <a:t>Fredy Forero.</a:t>
            </a:r>
          </a:p>
          <a:p>
            <a:pPr algn="l" defTabSz="288000"/>
            <a:r>
              <a:rPr lang="es-CO" sz="2000" b="1" dirty="0" smtClean="0"/>
              <a:t>Bryan Ángel.</a:t>
            </a:r>
          </a:p>
          <a:p>
            <a:pPr algn="l" defTabSz="288000"/>
            <a:r>
              <a:rPr lang="es-CO" sz="2000" b="1" dirty="0" smtClean="0"/>
              <a:t>Sebastián Sánchez. </a:t>
            </a:r>
          </a:p>
          <a:p>
            <a:pPr algn="l" defTabSz="288000"/>
            <a:r>
              <a:rPr lang="es-CO" sz="2000" b="1" dirty="0" smtClean="0"/>
              <a:t>Harrison Naranjo. </a:t>
            </a:r>
          </a:p>
          <a:p>
            <a:pPr algn="l" defTabSz="288000"/>
            <a:endParaRPr lang="es-CO" sz="2000" b="1" dirty="0" smtClean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-595377" y="132624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48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08633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7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19200" y="1237672"/>
            <a:ext cx="6280727" cy="47844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14764" y="1690254"/>
            <a:ext cx="5477163" cy="4147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8000" b="1" dirty="0" smtClean="0">
                <a:solidFill>
                  <a:srgbClr val="92D050"/>
                </a:solidFill>
                <a:hlinkClick r:id="rId2" action="ppaction://hlinkfile"/>
              </a:rPr>
              <a:t>MAPA DE PROCESOS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0123" y="914400"/>
            <a:ext cx="8338241" cy="6790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000" b="1" dirty="0" smtClean="0">
                <a:solidFill>
                  <a:schemeClr val="bg1"/>
                </a:solidFill>
              </a:rPr>
              <a:t>Software y hardware</a:t>
            </a:r>
            <a:r>
              <a:rPr lang="es-CO" sz="6000" b="1" dirty="0" smtClean="0">
                <a:solidFill>
                  <a:srgbClr val="92D050"/>
                </a:solidFill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3" y="2946316"/>
            <a:ext cx="6046875" cy="2085398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64688"/>
              </p:ext>
            </p:extLst>
          </p:nvPr>
        </p:nvGraphicFramePr>
        <p:xfrm>
          <a:off x="6222129" y="2946316"/>
          <a:ext cx="2306235" cy="14914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06235"/>
              </a:tblGrid>
              <a:tr h="375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200" dirty="0" smtClean="0">
                          <a:effectLst/>
                        </a:rPr>
                        <a:t>Sistema operativo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Windows 7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Windows 10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Android 5.0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6582" y="841972"/>
            <a:ext cx="8066638" cy="42370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88063" y="235389"/>
            <a:ext cx="7985157" cy="12131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64189" y="3459680"/>
            <a:ext cx="4934140" cy="6699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2800" b="1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878541" y="2214282"/>
            <a:ext cx="7249029" cy="42313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7200" b="1" dirty="0" smtClean="0">
                <a:solidFill>
                  <a:srgbClr val="92D050"/>
                </a:solidFill>
                <a:hlinkClick r:id="rId3" action="ppaction://hlinkfile"/>
              </a:rPr>
              <a:t>REQUERIMIENTOS FUNCIONALES Y NO FUNCIONALES</a:t>
            </a:r>
            <a:r>
              <a:rPr lang="es-CO" sz="72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63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2" y="0"/>
            <a:ext cx="64604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4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6117" y="2248931"/>
            <a:ext cx="7949515" cy="43248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76865" y="2248931"/>
            <a:ext cx="7216346" cy="43248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rgbClr val="92D050"/>
                </a:solidFill>
                <a:hlinkClick r:id="rId2" action="ppaction://hlinkfile"/>
              </a:rPr>
              <a:t>DIAGRAMA CASOS DE USO </a:t>
            </a:r>
            <a:endParaRPr lang="es-CO" sz="54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26749" y="923453"/>
            <a:ext cx="6364586" cy="8238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000" b="1" dirty="0" smtClean="0">
                <a:solidFill>
                  <a:schemeClr val="bg1"/>
                </a:solidFill>
              </a:rPr>
              <a:t>Introduction.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80246" y="2381061"/>
            <a:ext cx="7043596" cy="38929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3200" dirty="0" smtClean="0"/>
              <a:t>Our</a:t>
            </a:r>
            <a:r>
              <a:rPr lang="es-CO" sz="3200" dirty="0"/>
              <a:t> </a:t>
            </a:r>
            <a:r>
              <a:rPr lang="es-CO" sz="3200" dirty="0" smtClean="0"/>
              <a:t>information system (ready to buy) is an online store that sells sport and casual wear for all kind of individuals.</a:t>
            </a:r>
          </a:p>
        </p:txBody>
      </p:sp>
    </p:spTree>
    <p:extLst>
      <p:ext uri="{BB962C8B-B14F-4D97-AF65-F5344CB8AC3E}">
        <p14:creationId xmlns:p14="http://schemas.microsoft.com/office/powerpoint/2010/main" val="4807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3043" y="2794571"/>
            <a:ext cx="6000107" cy="2856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00206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83578" y="2404153"/>
            <a:ext cx="7469312" cy="34623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 smtClean="0">
                <a:solidFill>
                  <a:srgbClr val="92D050"/>
                </a:solidFill>
                <a:hlinkClick r:id="rId2" action="ppaction://hlinkfile"/>
              </a:rPr>
              <a:t>CASO DE USO EXTENDIDO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0574" y="2968487"/>
            <a:ext cx="8693426" cy="14444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 smtClean="0">
                <a:hlinkClick r:id="rId2" action="ppaction://hlinkfile"/>
              </a:rPr>
              <a:t>Diagrama de Gantt</a:t>
            </a:r>
            <a:endParaRPr lang="es-CO" sz="8000" b="1" dirty="0" smtClean="0"/>
          </a:p>
        </p:txBody>
      </p:sp>
    </p:spTree>
    <p:extLst>
      <p:ext uri="{BB962C8B-B14F-4D97-AF65-F5344CB8AC3E}">
        <p14:creationId xmlns:p14="http://schemas.microsoft.com/office/powerpoint/2010/main" val="19014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4070" y="2928730"/>
            <a:ext cx="8719930" cy="16962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dirty="0" smtClean="0">
                <a:hlinkClick r:id="rId2" action="ppaction://hlinkfile"/>
              </a:rPr>
              <a:t>Diagrama de clases</a:t>
            </a:r>
            <a:endParaRPr lang="es-CO" sz="8000" dirty="0" smtClean="0"/>
          </a:p>
        </p:txBody>
      </p:sp>
    </p:spTree>
    <p:extLst>
      <p:ext uri="{BB962C8B-B14F-4D97-AF65-F5344CB8AC3E}">
        <p14:creationId xmlns:p14="http://schemas.microsoft.com/office/powerpoint/2010/main" val="22061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2522" y="3207026"/>
            <a:ext cx="9501808" cy="17625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600" b="1" dirty="0" smtClean="0">
                <a:hlinkClick r:id="rId2" action="ppaction://hlinkfile"/>
              </a:rPr>
              <a:t>Diagrama de Distribución</a:t>
            </a:r>
            <a:endParaRPr lang="es-CO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2879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78523" y="2625969"/>
            <a:ext cx="6611815" cy="25790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 smtClean="0">
                <a:solidFill>
                  <a:srgbClr val="92D050"/>
                </a:solidFill>
                <a:hlinkClick r:id="rId2" action="ppaction://hlinkfile"/>
              </a:rPr>
              <a:t>MODELO RELACIONAL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3662" y="2696308"/>
            <a:ext cx="6213230" cy="23915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 smtClean="0">
                <a:solidFill>
                  <a:srgbClr val="92D050"/>
                </a:solidFill>
                <a:hlinkClick r:id="rId2" action="ppaction://hlinkfile"/>
              </a:rPr>
              <a:t>DICCIONARIO DE DATOS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59877" y="2977662"/>
            <a:ext cx="6963508" cy="25556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 smtClean="0">
                <a:solidFill>
                  <a:srgbClr val="92D050"/>
                </a:solidFill>
                <a:hlinkClick r:id="rId2" action="ppaction://hlinkfile"/>
              </a:rPr>
              <a:t>PROTOTIPO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87236" y="1730664"/>
            <a:ext cx="7988300" cy="4178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9600" b="1" dirty="0" smtClean="0"/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1306592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836374" y="807658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     Introducción.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58271" y="2132307"/>
            <a:ext cx="8325511" cy="42103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400" dirty="0"/>
              <a:t>READY TO BUY es una tienda </a:t>
            </a:r>
            <a:r>
              <a:rPr lang="es-CO" sz="4400" dirty="0" smtClean="0"/>
              <a:t>online </a:t>
            </a:r>
            <a:r>
              <a:rPr lang="es-CO" sz="4400" dirty="0"/>
              <a:t>basada en la venta de </a:t>
            </a:r>
            <a:r>
              <a:rPr lang="es-CO" sz="4400" dirty="0" smtClean="0"/>
              <a:t>ropa y calzado</a:t>
            </a:r>
            <a:endParaRPr lang="es-CO" sz="4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93992" y="807658"/>
            <a:ext cx="7717009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Objetivo General.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8271" y="1838036"/>
            <a:ext cx="8353220" cy="43965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3200" dirty="0"/>
              <a:t>Realizar </a:t>
            </a:r>
            <a:r>
              <a:rPr lang="es-CO" sz="3200" dirty="0" smtClean="0"/>
              <a:t>un sistema de información para </a:t>
            </a:r>
            <a:r>
              <a:rPr lang="es-CO" sz="3200" dirty="0"/>
              <a:t>que nuestros clientes </a:t>
            </a:r>
            <a:r>
              <a:rPr lang="es-CO" sz="3200" dirty="0" smtClean="0"/>
              <a:t>vendan</a:t>
            </a:r>
            <a:r>
              <a:rPr lang="es-CO" sz="3200" dirty="0" smtClean="0"/>
              <a:t> </a:t>
            </a:r>
            <a:r>
              <a:rPr lang="es-CO" sz="3200" dirty="0"/>
              <a:t>de una manera más segura, fácil, rápida, y eficiente. </a:t>
            </a:r>
            <a:endParaRPr lang="es-CO" sz="32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74238" y="807658"/>
            <a:ext cx="8711244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Objetivos Específicos.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04800" y="1911927"/>
            <a:ext cx="8405091" cy="4470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just"/>
            <a:r>
              <a:rPr lang="es-CO" sz="3200" dirty="0" smtClean="0"/>
              <a:t> - Abrir </a:t>
            </a:r>
            <a:r>
              <a:rPr lang="es-CO" sz="3200" dirty="0"/>
              <a:t>puertas  hacia la interacción del mercando online.</a:t>
            </a:r>
          </a:p>
          <a:p>
            <a:pPr lvl="0" algn="just"/>
            <a:r>
              <a:rPr lang="es-CO" sz="3200" dirty="0" smtClean="0"/>
              <a:t>-Realizar </a:t>
            </a:r>
            <a:r>
              <a:rPr lang="es-CO" sz="3200" dirty="0"/>
              <a:t>una tienda con una interfaz muy </a:t>
            </a:r>
            <a:r>
              <a:rPr lang="es-CO" sz="3200" dirty="0" smtClean="0"/>
              <a:t>cómoda</a:t>
            </a:r>
            <a:endParaRPr lang="es-CO" sz="36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66830" y="863232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Problema.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0" y="976006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58271" y="1737824"/>
            <a:ext cx="8512308" cy="49770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just"/>
            <a:endParaRPr lang="es-CO" sz="2800" dirty="0" smtClean="0"/>
          </a:p>
          <a:p>
            <a:pPr lvl="0" algn="just"/>
            <a:r>
              <a:rPr lang="es-CO" sz="3200" dirty="0" smtClean="0"/>
              <a:t>*Inseguridad </a:t>
            </a:r>
            <a:r>
              <a:rPr lang="es-CO" sz="3200" dirty="0"/>
              <a:t>en las calles</a:t>
            </a:r>
            <a:r>
              <a:rPr lang="es-CO" sz="3200" dirty="0" smtClean="0"/>
              <a:t>.</a:t>
            </a:r>
          </a:p>
          <a:p>
            <a:pPr lvl="0" algn="just"/>
            <a:endParaRPr lang="es-CO" sz="3200" dirty="0"/>
          </a:p>
          <a:p>
            <a:pPr lvl="0" algn="just"/>
            <a:r>
              <a:rPr lang="es-CO" sz="3200" dirty="0" smtClean="0"/>
              <a:t>*Presión </a:t>
            </a:r>
            <a:r>
              <a:rPr lang="es-CO" sz="3200" dirty="0"/>
              <a:t>del vendedor</a:t>
            </a:r>
            <a:r>
              <a:rPr lang="es-CO" sz="3200" dirty="0" smtClean="0"/>
              <a:t>.</a:t>
            </a:r>
          </a:p>
          <a:p>
            <a:pPr lvl="0" algn="just"/>
            <a:endParaRPr lang="es-CO" sz="3200" dirty="0"/>
          </a:p>
          <a:p>
            <a:pPr lvl="0" algn="just"/>
            <a:r>
              <a:rPr lang="es-CO" sz="3200" dirty="0" smtClean="0"/>
              <a:t>*Clima </a:t>
            </a:r>
          </a:p>
          <a:p>
            <a:pPr lvl="0" algn="just"/>
            <a:endParaRPr lang="es-CO" sz="3200" dirty="0" smtClean="0"/>
          </a:p>
          <a:p>
            <a:pPr lvl="0" algn="just"/>
            <a:r>
              <a:rPr lang="es-CO" sz="3200" dirty="0" smtClean="0"/>
              <a:t>*Incomodidad </a:t>
            </a:r>
            <a:r>
              <a:rPr lang="es-CO" sz="3200" dirty="0"/>
              <a:t>con el </a:t>
            </a:r>
            <a:r>
              <a:rPr lang="es-CO" sz="3200" dirty="0" smtClean="0"/>
              <a:t>entorno</a:t>
            </a:r>
            <a:endParaRPr lang="es-CO" sz="36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64655" y="685047"/>
            <a:ext cx="9208655" cy="10714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000" b="1" dirty="0" smtClean="0">
                <a:solidFill>
                  <a:schemeClr val="bg1"/>
                </a:solidFill>
              </a:rPr>
              <a:t>Justificación.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41745" y="1893455"/>
            <a:ext cx="8626764" cy="48306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2436" y="1861128"/>
            <a:ext cx="8756073" cy="4572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3600" dirty="0"/>
              <a:t>Diseñar </a:t>
            </a:r>
            <a:r>
              <a:rPr lang="es-CO" sz="3600" dirty="0" smtClean="0"/>
              <a:t>un sistema de información, </a:t>
            </a:r>
            <a:r>
              <a:rPr lang="es-CO" sz="3600" dirty="0"/>
              <a:t>basados en el argumento de que no hay nada como comprar lo </a:t>
            </a:r>
            <a:r>
              <a:rPr lang="es-CO" sz="3600" dirty="0" smtClean="0"/>
              <a:t>que te </a:t>
            </a:r>
            <a:r>
              <a:rPr lang="es-CO" sz="3600" dirty="0"/>
              <a:t>gusta desde la comodidad del </a:t>
            </a:r>
            <a:r>
              <a:rPr lang="es-CO" sz="3600" dirty="0" smtClean="0"/>
              <a:t>hogar</a:t>
            </a:r>
            <a:endParaRPr lang="es-CO" sz="96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88889" y="603016"/>
            <a:ext cx="8894618" cy="124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000" b="1" dirty="0" smtClean="0">
                <a:solidFill>
                  <a:schemeClr val="bg1"/>
                </a:solidFill>
              </a:rPr>
              <a:t>Alcance.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6327" y="1948873"/>
            <a:ext cx="8405091" cy="44981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400" dirty="0" smtClean="0"/>
              <a:t>Clientes del local de el sector de plaza España</a:t>
            </a:r>
            <a:endParaRPr lang="es-CO" sz="36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45492" y="115329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0703" y="81554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 smtClean="0">
                <a:solidFill>
                  <a:schemeClr val="bg1"/>
                </a:solidFill>
              </a:rPr>
              <a:t>Encuesta</a:t>
            </a:r>
            <a:endParaRPr lang="es-CO" sz="4800" b="1" dirty="0" smtClean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72065" y="3113902"/>
            <a:ext cx="7603524" cy="21253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4400" dirty="0" smtClean="0"/>
              <a:t>Se realizo una encuesta en el sector de plaza España a 50 persona</a:t>
            </a:r>
            <a:endParaRPr lang="es-CO" sz="4400" dirty="0" smtClean="0"/>
          </a:p>
        </p:txBody>
      </p:sp>
    </p:spTree>
    <p:extLst>
      <p:ext uri="{BB962C8B-B14F-4D97-AF65-F5344CB8AC3E}">
        <p14:creationId xmlns:p14="http://schemas.microsoft.com/office/powerpoint/2010/main" val="39493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233</Words>
  <Application>Microsoft Office PowerPoint</Application>
  <PresentationFormat>Presentación en pantalla (4:3)</PresentationFormat>
  <Paragraphs>60</Paragraphs>
  <Slides>27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SOPORTEPQ</cp:lastModifiedBy>
  <cp:revision>197</cp:revision>
  <dcterms:created xsi:type="dcterms:W3CDTF">2014-06-25T16:18:26Z</dcterms:created>
  <dcterms:modified xsi:type="dcterms:W3CDTF">2016-12-06T15:52:04Z</dcterms:modified>
</cp:coreProperties>
</file>