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4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8F7F-64C0-47F0-B51A-3D19C3D9F4B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0B55-9E56-4938-BDC5-1DA8856F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8F7F-64C0-47F0-B51A-3D19C3D9F4B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0B55-9E56-4938-BDC5-1DA8856F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1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8F7F-64C0-47F0-B51A-3D19C3D9F4B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0B55-9E56-4938-BDC5-1DA8856F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3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8F7F-64C0-47F0-B51A-3D19C3D9F4B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0B55-9E56-4938-BDC5-1DA8856F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1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8F7F-64C0-47F0-B51A-3D19C3D9F4B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0B55-9E56-4938-BDC5-1DA8856F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8F7F-64C0-47F0-B51A-3D19C3D9F4B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0B55-9E56-4938-BDC5-1DA8856F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8F7F-64C0-47F0-B51A-3D19C3D9F4B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0B55-9E56-4938-BDC5-1DA8856F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8F7F-64C0-47F0-B51A-3D19C3D9F4B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0B55-9E56-4938-BDC5-1DA8856F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8F7F-64C0-47F0-B51A-3D19C3D9F4B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0B55-9E56-4938-BDC5-1DA8856F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8F7F-64C0-47F0-B51A-3D19C3D9F4B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0B55-9E56-4938-BDC5-1DA8856F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2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8F7F-64C0-47F0-B51A-3D19C3D9F4B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0B55-9E56-4938-BDC5-1DA8856F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9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8F7F-64C0-47F0-B51A-3D19C3D9F4B4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0B55-9E56-4938-BDC5-1DA8856F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4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1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Image result for flying dron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4075">
            <a:off x="7421696" y="2115290"/>
            <a:ext cx="5254838" cy="26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218">
            <a:off x="4654584" y="1627027"/>
            <a:ext cx="2975640" cy="29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ding 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27" y="5195888"/>
            <a:ext cx="3382708" cy="113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at robot  pn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9" y="1720388"/>
            <a:ext cx="2903720" cy="318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onic pi logo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0" y="5109673"/>
            <a:ext cx="4552302" cy="12692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4665"/>
          </a:xfrm>
          <a:prstGeom prst="rect">
            <a:avLst/>
          </a:prstGeom>
          <a:solidFill>
            <a:srgbClr val="00206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2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Husnu S. Narman</dc:creator>
  <cp:lastModifiedBy>NARMAN, HUSNU</cp:lastModifiedBy>
  <cp:revision>10</cp:revision>
  <dcterms:created xsi:type="dcterms:W3CDTF">2017-05-18T09:48:13Z</dcterms:created>
  <dcterms:modified xsi:type="dcterms:W3CDTF">2017-06-05T22:49:04Z</dcterms:modified>
</cp:coreProperties>
</file>