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52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860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269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609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9315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2738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2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961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5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05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547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095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47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511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216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9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FB32-AB70-4EEF-9B61-9543EB927C53}" type="datetimeFigureOut">
              <a:rPr lang="tr-TR" smtClean="0"/>
              <a:t>20.05.2022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266C28-8A08-45BF-8137-D233C5951F9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09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2DC8D70-639C-8AA5-9641-82909D03178B}"/>
              </a:ext>
            </a:extLst>
          </p:cNvPr>
          <p:cNvSpPr txBox="1"/>
          <p:nvPr/>
        </p:nvSpPr>
        <p:spPr>
          <a:xfrm>
            <a:off x="934949" y="1310424"/>
            <a:ext cx="82809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Gömülü Sistemler </a:t>
            </a:r>
            <a:r>
              <a:rPr lang="tr-TR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Petalinux</a:t>
            </a:r>
            <a:r>
              <a:rPr lang="tr-TR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Tabanlı CORDIC HW/SW </a:t>
            </a:r>
            <a:r>
              <a:rPr lang="tr-TR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CoDesign</a:t>
            </a:r>
            <a:r>
              <a:rPr lang="tr-TR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799D1F7-3916-3913-7E63-A39C9E40C7C8}"/>
              </a:ext>
            </a:extLst>
          </p:cNvPr>
          <p:cNvSpPr txBox="1"/>
          <p:nvPr/>
        </p:nvSpPr>
        <p:spPr>
          <a:xfrm>
            <a:off x="2042864" y="3265403"/>
            <a:ext cx="6102848" cy="2503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Mustafa Berk TAŞKIN</a:t>
            </a:r>
            <a:endParaRPr lang="tr-T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Hasan DEMİR</a:t>
            </a:r>
          </a:p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İlhan ERSOY</a:t>
            </a:r>
          </a:p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Ahmet Hazar HASPOLAT </a:t>
            </a:r>
          </a:p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Ömer Sait YORULMAZ</a:t>
            </a:r>
          </a:p>
        </p:txBody>
      </p:sp>
    </p:spTree>
    <p:extLst>
      <p:ext uri="{BB962C8B-B14F-4D97-AF65-F5344CB8AC3E}">
        <p14:creationId xmlns:p14="http://schemas.microsoft.com/office/powerpoint/2010/main" val="33155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2EADBA4-9301-A1BB-FEA9-8BA374F034A8}"/>
              </a:ext>
            </a:extLst>
          </p:cNvPr>
          <p:cNvSpPr txBox="1"/>
          <p:nvPr/>
        </p:nvSpPr>
        <p:spPr>
          <a:xfrm>
            <a:off x="2304837" y="408667"/>
            <a:ext cx="610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sz="3600" b="1" u="none" strike="noStrike" kern="0" cap="sm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Giriş</a:t>
            </a:r>
            <a:endParaRPr lang="tr-TR" sz="1800" b="1" u="none" strike="noStrike" kern="0" cap="small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1C9EE1-F7B2-E1FC-B6CE-7E5BD6E1EAB3}"/>
              </a:ext>
            </a:extLst>
          </p:cNvPr>
          <p:cNvSpPr txBox="1"/>
          <p:nvPr/>
        </p:nvSpPr>
        <p:spPr>
          <a:xfrm>
            <a:off x="236306" y="2593965"/>
            <a:ext cx="9678256" cy="149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Donanım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hızlandırıcı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olarak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Xilinx’in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CORDIC (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COordinate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Rotation D</a:t>
            </a:r>
            <a:r>
              <a:rPr lang="tr-TR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gital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Computer)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IP’si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kullanıldığı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işlemcinin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hesap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yükünü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donanım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hızlandırıcıya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aktardığı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bir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proje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yapılacaktır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Bu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donanım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tasarımı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PL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tarafında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hazırlandıktan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sonra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Petalinux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ortamından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veriler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spc="-5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aktarılacaktır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  <a:endParaRPr lang="tr-TR" sz="24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23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1B4F29A-8E80-4483-A5FB-DFFFCF37EFE5}"/>
              </a:ext>
            </a:extLst>
          </p:cNvPr>
          <p:cNvSpPr txBox="1"/>
          <p:nvPr/>
        </p:nvSpPr>
        <p:spPr>
          <a:xfrm>
            <a:off x="1756881" y="431783"/>
            <a:ext cx="610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sz="3600" b="1" u="none" strike="noStrike" kern="0" cap="sm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Sistem Mimarisi</a:t>
            </a:r>
            <a:endParaRPr lang="tr-TR" sz="3600" b="1" u="none" strike="noStrike" kern="0" cap="small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A205307-D1DF-172B-385E-E6166036BAD8}"/>
              </a:ext>
            </a:extLst>
          </p:cNvPr>
          <p:cNvSpPr txBox="1"/>
          <p:nvPr/>
        </p:nvSpPr>
        <p:spPr>
          <a:xfrm>
            <a:off x="236305" y="2426181"/>
            <a:ext cx="95138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ZYNQ mimarisine sahip olan PYNQ geliştirme kartı üzerinde proje geliştirilecektir.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ZYNQ’in</a:t>
            </a:r>
            <a:r>
              <a:rPr lang="tr-TR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PS (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Processor</a:t>
            </a:r>
            <a:r>
              <a:rPr lang="tr-TR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) bölümü, tasarlanacak özel bir modüle UART donanımı ile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Petalinux</a:t>
            </a:r>
            <a:r>
              <a:rPr lang="tr-TR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üzerinden  verileri besleyip, sonucunu alacak şekilde tasarlanacaktır. Özel modülün giriş ve çıkışları aşağıda verilmektedir. </a:t>
            </a:r>
          </a:p>
          <a:p>
            <a:pPr algn="just"/>
            <a:r>
              <a:rPr lang="tr-TR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•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clk</a:t>
            </a:r>
            <a:r>
              <a:rPr lang="tr-TR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referans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clock</a:t>
            </a:r>
            <a:r>
              <a:rPr lang="tr-TR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sinyali </a:t>
            </a:r>
          </a:p>
          <a:p>
            <a:pPr algn="just"/>
            <a:r>
              <a:rPr lang="tr-TR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• A[31:0] ve B[31:0] giriş sinyalleri </a:t>
            </a:r>
          </a:p>
          <a:p>
            <a:pPr algn="just"/>
            <a:r>
              <a:rPr lang="tr-TR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• C[31:0] çıkış sinyalleridir.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2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FA6040-54CE-0701-751E-5CC9C92E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38" y="396767"/>
            <a:ext cx="6243514" cy="238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258FD7A-A631-26F6-0708-4E35B9D75F77}"/>
              </a:ext>
            </a:extLst>
          </p:cNvPr>
          <p:cNvSpPr txBox="1"/>
          <p:nvPr/>
        </p:nvSpPr>
        <p:spPr>
          <a:xfrm>
            <a:off x="318499" y="3068516"/>
            <a:ext cx="94522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 modül içerisinde aşağıda verilen aritmetik işlemi yapan donanımı içermelidir. C = SQRT(SQRT(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^ 2 + B ^ 2) + A B) SQRT işlemi için CORDIC IP’si kullanılacaktır. CORDIC IP’sinde bulunan SQRT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fonksiyonukullanılacaktır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AXI GPIO IP’si ile tasarlanan modülün giriş ve çıkışlarına bağlanacaktır. PS tarafında A ve B sayıları örnek olarak 64 ve 64 olarak ayarlanıp giriş verilip, sonuç doğru üretildiğinde geriye değer alınacaktır.</a:t>
            </a:r>
          </a:p>
        </p:txBody>
      </p:sp>
    </p:spTree>
    <p:extLst>
      <p:ext uri="{BB962C8B-B14F-4D97-AF65-F5344CB8AC3E}">
        <p14:creationId xmlns:p14="http://schemas.microsoft.com/office/powerpoint/2010/main" val="128933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B574EB5-C937-302C-CFD9-40852A455D2F}"/>
              </a:ext>
            </a:extLst>
          </p:cNvPr>
          <p:cNvSpPr txBox="1"/>
          <p:nvPr/>
        </p:nvSpPr>
        <p:spPr>
          <a:xfrm>
            <a:off x="1910994" y="226300"/>
            <a:ext cx="610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sz="3600" b="1" u="none" strike="noStrike" kern="0" cap="sm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KULLANILAN YAZILIM</a:t>
            </a:r>
            <a:endParaRPr lang="tr-TR" sz="3600" b="1" u="none" strike="noStrike" kern="0" cap="small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DF67423-19DE-5C54-F37B-9B299BED2137}"/>
              </a:ext>
            </a:extLst>
          </p:cNvPr>
          <p:cNvSpPr txBox="1"/>
          <p:nvPr/>
        </p:nvSpPr>
        <p:spPr>
          <a:xfrm>
            <a:off x="1910994" y="1332090"/>
            <a:ext cx="610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Donanım Hızlandırıcı: 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9B2AA3-DAE3-4CD8-D4EA-2F9F82A3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94" y="1793755"/>
            <a:ext cx="6102848" cy="22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93C5C39-305C-6F2F-18E2-952FA579A784}"/>
              </a:ext>
            </a:extLst>
          </p:cNvPr>
          <p:cNvSpPr txBox="1"/>
          <p:nvPr/>
        </p:nvSpPr>
        <p:spPr>
          <a:xfrm>
            <a:off x="-143838" y="3994119"/>
            <a:ext cx="102022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Aşağıda donanım hızlandırıcı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modulünün</a:t>
            </a:r>
            <a:r>
              <a:rPr lang="tr-TR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giriş ve çıkış sinyalleri gösterilmektedir:</a:t>
            </a:r>
            <a:endParaRPr lang="tr-T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1" name="Picture 3" descr="Text&#10;&#10;Description automatically generated">
            <a:extLst>
              <a:ext uri="{FF2B5EF4-FFF2-40B4-BE49-F238E27FC236}">
                <a16:creationId xmlns:a16="http://schemas.microsoft.com/office/drawing/2014/main" id="{C317B17F-4FD0-B624-D39E-3BA11B66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94" y="4825116"/>
            <a:ext cx="6102848" cy="180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52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7482179-2179-C4F2-8604-F89081420888}"/>
              </a:ext>
            </a:extLst>
          </p:cNvPr>
          <p:cNvSpPr txBox="1"/>
          <p:nvPr/>
        </p:nvSpPr>
        <p:spPr>
          <a:xfrm>
            <a:off x="0" y="467945"/>
            <a:ext cx="84659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Donanım hızlandırıcı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modulü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içerisinde CORDIC alt modüllerini bulundurmaktadır.</a:t>
            </a:r>
          </a:p>
        </p:txBody>
      </p:sp>
      <p:pic>
        <p:nvPicPr>
          <p:cNvPr id="3074" name="Picture 2" descr="Text, letter&#10;&#10;Description automatically generated">
            <a:extLst>
              <a:ext uri="{FF2B5EF4-FFF2-40B4-BE49-F238E27FC236}">
                <a16:creationId xmlns:a16="http://schemas.microsoft.com/office/drawing/2014/main" id="{DF64D2A5-F7C4-D69C-3A54-591E38D94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84" y="1561672"/>
            <a:ext cx="4721979" cy="49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32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E6685BE-ECFC-16D0-73C5-8EEB675FA067}"/>
              </a:ext>
            </a:extLst>
          </p:cNvPr>
          <p:cNvSpPr txBox="1"/>
          <p:nvPr/>
        </p:nvSpPr>
        <p:spPr>
          <a:xfrm>
            <a:off x="1910994" y="226300"/>
            <a:ext cx="610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ts val="800"/>
              </a:spcBef>
              <a:spcAft>
                <a:spcPts val="400"/>
              </a:spcAft>
              <a:buSzPts val="1000"/>
              <a:tabLst>
                <a:tab pos="137160" algn="l"/>
                <a:tab pos="365760" algn="l"/>
              </a:tabLst>
            </a:pPr>
            <a:r>
              <a:rPr lang="tr-TR" sz="3600" b="1" u="none" strike="noStrike" kern="0" cap="small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SONUÇLAR</a:t>
            </a:r>
            <a:endParaRPr lang="tr-TR" sz="3600" b="1" u="none" strike="noStrike" kern="0" cap="small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4098" name="Picture 2" descr="Text&#10;&#10;Description automatically generated">
            <a:extLst>
              <a:ext uri="{FF2B5EF4-FFF2-40B4-BE49-F238E27FC236}">
                <a16:creationId xmlns:a16="http://schemas.microsoft.com/office/drawing/2014/main" id="{B1769608-C894-6886-B567-221F07134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94" y="1331716"/>
            <a:ext cx="6102848" cy="187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Text&#10;&#10;Description automatically generated">
            <a:extLst>
              <a:ext uri="{FF2B5EF4-FFF2-40B4-BE49-F238E27FC236}">
                <a16:creationId xmlns:a16="http://schemas.microsoft.com/office/drawing/2014/main" id="{7FC718D5-A464-CF74-C103-0FF4A9560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94" y="3656210"/>
            <a:ext cx="6102848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581894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233</Words>
  <Application>Microsoft Office PowerPoint</Application>
  <PresentationFormat>Geniş ekran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Yüzeyler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Mustafa Berk Taşkın</dc:creator>
  <cp:lastModifiedBy>Hasan DEMİR</cp:lastModifiedBy>
  <cp:revision>2</cp:revision>
  <dcterms:created xsi:type="dcterms:W3CDTF">2022-05-20T18:25:49Z</dcterms:created>
  <dcterms:modified xsi:type="dcterms:W3CDTF">2022-05-20T19:23:00Z</dcterms:modified>
</cp:coreProperties>
</file>