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4"/>
  </p:sldMasterIdLst>
  <p:sldIdLst>
    <p:sldId id="256" r:id="rId5"/>
    <p:sldId id="257" r:id="rId6"/>
    <p:sldId id="258" r:id="rId7"/>
    <p:sldId id="259" r:id="rId8"/>
    <p:sldId id="260" r:id="rId9"/>
    <p:sldId id="268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İLHAN ERSOY" initials="İE" lastIdx="1" clrIdx="0">
    <p:extLst>
      <p:ext uri="{19B8F6BF-5375-455C-9EA6-DF929625EA0E}">
        <p15:presenceInfo xmlns:p15="http://schemas.microsoft.com/office/powerpoint/2012/main" userId="İLHAN ERSO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60D5A-EE5E-4725-AC0F-A4858FF161EA}" v="56" dt="2020-05-28T21:47:09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DE4373-368B-4FB5-A59D-CC9E42709E7D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75E3974-99D6-4B4C-829E-7571B8F785A6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682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373-368B-4FB5-A59D-CC9E42709E7D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3974-99D6-4B4C-829E-7571B8F785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732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373-368B-4FB5-A59D-CC9E42709E7D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3974-99D6-4B4C-829E-7571B8F785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92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373-368B-4FB5-A59D-CC9E42709E7D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3974-99D6-4B4C-829E-7571B8F785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382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DE4373-368B-4FB5-A59D-CC9E42709E7D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5E3974-99D6-4B4C-829E-7571B8F785A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15819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373-368B-4FB5-A59D-CC9E42709E7D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3974-99D6-4B4C-829E-7571B8F785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5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373-368B-4FB5-A59D-CC9E42709E7D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3974-99D6-4B4C-829E-7571B8F785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6372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373-368B-4FB5-A59D-CC9E42709E7D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3974-99D6-4B4C-829E-7571B8F785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140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373-368B-4FB5-A59D-CC9E42709E7D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3974-99D6-4B4C-829E-7571B8F785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464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DDE4373-368B-4FB5-A59D-CC9E42709E7D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75E3974-99D6-4B4C-829E-7571B8F785A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6227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DDE4373-368B-4FB5-A59D-CC9E42709E7D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75E3974-99D6-4B4C-829E-7571B8F785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623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DE4373-368B-4FB5-A59D-CC9E42709E7D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5E3974-99D6-4B4C-829E-7571B8F785A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418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000473-910D-43B7-BB86-BF2FB5D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0" y="1098387"/>
            <a:ext cx="10318418" cy="4394988"/>
          </a:xfrm>
        </p:spPr>
        <p:txBody>
          <a:bodyPr/>
          <a:lstStyle/>
          <a:p>
            <a:r>
              <a:rPr lang="tr-TR" dirty="0"/>
              <a:t>Telefon kayıt sistemi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B2F2644-D04C-4030-8A0B-90C107540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2" y="5388473"/>
            <a:ext cx="8045373" cy="742279"/>
          </a:xfrm>
        </p:spPr>
        <p:txBody>
          <a:bodyPr>
            <a:normAutofit/>
          </a:bodyPr>
          <a:lstStyle/>
          <a:p>
            <a:r>
              <a:rPr lang="tr-TR" sz="1800" dirty="0"/>
              <a:t>BLM 102 ALGORİTMA VE PROGRAMA 1 </a:t>
            </a:r>
          </a:p>
          <a:p>
            <a:r>
              <a:rPr lang="tr-TR" sz="1800" dirty="0"/>
              <a:t>2019-2020 BAHAR DONEMİ PROJE</a:t>
            </a:r>
          </a:p>
        </p:txBody>
      </p:sp>
    </p:spTree>
    <p:extLst>
      <p:ext uri="{BB962C8B-B14F-4D97-AF65-F5344CB8AC3E}">
        <p14:creationId xmlns:p14="http://schemas.microsoft.com/office/powerpoint/2010/main" val="12146441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8B92A2-EFC0-493F-8F95-8AE96261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Kayıt arama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D9A03A-4AB4-4FB8-8227-3938AC1C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85875"/>
            <a:ext cx="10178322" cy="5381625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Kullanıcının isteği doğrultusunda kişinin istenilen özelliğine göre arama yapılmaktadır </a:t>
            </a:r>
            <a:r>
              <a:rPr lang="tr-TR" b="1" dirty="0"/>
              <a:t>. </a:t>
            </a:r>
            <a:r>
              <a:rPr lang="tr-TR" dirty="0"/>
              <a:t>Kullanıcının arama kriteri kayıtlarla uyuşmaması durumunda kullanıcı uyarılmaktadır.</a:t>
            </a:r>
          </a:p>
        </p:txBody>
      </p:sp>
      <p:pic>
        <p:nvPicPr>
          <p:cNvPr id="5" name="Resim 4" descr="ekran görüntüsü, bilgisayar içeren bir resim&#10;&#10;Açıklama otomatik olarak oluşturuldu">
            <a:extLst>
              <a:ext uri="{FF2B5EF4-FFF2-40B4-BE49-F238E27FC236}">
                <a16:creationId xmlns:a16="http://schemas.microsoft.com/office/drawing/2014/main" id="{79F171EA-2F86-4BA5-90A7-31B05B72D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03" y="2278496"/>
            <a:ext cx="8883042" cy="438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5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917201-F93C-4888-8ED0-CF6BC160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Kayıt silme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097743-4585-40B9-9A32-DA13C89D2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95374"/>
            <a:ext cx="10178322" cy="4886325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Silinmek istenen kaydın ID ‘si alınır . Eşleşen ID varsa kayda ait veriler silinir eğer ID ye ait kayıt yoksa kullanıcı uyarılır.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6" name="Resim 5" descr="telefon içeren bir resim&#10;&#10;Açıklama otomatik olarak oluşturuldu">
            <a:extLst>
              <a:ext uri="{FF2B5EF4-FFF2-40B4-BE49-F238E27FC236}">
                <a16:creationId xmlns:a16="http://schemas.microsoft.com/office/drawing/2014/main" id="{4A182267-E0FD-493F-ACF0-60F1774D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806016"/>
            <a:ext cx="4511645" cy="4889763"/>
          </a:xfrm>
          <a:prstGeom prst="rect">
            <a:avLst/>
          </a:prstGeom>
        </p:spPr>
      </p:pic>
      <p:pic>
        <p:nvPicPr>
          <p:cNvPr id="9" name="Resim 8" descr="ekran görüntüsü, ekran içeren bir resim&#10;&#10;Açıklama otomatik olarak oluşturuldu">
            <a:extLst>
              <a:ext uri="{FF2B5EF4-FFF2-40B4-BE49-F238E27FC236}">
                <a16:creationId xmlns:a16="http://schemas.microsoft.com/office/drawing/2014/main" id="{296BADC8-7B65-4DA9-ACDF-DA154338B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5" y="3264535"/>
            <a:ext cx="5796473" cy="16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6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6D51C7-02ED-4887-8756-90645C9F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KULLANILAN ARAÇLAR</a:t>
            </a:r>
          </a:p>
        </p:txBody>
      </p:sp>
      <p:pic>
        <p:nvPicPr>
          <p:cNvPr id="7" name="Resim 6" descr="çizim, işaret içeren bir resim&#10;&#10;Açıklama otomatik olarak oluşturuldu">
            <a:extLst>
              <a:ext uri="{FF2B5EF4-FFF2-40B4-BE49-F238E27FC236}">
                <a16:creationId xmlns:a16="http://schemas.microsoft.com/office/drawing/2014/main" id="{063C8900-478B-4724-B58A-14B030DC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870193"/>
            <a:ext cx="5076825" cy="2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2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EFEA43-24E4-40D6-A9B7-50D5DCB9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ekibi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CFBC6A-6AE7-4D96-8B33-F8C95817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Hasan Demir 190301004</a:t>
            </a:r>
          </a:p>
          <a:p>
            <a:r>
              <a:rPr lang="tr-TR" dirty="0"/>
              <a:t>Berk Tunç 190301003</a:t>
            </a:r>
          </a:p>
          <a:p>
            <a:r>
              <a:rPr lang="tr-TR" dirty="0"/>
              <a:t>İlhan </a:t>
            </a:r>
            <a:r>
              <a:rPr lang="tr-TR"/>
              <a:t>Ersoy 190301024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109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D78615-A400-4BB9-84F0-5A10E95B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689" y="1371600"/>
            <a:ext cx="10292622" cy="60102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sz="5400" dirty="0"/>
              <a:t>	Projenin Amacı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5400" dirty="0"/>
              <a:t>	Tasarım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5400" dirty="0"/>
              <a:t>	Kullanılan Araçlar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5400" dirty="0"/>
              <a:t>	Proje Ekibi</a:t>
            </a:r>
          </a:p>
          <a:p>
            <a:pPr marL="0" indent="0">
              <a:buNone/>
            </a:pP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355678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311E1F-1477-4A4B-9F9B-F81D14AE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Projenin Amacı</a:t>
            </a:r>
            <a:br>
              <a:rPr lang="tr-T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66137C-2FD4-43BD-A123-ED892AE6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33526"/>
            <a:ext cx="10178322" cy="4641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/>
              <a:t>Bir telefon rehberinde bulunması gereken kayıt ekleme, kayıtları gösterme, kayıtları </a:t>
            </a:r>
            <a:r>
              <a:rPr lang="tr-TR" sz="3200" dirty="0" err="1"/>
              <a:t>modifiye</a:t>
            </a:r>
            <a:r>
              <a:rPr lang="tr-TR" sz="3200" dirty="0"/>
              <a:t> etme, kayıt arama ve silme kabiliyetlerine sahip olan bir sistem geliştirilecektir. Geliştirilmiş sistem, kullanıcıya komut satırı ara yüzü sunarak rehberin kullanımını sağlayacaktır.</a:t>
            </a:r>
          </a:p>
        </p:txBody>
      </p:sp>
    </p:spTree>
    <p:extLst>
      <p:ext uri="{BB962C8B-B14F-4D97-AF65-F5344CB8AC3E}">
        <p14:creationId xmlns:p14="http://schemas.microsoft.com/office/powerpoint/2010/main" val="292951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4C8E02-FAB6-41B4-A789-0C2F1E73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Tasarım</a:t>
            </a:r>
            <a:br>
              <a:rPr lang="tr-TR" sz="4800" dirty="0"/>
            </a:br>
            <a:endParaRPr lang="tr-TR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F5F4D0AA-E8C6-468D-AC0E-A0E127E1C94C}"/>
              </a:ext>
            </a:extLst>
          </p:cNvPr>
          <p:cNvSpPr txBox="1">
            <a:spLocks/>
          </p:cNvSpPr>
          <p:nvPr/>
        </p:nvSpPr>
        <p:spPr>
          <a:xfrm>
            <a:off x="1251677" y="1323975"/>
            <a:ext cx="10054498" cy="528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tr-TR" sz="4800" dirty="0"/>
            </a:b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E8FBB5C-6242-43F9-9447-0D466D37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502" y="1438275"/>
            <a:ext cx="10054498" cy="4441317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Tasarıma kullanıcıdan aldığımız bilgileri saklayacağımız değişkenler ve bunların listeleneceği vektörleri tutan ‘kişi’ isimli sınıfı yaratarak başladık.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8" name="Resim 7" descr="dizüstü, tablo içeren bir resim&#10;&#10;Açıklama otomatik olarak oluşturuldu">
            <a:extLst>
              <a:ext uri="{FF2B5EF4-FFF2-40B4-BE49-F238E27FC236}">
                <a16:creationId xmlns:a16="http://schemas.microsoft.com/office/drawing/2014/main" id="{13FC4448-7D1B-426D-A0B5-471CA4FE6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74" y="3044707"/>
            <a:ext cx="5090104" cy="31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DB0600-BA32-481C-9C6C-D06472ED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304801"/>
            <a:ext cx="10258425" cy="5574792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İkinci bir sınıf olarak ‘telefon’ adlı sınıf üretilmiştir. Bu sınıfa kişi sınıfından kalıtım yapılmıştır . Kişi sınıfındaki değişkenler ve vektörler kullanılarak bunlar üzerinde verileri sıralama , değiştirme , arama ve silme gibi çeşitli operasyonları gerçekleştirebilmek için telefon sınıfında bu kabiliyetlere sahip fonksiyonlar üretilmiştir.</a:t>
            </a:r>
          </a:p>
          <a:p>
            <a:endParaRPr lang="tr-TR" dirty="0"/>
          </a:p>
        </p:txBody>
      </p:sp>
      <p:pic>
        <p:nvPicPr>
          <p:cNvPr id="5" name="Resim 4" descr="ekran içeren bir resim&#10;&#10;Açıklama otomatik olarak oluşturuldu">
            <a:extLst>
              <a:ext uri="{FF2B5EF4-FFF2-40B4-BE49-F238E27FC236}">
                <a16:creationId xmlns:a16="http://schemas.microsoft.com/office/drawing/2014/main" id="{D87C90A0-7858-40C7-A611-13751B9A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041" y="2376581"/>
            <a:ext cx="5981918" cy="36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8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58E071-3A28-4999-A165-F8C56547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Menü tasarımı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FD4D27-B700-4D50-B43F-3A8905A4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Kullanıcının istediği operasyonu yapabilmesi için kaynak dosyamızda bir menü tasarladık.</a:t>
            </a:r>
          </a:p>
        </p:txBody>
      </p:sp>
      <p:pic>
        <p:nvPicPr>
          <p:cNvPr id="7" name="Resim 6" descr="tablo, bilgisayar içeren bir resim&#10;&#10;Açıklama otomatik olarak oluşturuldu">
            <a:extLst>
              <a:ext uri="{FF2B5EF4-FFF2-40B4-BE49-F238E27FC236}">
                <a16:creationId xmlns:a16="http://schemas.microsoft.com/office/drawing/2014/main" id="{008A5412-5FB5-4AC1-B99F-B581D36CF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59" y="3104966"/>
            <a:ext cx="3705742" cy="262926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5BE0DDB-5F86-4160-B18A-416D09F8E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382" y="2818903"/>
            <a:ext cx="3453069" cy="36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5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DF955D-C4FF-478A-8D80-C0F4BB86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Rehbere  kayıt ekleme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0D3A25DF-75D0-44B0-9927-3BC5A27D9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5" y="1114425"/>
            <a:ext cx="10334625" cy="4765167"/>
          </a:xfrm>
        </p:spPr>
        <p:txBody>
          <a:bodyPr/>
          <a:lstStyle/>
          <a:p>
            <a:r>
              <a:rPr lang="tr-TR" dirty="0"/>
              <a:t>Kullanıcıdan yeni ekleyeceği kişiye ait bilgiler gerekli değişkenlere kayıt edilmiştir . Daha  sonra bu bilgiler yine gerekli vektörlere depolanmak ve çeşitli işlemlerde kullanılmak üzere gönderilmiştir.</a:t>
            </a:r>
          </a:p>
          <a:p>
            <a:endParaRPr lang="tr-TR" dirty="0"/>
          </a:p>
        </p:txBody>
      </p:sp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0C5175F-F7AE-4467-9FB6-0668EE09A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305050"/>
            <a:ext cx="5991226" cy="347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3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118DA7-D1B1-4397-98BE-FEF4C916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Rehberdeki kayıtları gösterme</a:t>
            </a:r>
          </a:p>
        </p:txBody>
      </p:sp>
      <p:sp>
        <p:nvSpPr>
          <p:cNvPr id="19" name="İçerik Yer Tutucusu 18">
            <a:extLst>
              <a:ext uri="{FF2B5EF4-FFF2-40B4-BE49-F238E27FC236}">
                <a16:creationId xmlns:a16="http://schemas.microsoft.com/office/drawing/2014/main" id="{CCC63ABA-325A-4AD6-B3DE-3845E68E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52601"/>
            <a:ext cx="10178322" cy="3593591"/>
          </a:xfrm>
        </p:spPr>
        <p:txBody>
          <a:bodyPr/>
          <a:lstStyle/>
          <a:p>
            <a:r>
              <a:rPr lang="tr-TR" dirty="0"/>
              <a:t>Kullanıcıdan alınan kayıtlar alfabeye göre sıralanmış biçimde ekrana bastırılmıştır.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73754C3-F998-4C2B-A38C-48E8AF3B8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86" y="2411617"/>
            <a:ext cx="3746713" cy="397458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358FF23-BC55-4B58-9BE4-C1C0D15C6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03" y="3244733"/>
            <a:ext cx="6065193" cy="25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3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769C3B-6F23-4287-A589-B3442DED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Kayıtları </a:t>
            </a:r>
            <a:r>
              <a:rPr lang="tr-TR" dirty="0" err="1"/>
              <a:t>modifiye</a:t>
            </a:r>
            <a:r>
              <a:rPr lang="tr-TR" dirty="0"/>
              <a:t> etme</a:t>
            </a:r>
          </a:p>
        </p:txBody>
      </p:sp>
      <p:sp>
        <p:nvSpPr>
          <p:cNvPr id="12" name="İçerik Yer Tutucusu 11">
            <a:extLst>
              <a:ext uri="{FF2B5EF4-FFF2-40B4-BE49-F238E27FC236}">
                <a16:creationId xmlns:a16="http://schemas.microsoft.com/office/drawing/2014/main" id="{948BA984-77C4-4159-B661-2A3849695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Kullanıcıdan alınan her kayda eşsiz birer ID numarası verilmiştir . Kayıt değiştirme işlemi değiştirilmek istenen kaydın ID numarası ile başlar ve her bir değişken için kullanıcıdan yeni girişler beklenir . Kullanıcının var olmayan bir ID girmesi durumunda </a:t>
            </a:r>
            <a:r>
              <a:rPr lang="tr-TR" dirty="0" err="1"/>
              <a:t>try-catch</a:t>
            </a:r>
            <a:r>
              <a:rPr lang="tr-TR" dirty="0"/>
              <a:t> mekanizmasıyla kullanıcı uyarılır.</a:t>
            </a:r>
          </a:p>
          <a:p>
            <a:endParaRPr lang="tr-TR" dirty="0"/>
          </a:p>
        </p:txBody>
      </p:sp>
      <p:pic>
        <p:nvPicPr>
          <p:cNvPr id="16" name="Resim 15" descr="ekran, ekran görüntüsü, siyah, oturma içeren bir resim&#10;&#10;Açıklama otomatik olarak oluşturuldu">
            <a:extLst>
              <a:ext uri="{FF2B5EF4-FFF2-40B4-BE49-F238E27FC236}">
                <a16:creationId xmlns:a16="http://schemas.microsoft.com/office/drawing/2014/main" id="{6FA5AB63-B830-4AFA-B2A4-C988703FB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200" y="3690900"/>
            <a:ext cx="5329800" cy="2038649"/>
          </a:xfrm>
          <a:prstGeom prst="rect">
            <a:avLst/>
          </a:prstGeom>
        </p:spPr>
      </p:pic>
      <p:pic>
        <p:nvPicPr>
          <p:cNvPr id="6" name="Resim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1408299-3778-4840-BC96-68E8EF7ED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9" y="2474344"/>
            <a:ext cx="4510946" cy="43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99492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24C438F8109C247BCE299F60765BEBD" ma:contentTypeVersion="9" ma:contentTypeDescription="Yeni belge oluşturun." ma:contentTypeScope="" ma:versionID="884e62aa179ac63ffb90f0067b940e54">
  <xsd:schema xmlns:xsd="http://www.w3.org/2001/XMLSchema" xmlns:xs="http://www.w3.org/2001/XMLSchema" xmlns:p="http://schemas.microsoft.com/office/2006/metadata/properties" xmlns:ns3="d8f01664-7442-4bfc-ae5e-480e142fab6a" xmlns:ns4="7608b5d7-5634-4a8c-b090-f0ae7301c5e7" targetNamespace="http://schemas.microsoft.com/office/2006/metadata/properties" ma:root="true" ma:fieldsID="9cd4c2ddabee94ea9d74ca79c7f1e8b6" ns3:_="" ns4:_="">
    <xsd:import namespace="d8f01664-7442-4bfc-ae5e-480e142fab6a"/>
    <xsd:import namespace="7608b5d7-5634-4a8c-b090-f0ae7301c5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01664-7442-4bfc-ae5e-480e142fab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8b5d7-5634-4a8c-b090-f0ae7301c5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3F0A28-ECEF-43CA-AABC-43DF91985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f01664-7442-4bfc-ae5e-480e142fab6a"/>
    <ds:schemaRef ds:uri="7608b5d7-5634-4a8c-b090-f0ae7301c5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983C9B-7AE3-482B-B144-A2F4950EB3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90E21A-4FDD-4BD3-B5A3-59AA6F839267}">
  <ds:schemaRefs>
    <ds:schemaRef ds:uri="http://schemas.microsoft.com/office/infopath/2007/PartnerControls"/>
    <ds:schemaRef ds:uri="http://schemas.microsoft.com/office/2006/metadata/properties"/>
    <ds:schemaRef ds:uri="7608b5d7-5634-4a8c-b090-f0ae7301c5e7"/>
    <ds:schemaRef ds:uri="d8f01664-7442-4bfc-ae5e-480e142fab6a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109</TotalTime>
  <Words>281</Words>
  <Application>Microsoft Office PowerPoint</Application>
  <PresentationFormat>Geniş ekran</PresentationFormat>
  <Paragraphs>30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Impact</vt:lpstr>
      <vt:lpstr>Wingdings</vt:lpstr>
      <vt:lpstr>Rozet</vt:lpstr>
      <vt:lpstr>Telefon kayıt sistemi</vt:lpstr>
      <vt:lpstr>PowerPoint Sunusu</vt:lpstr>
      <vt:lpstr>Projenin Amacı </vt:lpstr>
      <vt:lpstr>Tasarım </vt:lpstr>
      <vt:lpstr>PowerPoint Sunusu</vt:lpstr>
      <vt:lpstr>Menü tasarımı</vt:lpstr>
      <vt:lpstr>Rehbere  kayıt ekleme</vt:lpstr>
      <vt:lpstr>Rehberdeki kayıtları gösterme</vt:lpstr>
      <vt:lpstr>Kayıtları modifiye etme</vt:lpstr>
      <vt:lpstr>Kayıt arama</vt:lpstr>
      <vt:lpstr>Kayıt silme</vt:lpstr>
      <vt:lpstr>KULLANILAN ARAÇLAR</vt:lpstr>
      <vt:lpstr>Proje ekibi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Ersoy</dc:creator>
  <cp:lastModifiedBy>hasan demir</cp:lastModifiedBy>
  <cp:revision>6</cp:revision>
  <dcterms:created xsi:type="dcterms:W3CDTF">2020-05-28T20:44:36Z</dcterms:created>
  <dcterms:modified xsi:type="dcterms:W3CDTF">2020-05-29T14:17:08Z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0x010100624C438F8109C247BCE299F60765BEBD</vt:lpwstr>
  </property>
</Properties>
</file>