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17"/>
  </p:notesMasterIdLst>
  <p:sldIdLst>
    <p:sldId id="363" r:id="rId2"/>
    <p:sldId id="359" r:id="rId3"/>
    <p:sldId id="365" r:id="rId4"/>
    <p:sldId id="371" r:id="rId5"/>
    <p:sldId id="362" r:id="rId6"/>
    <p:sldId id="356" r:id="rId7"/>
    <p:sldId id="357" r:id="rId8"/>
    <p:sldId id="344" r:id="rId9"/>
    <p:sldId id="360" r:id="rId10"/>
    <p:sldId id="366" r:id="rId11"/>
    <p:sldId id="367" r:id="rId12"/>
    <p:sldId id="364" r:id="rId13"/>
    <p:sldId id="370" r:id="rId14"/>
    <p:sldId id="369" r:id="rId15"/>
    <p:sldId id="372" r:id="rId16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087"/>
    <a:srgbClr val="C89EE3"/>
    <a:srgbClr val="7294BD"/>
    <a:srgbClr val="E2A385"/>
    <a:srgbClr val="D3792F"/>
    <a:srgbClr val="4BCAAD"/>
    <a:srgbClr val="11375C"/>
    <a:srgbClr val="2888C9"/>
    <a:srgbClr val="00B056"/>
    <a:srgbClr val="9BD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79" autoAdjust="0"/>
    <p:restoredTop sz="95405" autoAdjust="0"/>
  </p:normalViewPr>
  <p:slideViewPr>
    <p:cSldViewPr snapToGrid="0" snapToObjects="1">
      <p:cViewPr varScale="1">
        <p:scale>
          <a:sx n="34" d="100"/>
          <a:sy n="34" d="100"/>
        </p:scale>
        <p:origin x="62" y="437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226924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166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163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9698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9299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024" y="2601571"/>
            <a:ext cx="17379952" cy="5018426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024" y="7772401"/>
            <a:ext cx="17379952" cy="2743198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06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8" y="8578748"/>
            <a:ext cx="20728864" cy="16232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9488" y="1396522"/>
            <a:ext cx="19645064" cy="642827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48" y="10217456"/>
            <a:ext cx="20728904" cy="1364944"/>
          </a:xfrm>
        </p:spPr>
        <p:txBody>
          <a:bodyPr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193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8" y="1219199"/>
            <a:ext cx="20728904" cy="6854490"/>
          </a:xfrm>
        </p:spPr>
        <p:txBody>
          <a:bodyPr anchor="ctr"/>
          <a:lstStyle>
            <a:lvl1pPr algn="ctr"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50" y="8409642"/>
            <a:ext cx="20728904" cy="317276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523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4"/>
            <a:ext cx="17504598" cy="11895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48" y="8745593"/>
            <a:ext cx="20728904" cy="2842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2002976" y="150833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15116" y="59871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21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50" y="4277443"/>
            <a:ext cx="20728904" cy="5023670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50" y="9324670"/>
            <a:ext cx="20728904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363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48" y="1219200"/>
            <a:ext cx="20728904" cy="3210188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48" y="4734186"/>
            <a:ext cx="6597952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48" y="5886711"/>
            <a:ext cx="6597952" cy="569569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04779" y="4734186"/>
            <a:ext cx="6583042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697" y="5886711"/>
            <a:ext cx="6606702" cy="569569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46596" y="4734186"/>
            <a:ext cx="66098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46596" y="5886711"/>
            <a:ext cx="6609856" cy="569569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849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48" y="1221544"/>
            <a:ext cx="20728904" cy="320784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49" y="8409640"/>
            <a:ext cx="6592818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27549" y="4734186"/>
            <a:ext cx="6592818" cy="3048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49" y="9562164"/>
            <a:ext cx="6592818" cy="20202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18" y="8409640"/>
            <a:ext cx="6603656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882696" y="4734186"/>
            <a:ext cx="6606704" cy="3048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696" y="9562161"/>
            <a:ext cx="6606704" cy="202023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46597" y="8409640"/>
            <a:ext cx="6601362" cy="115252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4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5946596" y="4734186"/>
            <a:ext cx="6609856" cy="3048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46347" y="9562157"/>
            <a:ext cx="6610106" cy="20202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562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827550" y="4734187"/>
            <a:ext cx="20728904" cy="6848214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490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1219203"/>
            <a:ext cx="5106652" cy="103631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827550" y="1219203"/>
            <a:ext cx="15317448" cy="1036319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0165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4837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827548" y="4734185"/>
            <a:ext cx="20727652" cy="6848214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64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8" y="1657127"/>
            <a:ext cx="20703504" cy="5473638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48" y="7314915"/>
            <a:ext cx="20703504" cy="2736366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60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27551" y="1237035"/>
            <a:ext cx="20728902" cy="319235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827548" y="4734185"/>
            <a:ext cx="10212052" cy="6848214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2344400" y="4734185"/>
            <a:ext cx="10210800" cy="6848214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219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27551" y="1237035"/>
            <a:ext cx="20728902" cy="319235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2656" y="4742036"/>
            <a:ext cx="9746948" cy="135998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52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827549" y="6102025"/>
            <a:ext cx="10212054" cy="5480374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2846" y="4742036"/>
            <a:ext cx="9763608" cy="135998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52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2344401" y="6102025"/>
            <a:ext cx="10210802" cy="5480374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407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10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25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50" y="1219200"/>
            <a:ext cx="7871376" cy="4046504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0156125" y="1219201"/>
            <a:ext cx="12400326" cy="1036319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49" y="5265704"/>
            <a:ext cx="7871378" cy="6316696"/>
          </a:xfrm>
        </p:spPr>
        <p:txBody>
          <a:bodyPr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18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9" y="1219200"/>
            <a:ext cx="11869938" cy="404650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9606" y="1219202"/>
            <a:ext cx="6510716" cy="10363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5265705"/>
            <a:ext cx="11869898" cy="6316694"/>
          </a:xfrm>
        </p:spPr>
        <p:txBody>
          <a:bodyPr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6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4384006" cy="137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51" y="1237035"/>
            <a:ext cx="20728902" cy="319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50" y="4734187"/>
            <a:ext cx="20728904" cy="68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4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49" y="11766551"/>
            <a:ext cx="1334577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284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pPr lvl="0"/>
            <a:fld id="{86CB4B4D-7CA3-9044-876B-883B54F8677D}" type="slidenum">
              <a:rPr lang="ar-SA" smtClean="0"/>
              <a:pPr lvl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446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ctr" defTabSz="1828800" rtl="1" eaLnBrk="1" latinLnBrk="0" hangingPunct="1">
        <a:lnSpc>
          <a:spcPct val="90000"/>
        </a:lnSpc>
        <a:spcBef>
          <a:spcPct val="0"/>
        </a:spcBef>
        <a:buNone/>
        <a:defRPr sz="72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r" defTabSz="1828800" rtl="1" eaLnBrk="1" latinLnBrk="0" hangingPunct="1">
        <a:lnSpc>
          <a:spcPct val="120000"/>
        </a:lnSpc>
        <a:spcBef>
          <a:spcPts val="2000"/>
        </a:spcBef>
        <a:buClr>
          <a:schemeClr val="tx1"/>
        </a:buClr>
        <a:buFont typeface="Arial" panose="020B0604020202020204" pitchFamily="34" charset="0"/>
        <a:buChar char="•"/>
        <a:defRPr sz="4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r" defTabSz="18288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r" defTabSz="1828800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13"/>
          <p:cNvGrpSpPr/>
          <p:nvPr/>
        </p:nvGrpSpPr>
        <p:grpSpPr>
          <a:xfrm>
            <a:off x="1896438" y="5258605"/>
            <a:ext cx="11991011" cy="5806202"/>
            <a:chOff x="250825" y="1412875"/>
            <a:chExt cx="8605838" cy="4868863"/>
          </a:xfrm>
          <a:solidFill>
            <a:schemeClr val="bg1">
              <a:lumMod val="75000"/>
            </a:schemeClr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023100" y="5295900"/>
              <a:ext cx="3175" cy="14288"/>
            </a:xfrm>
            <a:custGeom>
              <a:avLst/>
              <a:gdLst>
                <a:gd name="T0" fmla="*/ 0 w 2"/>
                <a:gd name="T1" fmla="*/ 0 h 9"/>
                <a:gd name="T2" fmla="*/ 2 w 2"/>
                <a:gd name="T3" fmla="*/ 9 h 9"/>
                <a:gd name="T4" fmla="*/ 2 w 2"/>
                <a:gd name="T5" fmla="*/ 9 h 9"/>
                <a:gd name="T6" fmla="*/ 2 w 2"/>
                <a:gd name="T7" fmla="*/ 4 h 9"/>
                <a:gd name="T8" fmla="*/ 2 w 2"/>
                <a:gd name="T9" fmla="*/ 0 h 9"/>
                <a:gd name="T10" fmla="*/ 0 w 2"/>
                <a:gd name="T11" fmla="*/ 0 h 9"/>
                <a:gd name="T12" fmla="*/ 0 w 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26013" y="3322638"/>
              <a:ext cx="6350" cy="9525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6 h 6"/>
                <a:gd name="T6" fmla="*/ 4 w 4"/>
                <a:gd name="T7" fmla="*/ 2 h 6"/>
                <a:gd name="T8" fmla="*/ 4 w 4"/>
                <a:gd name="T9" fmla="*/ 0 h 6"/>
                <a:gd name="T10" fmla="*/ 0 w 4"/>
                <a:gd name="T11" fmla="*/ 0 h 6"/>
                <a:gd name="T12" fmla="*/ 0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019925" y="4449763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825" y="1412875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43150" y="4178300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60950" y="1565275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751263" y="1792288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886200" y="3357563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fr-FR" sz="27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230031" y="7377800"/>
            <a:ext cx="1547728" cy="2542770"/>
            <a:chOff x="1615191" y="866274"/>
            <a:chExt cx="883091" cy="169518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9" name="Oval 38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55868" y="4691008"/>
            <a:ext cx="1547728" cy="2542770"/>
            <a:chOff x="1615191" y="866274"/>
            <a:chExt cx="883091" cy="169518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8" name="Oval 27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28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2113" y="7138404"/>
            <a:ext cx="1547728" cy="2542770"/>
            <a:chOff x="1615191" y="866274"/>
            <a:chExt cx="883091" cy="169518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3" name="Oval 22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24136" y="4120600"/>
            <a:ext cx="1547728" cy="2542770"/>
            <a:chOff x="1615191" y="866274"/>
            <a:chExt cx="883091" cy="16951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389349" y="4354297"/>
            <a:ext cx="1547728" cy="2542770"/>
            <a:chOff x="1615191" y="866274"/>
            <a:chExt cx="883091" cy="1695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3" name="Oval 32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60" name="مربع نص 59"/>
          <p:cNvSpPr txBox="1"/>
          <p:nvPr/>
        </p:nvSpPr>
        <p:spPr>
          <a:xfrm>
            <a:off x="1254795" y="3658006"/>
            <a:ext cx="508640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</a:t>
            </a:r>
            <a:endParaRPr lang="ar-SA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6" name="مربع نص 65"/>
          <p:cNvSpPr txBox="1"/>
          <p:nvPr/>
        </p:nvSpPr>
        <p:spPr>
          <a:xfrm>
            <a:off x="5243968" y="6948867"/>
            <a:ext cx="53042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ar-SA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7" name="مربع نص 66"/>
          <p:cNvSpPr txBox="1"/>
          <p:nvPr/>
        </p:nvSpPr>
        <p:spPr>
          <a:xfrm>
            <a:off x="8149036" y="4487278"/>
            <a:ext cx="9505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  <a:endParaRPr lang="ar-SA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8" name="مربع نص 67"/>
          <p:cNvSpPr txBox="1"/>
          <p:nvPr/>
        </p:nvSpPr>
        <p:spPr>
          <a:xfrm>
            <a:off x="10628815" y="4171395"/>
            <a:ext cx="108482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</a:t>
            </a:r>
            <a:endParaRPr lang="ar-SA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9" name="مربع نص 68"/>
          <p:cNvSpPr txBox="1"/>
          <p:nvPr/>
        </p:nvSpPr>
        <p:spPr>
          <a:xfrm>
            <a:off x="11536400" y="7215111"/>
            <a:ext cx="93499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endParaRPr lang="ar-SA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1" name="مربع نص 70"/>
          <p:cNvSpPr txBox="1"/>
          <p:nvPr/>
        </p:nvSpPr>
        <p:spPr>
          <a:xfrm>
            <a:off x="14630244" y="5807946"/>
            <a:ext cx="7858241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THE CHALLENGE “2”</a:t>
            </a:r>
          </a:p>
          <a:p>
            <a:endParaRPr lang="ar-SA" sz="6600" dirty="0"/>
          </a:p>
        </p:txBody>
      </p:sp>
      <p:sp>
        <p:nvSpPr>
          <p:cNvPr id="72" name="مربع نص 71"/>
          <p:cNvSpPr txBox="1"/>
          <p:nvPr/>
        </p:nvSpPr>
        <p:spPr>
          <a:xfrm>
            <a:off x="1456172" y="2550126"/>
            <a:ext cx="1834528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Decryption .Truke Virus Ransomware Files</a:t>
            </a:r>
            <a:endParaRPr lang="ar-SA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3" name="مربع نص 72"/>
          <p:cNvSpPr txBox="1"/>
          <p:nvPr/>
        </p:nvSpPr>
        <p:spPr>
          <a:xfrm>
            <a:off x="19859430" y="7138404"/>
            <a:ext cx="3371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12/9/2019</a:t>
            </a:r>
            <a:endParaRPr lang="ar-SA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4" name="صورة 73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43863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9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4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6" grpId="0"/>
      <p:bldP spid="67" grpId="0"/>
      <p:bldP spid="68" grpId="0"/>
      <p:bldP spid="69" grpId="0"/>
      <p:bldP spid="71" grpId="0"/>
      <p:bldP spid="72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2142" y="4336906"/>
            <a:ext cx="1378058" cy="7036612"/>
            <a:chOff x="1738149" y="1902264"/>
            <a:chExt cx="918705" cy="4691074"/>
          </a:xfrm>
        </p:grpSpPr>
        <p:grpSp>
          <p:nvGrpSpPr>
            <p:cNvPr id="5" name="Group 4"/>
            <p:cNvGrpSpPr/>
            <p:nvPr/>
          </p:nvGrpSpPr>
          <p:grpSpPr>
            <a:xfrm>
              <a:off x="1738149" y="2318291"/>
              <a:ext cx="918705" cy="4275047"/>
              <a:chOff x="1807193" y="1855502"/>
              <a:chExt cx="823866" cy="4275047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16200000">
                <a:off x="1713141" y="3602226"/>
                <a:ext cx="1011961" cy="789361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074754" y="5856714"/>
                <a:ext cx="318923" cy="273835"/>
              </a:xfrm>
              <a:custGeom>
                <a:avLst/>
                <a:gdLst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387620 w 673838"/>
                  <a:gd name="connsiteY2" fmla="*/ 493480 h 493480"/>
                  <a:gd name="connsiteX3" fmla="*/ 286218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286218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194482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15956"/>
                  <a:gd name="connsiteX1" fmla="*/ 673838 w 673838"/>
                  <a:gd name="connsiteY1" fmla="*/ 0 h 515956"/>
                  <a:gd name="connsiteX2" fmla="*/ 419483 w 673838"/>
                  <a:gd name="connsiteY2" fmla="*/ 500195 h 515956"/>
                  <a:gd name="connsiteX3" fmla="*/ 248209 w 673838"/>
                  <a:gd name="connsiteY3" fmla="*/ 493480 h 515956"/>
                  <a:gd name="connsiteX4" fmla="*/ 0 w 673838"/>
                  <a:gd name="connsiteY4" fmla="*/ 0 h 515956"/>
                  <a:gd name="connsiteX0" fmla="*/ 0 w 673838"/>
                  <a:gd name="connsiteY0" fmla="*/ 0 h 524849"/>
                  <a:gd name="connsiteX1" fmla="*/ 673838 w 673838"/>
                  <a:gd name="connsiteY1" fmla="*/ 0 h 524849"/>
                  <a:gd name="connsiteX2" fmla="*/ 419483 w 673838"/>
                  <a:gd name="connsiteY2" fmla="*/ 500195 h 524849"/>
                  <a:gd name="connsiteX3" fmla="*/ 248209 w 673838"/>
                  <a:gd name="connsiteY3" fmla="*/ 493480 h 524849"/>
                  <a:gd name="connsiteX4" fmla="*/ 0 w 673838"/>
                  <a:gd name="connsiteY4" fmla="*/ 0 h 524849"/>
                  <a:gd name="connsiteX0" fmla="*/ 0 w 673838"/>
                  <a:gd name="connsiteY0" fmla="*/ 0 h 524849"/>
                  <a:gd name="connsiteX1" fmla="*/ 673838 w 673838"/>
                  <a:gd name="connsiteY1" fmla="*/ 0 h 524849"/>
                  <a:gd name="connsiteX2" fmla="*/ 419483 w 673838"/>
                  <a:gd name="connsiteY2" fmla="*/ 500195 h 524849"/>
                  <a:gd name="connsiteX3" fmla="*/ 248209 w 673838"/>
                  <a:gd name="connsiteY3" fmla="*/ 493480 h 524849"/>
                  <a:gd name="connsiteX4" fmla="*/ 0 w 673838"/>
                  <a:gd name="connsiteY4" fmla="*/ 0 h 524849"/>
                  <a:gd name="connsiteX0" fmla="*/ 0 w 673838"/>
                  <a:gd name="connsiteY0" fmla="*/ 0 h 527287"/>
                  <a:gd name="connsiteX1" fmla="*/ 673838 w 673838"/>
                  <a:gd name="connsiteY1" fmla="*/ 0 h 527287"/>
                  <a:gd name="connsiteX2" fmla="*/ 419483 w 673838"/>
                  <a:gd name="connsiteY2" fmla="*/ 500195 h 527287"/>
                  <a:gd name="connsiteX3" fmla="*/ 248209 w 673838"/>
                  <a:gd name="connsiteY3" fmla="*/ 493480 h 527287"/>
                  <a:gd name="connsiteX4" fmla="*/ 0 w 673838"/>
                  <a:gd name="connsiteY4" fmla="*/ 0 h 527287"/>
                  <a:gd name="connsiteX0" fmla="*/ 0 w 673838"/>
                  <a:gd name="connsiteY0" fmla="*/ 0 h 533396"/>
                  <a:gd name="connsiteX1" fmla="*/ 673838 w 673838"/>
                  <a:gd name="connsiteY1" fmla="*/ 0 h 533396"/>
                  <a:gd name="connsiteX2" fmla="*/ 419483 w 673838"/>
                  <a:gd name="connsiteY2" fmla="*/ 500195 h 533396"/>
                  <a:gd name="connsiteX3" fmla="*/ 248209 w 673838"/>
                  <a:gd name="connsiteY3" fmla="*/ 493480 h 533396"/>
                  <a:gd name="connsiteX4" fmla="*/ 0 w 673838"/>
                  <a:gd name="connsiteY4" fmla="*/ 0 h 533396"/>
                  <a:gd name="connsiteX0" fmla="*/ 0 w 673838"/>
                  <a:gd name="connsiteY0" fmla="*/ 0 h 529225"/>
                  <a:gd name="connsiteX1" fmla="*/ 673838 w 673838"/>
                  <a:gd name="connsiteY1" fmla="*/ 0 h 529225"/>
                  <a:gd name="connsiteX2" fmla="*/ 419483 w 673838"/>
                  <a:gd name="connsiteY2" fmla="*/ 500195 h 529225"/>
                  <a:gd name="connsiteX3" fmla="*/ 248209 w 673838"/>
                  <a:gd name="connsiteY3" fmla="*/ 493480 h 529225"/>
                  <a:gd name="connsiteX4" fmla="*/ 0 w 673838"/>
                  <a:gd name="connsiteY4" fmla="*/ 0 h 529225"/>
                  <a:gd name="connsiteX0" fmla="*/ 0 w 673838"/>
                  <a:gd name="connsiteY0" fmla="*/ 0 h 526861"/>
                  <a:gd name="connsiteX1" fmla="*/ 673838 w 673838"/>
                  <a:gd name="connsiteY1" fmla="*/ 0 h 526861"/>
                  <a:gd name="connsiteX2" fmla="*/ 419483 w 673838"/>
                  <a:gd name="connsiteY2" fmla="*/ 500195 h 526861"/>
                  <a:gd name="connsiteX3" fmla="*/ 248209 w 673838"/>
                  <a:gd name="connsiteY3" fmla="*/ 493480 h 526861"/>
                  <a:gd name="connsiteX4" fmla="*/ 0 w 673838"/>
                  <a:gd name="connsiteY4" fmla="*/ 0 h 52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38" h="526861">
                    <a:moveTo>
                      <a:pt x="0" y="0"/>
                    </a:moveTo>
                    <a:lnTo>
                      <a:pt x="673838" y="0"/>
                    </a:lnTo>
                    <a:cubicBezTo>
                      <a:pt x="615119" y="164494"/>
                      <a:pt x="533293" y="342418"/>
                      <a:pt x="419483" y="500195"/>
                    </a:cubicBezTo>
                    <a:cubicBezTo>
                      <a:pt x="355675" y="538254"/>
                      <a:pt x="322160" y="535188"/>
                      <a:pt x="248209" y="493480"/>
                    </a:cubicBezTo>
                    <a:cubicBezTo>
                      <a:pt x="141721" y="335703"/>
                      <a:pt x="58908" y="170412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41695" y="5155056"/>
                <a:ext cx="789364" cy="634822"/>
              </a:xfrm>
              <a:custGeom>
                <a:avLst/>
                <a:gdLst>
                  <a:gd name="connsiteX0" fmla="*/ 0 w 673838"/>
                  <a:gd name="connsiteY0" fmla="*/ 0 h 493480"/>
                  <a:gd name="connsiteX1" fmla="*/ 255146 w 673838"/>
                  <a:gd name="connsiteY1" fmla="*/ 0 h 493480"/>
                  <a:gd name="connsiteX2" fmla="*/ 240727 w 673838"/>
                  <a:gd name="connsiteY2" fmla="*/ 21386 h 493480"/>
                  <a:gd name="connsiteX3" fmla="*/ 232683 w 673838"/>
                  <a:gd name="connsiteY3" fmla="*/ 61227 h 493480"/>
                  <a:gd name="connsiteX4" fmla="*/ 335038 w 673838"/>
                  <a:gd name="connsiteY4" fmla="*/ 163582 h 493480"/>
                  <a:gd name="connsiteX5" fmla="*/ 437393 w 673838"/>
                  <a:gd name="connsiteY5" fmla="*/ 61227 h 493480"/>
                  <a:gd name="connsiteX6" fmla="*/ 429349 w 673838"/>
                  <a:gd name="connsiteY6" fmla="*/ 21386 h 493480"/>
                  <a:gd name="connsiteX7" fmla="*/ 414931 w 673838"/>
                  <a:gd name="connsiteY7" fmla="*/ 0 h 493480"/>
                  <a:gd name="connsiteX8" fmla="*/ 673838 w 673838"/>
                  <a:gd name="connsiteY8" fmla="*/ 0 h 493480"/>
                  <a:gd name="connsiteX9" fmla="*/ 500071 w 673838"/>
                  <a:gd name="connsiteY9" fmla="*/ 493480 h 493480"/>
                  <a:gd name="connsiteX10" fmla="*/ 194482 w 673838"/>
                  <a:gd name="connsiteY10" fmla="*/ 493480 h 493480"/>
                  <a:gd name="connsiteX11" fmla="*/ 0 w 673838"/>
                  <a:gd name="connsiteY11" fmla="*/ 0 h 49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3838" h="493480">
                    <a:moveTo>
                      <a:pt x="0" y="0"/>
                    </a:moveTo>
                    <a:lnTo>
                      <a:pt x="255146" y="0"/>
                    </a:lnTo>
                    <a:lnTo>
                      <a:pt x="240727" y="21386"/>
                    </a:lnTo>
                    <a:cubicBezTo>
                      <a:pt x="235547" y="33632"/>
                      <a:pt x="232683" y="47095"/>
                      <a:pt x="232683" y="61227"/>
                    </a:cubicBezTo>
                    <a:cubicBezTo>
                      <a:pt x="232683" y="117756"/>
                      <a:pt x="278509" y="163582"/>
                      <a:pt x="335038" y="163582"/>
                    </a:cubicBezTo>
                    <a:cubicBezTo>
                      <a:pt x="391567" y="163582"/>
                      <a:pt x="437393" y="117756"/>
                      <a:pt x="437393" y="61227"/>
                    </a:cubicBezTo>
                    <a:cubicBezTo>
                      <a:pt x="437393" y="47095"/>
                      <a:pt x="434529" y="33632"/>
                      <a:pt x="429349" y="21386"/>
                    </a:cubicBezTo>
                    <a:lnTo>
                      <a:pt x="414931" y="0"/>
                    </a:lnTo>
                    <a:lnTo>
                      <a:pt x="673838" y="0"/>
                    </a:lnTo>
                    <a:cubicBezTo>
                      <a:pt x="621834" y="164493"/>
                      <a:pt x="566871" y="328987"/>
                      <a:pt x="500071" y="493480"/>
                    </a:cubicBezTo>
                    <a:lnTo>
                      <a:pt x="194482" y="493480"/>
                    </a:lnTo>
                    <a:cubicBezTo>
                      <a:pt x="114858" y="328987"/>
                      <a:pt x="58908" y="170412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rot="16200000">
                <a:off x="1721766" y="4420445"/>
                <a:ext cx="1011961" cy="789361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16200000">
                <a:off x="1695894" y="1966801"/>
                <a:ext cx="1011961" cy="789363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815819" y="2683609"/>
                <a:ext cx="789363" cy="1011959"/>
              </a:xfrm>
              <a:custGeom>
                <a:avLst/>
                <a:gdLst>
                  <a:gd name="connsiteX0" fmla="*/ 1136 w 789363"/>
                  <a:gd name="connsiteY0" fmla="*/ 0 h 1011959"/>
                  <a:gd name="connsiteX1" fmla="*/ 9663 w 789363"/>
                  <a:gd name="connsiteY1" fmla="*/ 0 h 1011959"/>
                  <a:gd name="connsiteX2" fmla="*/ 30776 w 789363"/>
                  <a:gd name="connsiteY2" fmla="*/ 9662 h 1011959"/>
                  <a:gd name="connsiteX3" fmla="*/ 299873 w 789363"/>
                  <a:gd name="connsiteY3" fmla="*/ 9662 h 1011959"/>
                  <a:gd name="connsiteX4" fmla="*/ 291861 w 789363"/>
                  <a:gd name="connsiteY4" fmla="*/ 20390 h 1011959"/>
                  <a:gd name="connsiteX5" fmla="*/ 270729 w 789363"/>
                  <a:gd name="connsiteY5" fmla="*/ 96829 h 1011959"/>
                  <a:gd name="connsiteX6" fmla="*/ 394467 w 789363"/>
                  <a:gd name="connsiteY6" fmla="*/ 233545 h 1011959"/>
                  <a:gd name="connsiteX7" fmla="*/ 518206 w 789363"/>
                  <a:gd name="connsiteY7" fmla="*/ 96829 h 1011959"/>
                  <a:gd name="connsiteX8" fmla="*/ 497073 w 789363"/>
                  <a:gd name="connsiteY8" fmla="*/ 20390 h 1011959"/>
                  <a:gd name="connsiteX9" fmla="*/ 489062 w 789363"/>
                  <a:gd name="connsiteY9" fmla="*/ 9662 h 1011959"/>
                  <a:gd name="connsiteX10" fmla="*/ 758158 w 789363"/>
                  <a:gd name="connsiteY10" fmla="*/ 9662 h 1011959"/>
                  <a:gd name="connsiteX11" fmla="*/ 779271 w 789363"/>
                  <a:gd name="connsiteY11" fmla="*/ 0 h 1011959"/>
                  <a:gd name="connsiteX12" fmla="*/ 784057 w 789363"/>
                  <a:gd name="connsiteY12" fmla="*/ 0 h 1011959"/>
                  <a:gd name="connsiteX13" fmla="*/ 788227 w 789363"/>
                  <a:gd name="connsiteY13" fmla="*/ 0 h 1011959"/>
                  <a:gd name="connsiteX14" fmla="*/ 788227 w 789363"/>
                  <a:gd name="connsiteY14" fmla="*/ 267203 h 1011959"/>
                  <a:gd name="connsiteX15" fmla="*/ 788227 w 789363"/>
                  <a:gd name="connsiteY15" fmla="*/ 272888 h 1011959"/>
                  <a:gd name="connsiteX16" fmla="*/ 789363 w 789363"/>
                  <a:gd name="connsiteY16" fmla="*/ 275162 h 1011959"/>
                  <a:gd name="connsiteX17" fmla="*/ 776870 w 789363"/>
                  <a:gd name="connsiteY17" fmla="*/ 297903 h 1011959"/>
                  <a:gd name="connsiteX18" fmla="*/ 753018 w 789363"/>
                  <a:gd name="connsiteY18" fmla="*/ 296766 h 1011959"/>
                  <a:gd name="connsiteX19" fmla="*/ 670107 w 789363"/>
                  <a:gd name="connsiteY19" fmla="*/ 270614 h 1011959"/>
                  <a:gd name="connsiteX20" fmla="*/ 566751 w 789363"/>
                  <a:gd name="connsiteY20" fmla="*/ 384317 h 1011959"/>
                  <a:gd name="connsiteX21" fmla="*/ 670107 w 789363"/>
                  <a:gd name="connsiteY21" fmla="*/ 499157 h 1011959"/>
                  <a:gd name="connsiteX22" fmla="*/ 753018 w 789363"/>
                  <a:gd name="connsiteY22" fmla="*/ 473006 h 1011959"/>
                  <a:gd name="connsiteX23" fmla="*/ 776870 w 789363"/>
                  <a:gd name="connsiteY23" fmla="*/ 470732 h 1011959"/>
                  <a:gd name="connsiteX24" fmla="*/ 788227 w 789363"/>
                  <a:gd name="connsiteY24" fmla="*/ 492335 h 1011959"/>
                  <a:gd name="connsiteX25" fmla="*/ 788227 w 789363"/>
                  <a:gd name="connsiteY25" fmla="*/ 500295 h 1011959"/>
                  <a:gd name="connsiteX26" fmla="*/ 788227 w 789363"/>
                  <a:gd name="connsiteY26" fmla="*/ 735660 h 1011959"/>
                  <a:gd name="connsiteX27" fmla="*/ 788227 w 789363"/>
                  <a:gd name="connsiteY27" fmla="*/ 750442 h 1011959"/>
                  <a:gd name="connsiteX28" fmla="*/ 788227 w 789363"/>
                  <a:gd name="connsiteY28" fmla="*/ 789101 h 1011959"/>
                  <a:gd name="connsiteX29" fmla="*/ 521320 w 789363"/>
                  <a:gd name="connsiteY29" fmla="*/ 789101 h 1011959"/>
                  <a:gd name="connsiteX30" fmla="*/ 514506 w 789363"/>
                  <a:gd name="connsiteY30" fmla="*/ 789101 h 1011959"/>
                  <a:gd name="connsiteX31" fmla="*/ 459989 w 789363"/>
                  <a:gd name="connsiteY31" fmla="*/ 839130 h 1011959"/>
                  <a:gd name="connsiteX32" fmla="*/ 466803 w 789363"/>
                  <a:gd name="connsiteY32" fmla="*/ 867556 h 1011959"/>
                  <a:gd name="connsiteX33" fmla="*/ 490655 w 789363"/>
                  <a:gd name="connsiteY33" fmla="*/ 938052 h 1011959"/>
                  <a:gd name="connsiteX34" fmla="*/ 405471 w 789363"/>
                  <a:gd name="connsiteY34" fmla="*/ 1011959 h 1011959"/>
                  <a:gd name="connsiteX35" fmla="*/ 319153 w 789363"/>
                  <a:gd name="connsiteY35" fmla="*/ 938052 h 1011959"/>
                  <a:gd name="connsiteX36" fmla="*/ 343004 w 789363"/>
                  <a:gd name="connsiteY36" fmla="*/ 867556 h 1011959"/>
                  <a:gd name="connsiteX37" fmla="*/ 349819 w 789363"/>
                  <a:gd name="connsiteY37" fmla="*/ 840267 h 1011959"/>
                  <a:gd name="connsiteX38" fmla="*/ 297573 w 789363"/>
                  <a:gd name="connsiteY38" fmla="*/ 790238 h 1011959"/>
                  <a:gd name="connsiteX39" fmla="*/ 296437 w 789363"/>
                  <a:gd name="connsiteY39" fmla="*/ 790238 h 1011959"/>
                  <a:gd name="connsiteX40" fmla="*/ 296437 w 789363"/>
                  <a:gd name="connsiteY40" fmla="*/ 789101 h 1011959"/>
                  <a:gd name="connsiteX41" fmla="*/ 295301 w 789363"/>
                  <a:gd name="connsiteY41" fmla="*/ 789101 h 1011959"/>
                  <a:gd name="connsiteX42" fmla="*/ 289623 w 789363"/>
                  <a:gd name="connsiteY42" fmla="*/ 789101 h 1011959"/>
                  <a:gd name="connsiteX43" fmla="*/ 0 w 789363"/>
                  <a:gd name="connsiteY43" fmla="*/ 789101 h 1011959"/>
                  <a:gd name="connsiteX44" fmla="*/ 1136 w 789363"/>
                  <a:gd name="connsiteY44" fmla="*/ 742482 h 1011959"/>
                  <a:gd name="connsiteX45" fmla="*/ 1136 w 789363"/>
                  <a:gd name="connsiteY45" fmla="*/ 636738 h 1011959"/>
                  <a:gd name="connsiteX46" fmla="*/ 1136 w 789363"/>
                  <a:gd name="connsiteY46" fmla="*/ 624231 h 1011959"/>
                  <a:gd name="connsiteX47" fmla="*/ 1136 w 789363"/>
                  <a:gd name="connsiteY47" fmla="*/ 501432 h 1011959"/>
                  <a:gd name="connsiteX48" fmla="*/ 1136 w 789363"/>
                  <a:gd name="connsiteY48" fmla="*/ 275162 h 1011959"/>
                  <a:gd name="connsiteX49" fmla="*/ 1136 w 789363"/>
                  <a:gd name="connsiteY49" fmla="*/ 274025 h 1011959"/>
                  <a:gd name="connsiteX50" fmla="*/ 1136 w 789363"/>
                  <a:gd name="connsiteY50" fmla="*/ 35248 h 1011959"/>
                  <a:gd name="connsiteX51" fmla="*/ 1136 w 789363"/>
                  <a:gd name="connsiteY51" fmla="*/ 0 h 101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89363" h="1011959">
                    <a:moveTo>
                      <a:pt x="1136" y="0"/>
                    </a:moveTo>
                    <a:lnTo>
                      <a:pt x="9663" y="0"/>
                    </a:lnTo>
                    <a:lnTo>
                      <a:pt x="30776" y="9662"/>
                    </a:lnTo>
                    <a:lnTo>
                      <a:pt x="299873" y="9662"/>
                    </a:lnTo>
                    <a:lnTo>
                      <a:pt x="291861" y="20390"/>
                    </a:lnTo>
                    <a:cubicBezTo>
                      <a:pt x="278519" y="42210"/>
                      <a:pt x="270729" y="68515"/>
                      <a:pt x="270729" y="96829"/>
                    </a:cubicBezTo>
                    <a:cubicBezTo>
                      <a:pt x="270729" y="172335"/>
                      <a:pt x="326128" y="233545"/>
                      <a:pt x="394467" y="233545"/>
                    </a:cubicBezTo>
                    <a:cubicBezTo>
                      <a:pt x="462806" y="233545"/>
                      <a:pt x="518206" y="172335"/>
                      <a:pt x="518206" y="96829"/>
                    </a:cubicBezTo>
                    <a:cubicBezTo>
                      <a:pt x="518206" y="68515"/>
                      <a:pt x="510415" y="42210"/>
                      <a:pt x="497073" y="20390"/>
                    </a:cubicBezTo>
                    <a:lnTo>
                      <a:pt x="489062" y="9662"/>
                    </a:lnTo>
                    <a:lnTo>
                      <a:pt x="758158" y="9662"/>
                    </a:lnTo>
                    <a:lnTo>
                      <a:pt x="779271" y="0"/>
                    </a:lnTo>
                    <a:lnTo>
                      <a:pt x="784057" y="0"/>
                    </a:lnTo>
                    <a:cubicBezTo>
                      <a:pt x="788227" y="0"/>
                      <a:pt x="788227" y="0"/>
                      <a:pt x="788227" y="0"/>
                    </a:cubicBezTo>
                    <a:cubicBezTo>
                      <a:pt x="788227" y="267203"/>
                      <a:pt x="788227" y="267203"/>
                      <a:pt x="788227" y="267203"/>
                    </a:cubicBezTo>
                    <a:cubicBezTo>
                      <a:pt x="788227" y="272888"/>
                      <a:pt x="788227" y="272888"/>
                      <a:pt x="788227" y="272888"/>
                    </a:cubicBezTo>
                    <a:cubicBezTo>
                      <a:pt x="788227" y="274025"/>
                      <a:pt x="789363" y="275162"/>
                      <a:pt x="789363" y="275162"/>
                    </a:cubicBezTo>
                    <a:cubicBezTo>
                      <a:pt x="787092" y="286532"/>
                      <a:pt x="783684" y="294492"/>
                      <a:pt x="776870" y="297903"/>
                    </a:cubicBezTo>
                    <a:cubicBezTo>
                      <a:pt x="771191" y="301314"/>
                      <a:pt x="762105" y="301314"/>
                      <a:pt x="753018" y="296766"/>
                    </a:cubicBezTo>
                    <a:cubicBezTo>
                      <a:pt x="748475" y="294492"/>
                      <a:pt x="698501" y="270614"/>
                      <a:pt x="670107" y="270614"/>
                    </a:cubicBezTo>
                    <a:cubicBezTo>
                      <a:pt x="613318" y="270614"/>
                      <a:pt x="566751" y="321780"/>
                      <a:pt x="566751" y="384317"/>
                    </a:cubicBezTo>
                    <a:cubicBezTo>
                      <a:pt x="566751" y="447991"/>
                      <a:pt x="613318" y="499157"/>
                      <a:pt x="670107" y="499157"/>
                    </a:cubicBezTo>
                    <a:cubicBezTo>
                      <a:pt x="698501" y="499157"/>
                      <a:pt x="748475" y="475280"/>
                      <a:pt x="753018" y="473006"/>
                    </a:cubicBezTo>
                    <a:cubicBezTo>
                      <a:pt x="759833" y="469595"/>
                      <a:pt x="768919" y="467321"/>
                      <a:pt x="776870" y="470732"/>
                    </a:cubicBezTo>
                    <a:cubicBezTo>
                      <a:pt x="782549" y="474143"/>
                      <a:pt x="787092" y="482102"/>
                      <a:pt x="788227" y="492335"/>
                    </a:cubicBezTo>
                    <a:cubicBezTo>
                      <a:pt x="788227" y="493472"/>
                      <a:pt x="788227" y="496883"/>
                      <a:pt x="788227" y="500295"/>
                    </a:cubicBezTo>
                    <a:cubicBezTo>
                      <a:pt x="788227" y="735660"/>
                      <a:pt x="788227" y="735660"/>
                      <a:pt x="788227" y="735660"/>
                    </a:cubicBezTo>
                    <a:cubicBezTo>
                      <a:pt x="788227" y="750442"/>
                      <a:pt x="788227" y="750442"/>
                      <a:pt x="788227" y="750442"/>
                    </a:cubicBezTo>
                    <a:cubicBezTo>
                      <a:pt x="788227" y="789101"/>
                      <a:pt x="788227" y="789101"/>
                      <a:pt x="788227" y="789101"/>
                    </a:cubicBezTo>
                    <a:cubicBezTo>
                      <a:pt x="521320" y="789101"/>
                      <a:pt x="521320" y="789101"/>
                      <a:pt x="521320" y="789101"/>
                    </a:cubicBezTo>
                    <a:cubicBezTo>
                      <a:pt x="514506" y="789101"/>
                      <a:pt x="514506" y="789101"/>
                      <a:pt x="514506" y="789101"/>
                    </a:cubicBezTo>
                    <a:cubicBezTo>
                      <a:pt x="481568" y="792512"/>
                      <a:pt x="459989" y="811841"/>
                      <a:pt x="459989" y="839130"/>
                    </a:cubicBezTo>
                    <a:cubicBezTo>
                      <a:pt x="459989" y="848226"/>
                      <a:pt x="462260" y="857323"/>
                      <a:pt x="466803" y="867556"/>
                    </a:cubicBezTo>
                    <a:cubicBezTo>
                      <a:pt x="475889" y="885749"/>
                      <a:pt x="490655" y="920997"/>
                      <a:pt x="490655" y="938052"/>
                    </a:cubicBezTo>
                    <a:cubicBezTo>
                      <a:pt x="490655" y="978985"/>
                      <a:pt x="452038" y="1011959"/>
                      <a:pt x="405471" y="1011959"/>
                    </a:cubicBezTo>
                    <a:cubicBezTo>
                      <a:pt x="357769" y="1011959"/>
                      <a:pt x="319153" y="978985"/>
                      <a:pt x="319153" y="938052"/>
                    </a:cubicBezTo>
                    <a:cubicBezTo>
                      <a:pt x="319153" y="920997"/>
                      <a:pt x="333918" y="885749"/>
                      <a:pt x="343004" y="867556"/>
                    </a:cubicBezTo>
                    <a:cubicBezTo>
                      <a:pt x="347547" y="857323"/>
                      <a:pt x="349819" y="848226"/>
                      <a:pt x="349819" y="840267"/>
                    </a:cubicBezTo>
                    <a:cubicBezTo>
                      <a:pt x="349819" y="812978"/>
                      <a:pt x="329375" y="793649"/>
                      <a:pt x="297573" y="790238"/>
                    </a:cubicBezTo>
                    <a:cubicBezTo>
                      <a:pt x="297573" y="790238"/>
                      <a:pt x="296437" y="790238"/>
                      <a:pt x="296437" y="790238"/>
                    </a:cubicBezTo>
                    <a:cubicBezTo>
                      <a:pt x="296437" y="789101"/>
                      <a:pt x="296437" y="789101"/>
                      <a:pt x="296437" y="789101"/>
                    </a:cubicBezTo>
                    <a:cubicBezTo>
                      <a:pt x="295301" y="789101"/>
                      <a:pt x="295301" y="789101"/>
                      <a:pt x="295301" y="789101"/>
                    </a:cubicBezTo>
                    <a:cubicBezTo>
                      <a:pt x="294166" y="789101"/>
                      <a:pt x="291894" y="789101"/>
                      <a:pt x="289623" y="789101"/>
                    </a:cubicBezTo>
                    <a:cubicBezTo>
                      <a:pt x="0" y="789101"/>
                      <a:pt x="0" y="789101"/>
                      <a:pt x="0" y="789101"/>
                    </a:cubicBezTo>
                    <a:cubicBezTo>
                      <a:pt x="0" y="772045"/>
                      <a:pt x="1136" y="745894"/>
                      <a:pt x="1136" y="742482"/>
                    </a:cubicBezTo>
                    <a:cubicBezTo>
                      <a:pt x="1136" y="636738"/>
                      <a:pt x="1136" y="636738"/>
                      <a:pt x="1136" y="636738"/>
                    </a:cubicBezTo>
                    <a:cubicBezTo>
                      <a:pt x="1136" y="624231"/>
                      <a:pt x="1136" y="624231"/>
                      <a:pt x="1136" y="624231"/>
                    </a:cubicBezTo>
                    <a:cubicBezTo>
                      <a:pt x="1136" y="501432"/>
                      <a:pt x="1136" y="501432"/>
                      <a:pt x="1136" y="501432"/>
                    </a:cubicBezTo>
                    <a:cubicBezTo>
                      <a:pt x="1136" y="275162"/>
                      <a:pt x="1136" y="275162"/>
                      <a:pt x="1136" y="275162"/>
                    </a:cubicBezTo>
                    <a:cubicBezTo>
                      <a:pt x="1136" y="274025"/>
                      <a:pt x="1136" y="274025"/>
                      <a:pt x="1136" y="274025"/>
                    </a:cubicBezTo>
                    <a:cubicBezTo>
                      <a:pt x="1136" y="35248"/>
                      <a:pt x="1136" y="35248"/>
                      <a:pt x="1136" y="35248"/>
                    </a:cubicBezTo>
                    <a:cubicBezTo>
                      <a:pt x="1136" y="0"/>
                      <a:pt x="1136" y="0"/>
                      <a:pt x="113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66127" y="1876291"/>
                <a:ext cx="318923" cy="3228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1746776" y="1902264"/>
              <a:ext cx="871676" cy="255137"/>
            </a:xfrm>
            <a:custGeom>
              <a:avLst/>
              <a:gdLst>
                <a:gd name="connsiteX0" fmla="*/ 26433 w 677599"/>
                <a:gd name="connsiteY0" fmla="*/ 0 h 198331"/>
                <a:gd name="connsiteX1" fmla="*/ 651165 w 677599"/>
                <a:gd name="connsiteY1" fmla="*/ 0 h 198331"/>
                <a:gd name="connsiteX2" fmla="*/ 677599 w 677599"/>
                <a:gd name="connsiteY2" fmla="*/ 26433 h 198331"/>
                <a:gd name="connsiteX3" fmla="*/ 677599 w 677599"/>
                <a:gd name="connsiteY3" fmla="*/ 198331 h 198331"/>
                <a:gd name="connsiteX4" fmla="*/ 0 w 677599"/>
                <a:gd name="connsiteY4" fmla="*/ 198331 h 198331"/>
                <a:gd name="connsiteX5" fmla="*/ 0 w 677599"/>
                <a:gd name="connsiteY5" fmla="*/ 26433 h 198331"/>
                <a:gd name="connsiteX6" fmla="*/ 26433 w 677599"/>
                <a:gd name="connsiteY6" fmla="*/ 0 h 19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599" h="198331">
                  <a:moveTo>
                    <a:pt x="26433" y="0"/>
                  </a:moveTo>
                  <a:lnTo>
                    <a:pt x="651165" y="0"/>
                  </a:lnTo>
                  <a:cubicBezTo>
                    <a:pt x="665764" y="0"/>
                    <a:pt x="677599" y="11835"/>
                    <a:pt x="677599" y="26433"/>
                  </a:cubicBezTo>
                  <a:lnTo>
                    <a:pt x="677599" y="198331"/>
                  </a:lnTo>
                  <a:lnTo>
                    <a:pt x="0" y="198331"/>
                  </a:lnTo>
                  <a:lnTo>
                    <a:pt x="0" y="26433"/>
                  </a:lnTo>
                  <a:cubicBezTo>
                    <a:pt x="0" y="11835"/>
                    <a:pt x="11835" y="0"/>
                    <a:pt x="2643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46774" y="2185964"/>
              <a:ext cx="871678" cy="918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48854" y="6262923"/>
            <a:ext cx="4287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Ask the victim to send encrypted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79796" y="10665632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The end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174866" y="6727128"/>
            <a:ext cx="3912468" cy="3856482"/>
            <a:chOff x="7245031" y="3508514"/>
            <a:chExt cx="2608312" cy="257098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324412" y="3508514"/>
              <a:ext cx="0" cy="167425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24412" y="5182767"/>
              <a:ext cx="24212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45640" y="5182767"/>
              <a:ext cx="0" cy="88864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637936" y="5864095"/>
              <a:ext cx="215407" cy="21540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Oval 29"/>
            <p:cNvSpPr/>
            <p:nvPr/>
          </p:nvSpPr>
          <p:spPr>
            <a:xfrm>
              <a:off x="7245031" y="5103387"/>
              <a:ext cx="158760" cy="1587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26319" y="6642766"/>
            <a:ext cx="1896356" cy="3429659"/>
            <a:chOff x="5828355" y="3336721"/>
            <a:chExt cx="1264237" cy="94452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5907736" y="3355568"/>
              <a:ext cx="0" cy="9256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907736" y="3355568"/>
              <a:ext cx="11848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828355" y="3336721"/>
              <a:ext cx="155541" cy="864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88801" y="8158312"/>
            <a:ext cx="2456590" cy="2186132"/>
            <a:chOff x="4038190" y="4603218"/>
            <a:chExt cx="1637726" cy="145742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117573" y="4603218"/>
              <a:ext cx="0" cy="1378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17573" y="5981258"/>
              <a:ext cx="15583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038190" y="5901879"/>
              <a:ext cx="158760" cy="158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05771" y="7897747"/>
            <a:ext cx="443872" cy="443872"/>
            <a:chOff x="8216107" y="2577307"/>
            <a:chExt cx="464344" cy="464344"/>
          </a:xfrm>
          <a:solidFill>
            <a:schemeClr val="bg1"/>
          </a:solidFill>
        </p:grpSpPr>
        <p:sp>
          <p:nvSpPr>
            <p:cNvPr id="40" name="AutoShape 52"/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53"/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54"/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55"/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" name="AutoShape 59"/>
          <p:cNvSpPr>
            <a:spLocks/>
          </p:cNvSpPr>
          <p:nvPr/>
        </p:nvSpPr>
        <p:spPr bwMode="auto">
          <a:xfrm>
            <a:off x="5637965" y="5342220"/>
            <a:ext cx="414992" cy="41428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6" tIns="28576" rIns="28576" bIns="28576" anchor="ctr"/>
          <a:lstStyle/>
          <a:p>
            <a:pPr defTabSz="34290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41276" y="6689156"/>
            <a:ext cx="408366" cy="408366"/>
            <a:chOff x="2969179" y="1134173"/>
            <a:chExt cx="305776" cy="305776"/>
          </a:xfrm>
          <a:solidFill>
            <a:schemeClr val="bg1"/>
          </a:solidFill>
        </p:grpSpPr>
        <p:sp>
          <p:nvSpPr>
            <p:cNvPr id="46" name="AutoShape 126"/>
            <p:cNvSpPr>
              <a:spLocks/>
            </p:cNvSpPr>
            <p:nvPr/>
          </p:nvSpPr>
          <p:spPr bwMode="auto">
            <a:xfrm>
              <a:off x="2969179" y="1134173"/>
              <a:ext cx="305776" cy="3057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127"/>
            <p:cNvSpPr>
              <a:spLocks/>
            </p:cNvSpPr>
            <p:nvPr/>
          </p:nvSpPr>
          <p:spPr bwMode="auto">
            <a:xfrm>
              <a:off x="3088288" y="1162606"/>
              <a:ext cx="72132" cy="71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16927" y="9142983"/>
            <a:ext cx="434324" cy="339292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49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8460141" y="7576399"/>
            <a:ext cx="765220" cy="765220"/>
          </a:xfrm>
          <a:prstGeom prst="ellipse">
            <a:avLst/>
          </a:prstGeom>
          <a:solidFill>
            <a:srgbClr val="E2A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700" dirty="0">
                <a:solidFill>
                  <a:schemeClr val="bg1"/>
                </a:solidFill>
              </a:rPr>
              <a:t>A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887793" y="6159423"/>
            <a:ext cx="765220" cy="765220"/>
          </a:xfrm>
          <a:prstGeom prst="ellipse">
            <a:avLst/>
          </a:prstGeom>
          <a:solidFill>
            <a:srgbClr val="C8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/>
          <p:cNvSpPr/>
          <p:nvPr/>
        </p:nvSpPr>
        <p:spPr>
          <a:xfrm>
            <a:off x="15395419" y="8900221"/>
            <a:ext cx="765220" cy="765220"/>
          </a:xfrm>
          <a:prstGeom prst="ellipse">
            <a:avLst/>
          </a:prstGeom>
          <a:solidFill>
            <a:srgbClr val="2FA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2" name="مربع نص 61"/>
          <p:cNvSpPr txBox="1"/>
          <p:nvPr/>
        </p:nvSpPr>
        <p:spPr>
          <a:xfrm>
            <a:off x="10190569" y="5455580"/>
            <a:ext cx="59700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Decryption action</a:t>
            </a:r>
            <a:endParaRPr lang="ar-SA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مربع نص 63"/>
          <p:cNvSpPr txBox="1"/>
          <p:nvPr/>
        </p:nvSpPr>
        <p:spPr>
          <a:xfrm>
            <a:off x="13788541" y="8174692"/>
            <a:ext cx="991168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Return all files to victim with an extension .docx </a:t>
            </a:r>
            <a:endParaRPr lang="ar-SA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-665886" y="465246"/>
            <a:ext cx="20728902" cy="319235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decryption MECHANISM OF ACTION</a:t>
            </a:r>
          </a:p>
        </p:txBody>
      </p:sp>
      <p:pic>
        <p:nvPicPr>
          <p:cNvPr id="74" name="صورة 73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66165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4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56" grpId="0" animBg="1"/>
      <p:bldP spid="57" grpId="0" animBg="1"/>
      <p:bldP spid="58" grpId="0" animBg="1"/>
      <p:bldP spid="62" grpId="0"/>
      <p:bldP spid="64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51" y="0"/>
            <a:ext cx="20728902" cy="3192354"/>
          </a:xfrm>
        </p:spPr>
        <p:txBody>
          <a:bodyPr/>
          <a:lstStyle/>
          <a:p>
            <a:pPr defTabSz="1371600">
              <a:defRPr/>
            </a:pP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benefits of challenge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546B-D358-46B4-BEFB-845C8A66B27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32"/>
          <p:cNvGrpSpPr/>
          <p:nvPr/>
        </p:nvGrpSpPr>
        <p:grpSpPr>
          <a:xfrm>
            <a:off x="807166" y="2930812"/>
            <a:ext cx="19841272" cy="9861039"/>
            <a:chOff x="1442893" y="2386959"/>
            <a:chExt cx="9920636" cy="6574025"/>
          </a:xfrm>
        </p:grpSpPr>
        <p:sp>
          <p:nvSpPr>
            <p:cNvPr id="13" name="Oval 12"/>
            <p:cNvSpPr/>
            <p:nvPr/>
          </p:nvSpPr>
          <p:spPr>
            <a:xfrm>
              <a:off x="1442894" y="5752108"/>
              <a:ext cx="786939" cy="78693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04</a:t>
              </a:r>
              <a:endParaRPr lang="ar-SA" dirty="0">
                <a:latin typeface="+mj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442893" y="6993636"/>
              <a:ext cx="786939" cy="786939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05</a:t>
              </a:r>
              <a:endParaRPr lang="ar-SA" dirty="0">
                <a:latin typeface="+mj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42894" y="8174045"/>
              <a:ext cx="786939" cy="786939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84" y="2499894"/>
              <a:ext cx="629913" cy="436876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+mj-lt"/>
                  <a:ea typeface="Open Sans" pitchFamily="34" charset="0"/>
                </a:rPr>
                <a:t>7</a:t>
              </a:r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55784" y="3907515"/>
              <a:ext cx="629913" cy="4392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+mj-lt"/>
                  <a:ea typeface="Open Sans" pitchFamily="34" charset="0"/>
                </a:rPr>
                <a:t>8</a:t>
              </a:r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5784" y="5287984"/>
              <a:ext cx="629913" cy="40148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7224879" y="2386959"/>
              <a:ext cx="3236363" cy="4152088"/>
              <a:chOff x="4174544" y="2153582"/>
              <a:chExt cx="5550169" cy="415208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7351333" y="2153582"/>
                <a:ext cx="158400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74544" y="5690117"/>
                <a:ext cx="555016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Time management</a:t>
                </a:r>
              </a:p>
            </p:txBody>
          </p:sp>
        </p:grpSp>
        <p:grpSp>
          <p:nvGrpSpPr>
            <p:cNvPr id="8" name="Group 40"/>
            <p:cNvGrpSpPr/>
            <p:nvPr/>
          </p:nvGrpSpPr>
          <p:grpSpPr>
            <a:xfrm>
              <a:off x="9077303" y="3750557"/>
              <a:ext cx="2286226" cy="554226"/>
              <a:chOff x="7351333" y="3625364"/>
              <a:chExt cx="3920741" cy="55422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351333" y="3625364"/>
                <a:ext cx="158400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51335" y="3902591"/>
                <a:ext cx="392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1" name="Group 43"/>
            <p:cNvGrpSpPr/>
            <p:nvPr/>
          </p:nvGrpSpPr>
          <p:grpSpPr>
            <a:xfrm>
              <a:off x="7238088" y="5125270"/>
              <a:ext cx="2286225" cy="3772652"/>
              <a:chOff x="4197201" y="4947301"/>
              <a:chExt cx="3920739" cy="377265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351333" y="4947301"/>
                <a:ext cx="158401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7201" y="8104400"/>
                <a:ext cx="392073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Encryption 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-464070" y="2480114"/>
            <a:ext cx="9831744" cy="5180779"/>
            <a:chOff x="-935970" y="2235613"/>
            <a:chExt cx="4915872" cy="3453852"/>
          </a:xfrm>
        </p:grpSpPr>
        <p:sp>
          <p:nvSpPr>
            <p:cNvPr id="24" name="Oval 23"/>
            <p:cNvSpPr/>
            <p:nvPr/>
          </p:nvSpPr>
          <p:spPr>
            <a:xfrm>
              <a:off x="-300352" y="4612508"/>
              <a:ext cx="786939" cy="78693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03</a:t>
              </a:r>
              <a:endParaRPr lang="ar-SA" dirty="0">
                <a:latin typeface="+mj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-300352" y="3389964"/>
              <a:ext cx="786939" cy="78693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02</a:t>
              </a:r>
              <a:endParaRPr lang="ar-SA" dirty="0">
                <a:latin typeface="+mj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-300352" y="2235613"/>
              <a:ext cx="786939" cy="7869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01</a:t>
              </a:r>
              <a:endParaRPr lang="ar-SA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9989" y="2499894"/>
              <a:ext cx="629913" cy="436876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9989" y="3907515"/>
              <a:ext cx="629913" cy="4392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49989" y="5287984"/>
              <a:ext cx="629913" cy="40148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grpSp>
          <p:nvGrpSpPr>
            <p:cNvPr id="33" name="Group 49"/>
            <p:cNvGrpSpPr/>
            <p:nvPr/>
          </p:nvGrpSpPr>
          <p:grpSpPr>
            <a:xfrm>
              <a:off x="-935970" y="3469644"/>
              <a:ext cx="4062731" cy="1169550"/>
              <a:chOff x="4507014" y="3392972"/>
              <a:chExt cx="6967337" cy="116955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9024756" y="3685794"/>
                <a:ext cx="2449595" cy="31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507014" y="3392972"/>
                <a:ext cx="6669920" cy="116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dirty="0">
                    <a:solidFill>
                      <a:schemeClr val="accent3">
                        <a:lumMod val="50000"/>
                      </a:schemeClr>
                    </a:solidFill>
                  </a:rPr>
                  <a:t>Search in English</a:t>
                </a:r>
                <a:endParaRPr lang="id-ID" sz="54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r"/>
                <a:endParaRPr lang="en-US" sz="5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58"/>
            <p:cNvGrpSpPr/>
            <p:nvPr/>
          </p:nvGrpSpPr>
          <p:grpSpPr>
            <a:xfrm>
              <a:off x="842905" y="5134129"/>
              <a:ext cx="2286225" cy="542317"/>
              <a:chOff x="7553612" y="3685794"/>
              <a:chExt cx="3920739" cy="542317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9201454" y="3685794"/>
                <a:ext cx="2272897" cy="31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553612" y="3951112"/>
                <a:ext cx="392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61"/>
            <p:cNvGrpSpPr/>
            <p:nvPr/>
          </p:nvGrpSpPr>
          <p:grpSpPr>
            <a:xfrm>
              <a:off x="845206" y="2371819"/>
              <a:ext cx="2286225" cy="542317"/>
              <a:chOff x="7553612" y="3685794"/>
              <a:chExt cx="3920739" cy="54231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9016735" y="3685794"/>
                <a:ext cx="2457616" cy="31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vi-VN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553612" y="3951112"/>
                <a:ext cx="392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3" name="Group 31"/>
          <p:cNvGrpSpPr/>
          <p:nvPr/>
        </p:nvGrpSpPr>
        <p:grpSpPr>
          <a:xfrm>
            <a:off x="2065734" y="8060530"/>
            <a:ext cx="10818544" cy="5071978"/>
            <a:chOff x="260966" y="2150825"/>
            <a:chExt cx="5409272" cy="3381316"/>
          </a:xfrm>
        </p:grpSpPr>
        <p:sp>
          <p:nvSpPr>
            <p:cNvPr id="58" name="Oval 23"/>
            <p:cNvSpPr/>
            <p:nvPr/>
          </p:nvSpPr>
          <p:spPr>
            <a:xfrm>
              <a:off x="4883298" y="4495380"/>
              <a:ext cx="786939" cy="78693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12</a:t>
              </a:r>
              <a:endParaRPr lang="ar-SA" dirty="0">
                <a:latin typeface="+mj-lt"/>
              </a:endParaRPr>
            </a:p>
          </p:txBody>
        </p:sp>
        <p:sp>
          <p:nvSpPr>
            <p:cNvPr id="62" name="Oval 25"/>
            <p:cNvSpPr/>
            <p:nvPr/>
          </p:nvSpPr>
          <p:spPr>
            <a:xfrm>
              <a:off x="4883298" y="3351675"/>
              <a:ext cx="786939" cy="78693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11</a:t>
              </a:r>
              <a:endParaRPr lang="ar-SA" dirty="0">
                <a:latin typeface="+mj-lt"/>
              </a:endParaRPr>
            </a:p>
          </p:txBody>
        </p:sp>
        <p:sp>
          <p:nvSpPr>
            <p:cNvPr id="65" name="Oval 26"/>
            <p:cNvSpPr/>
            <p:nvPr/>
          </p:nvSpPr>
          <p:spPr>
            <a:xfrm>
              <a:off x="4883299" y="2150825"/>
              <a:ext cx="786939" cy="7869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  <a:endParaRPr lang="ar-SA" dirty="0">
                <a:latin typeface="+mj-lt"/>
              </a:endParaRPr>
            </a:p>
          </p:txBody>
        </p:sp>
        <p:sp>
          <p:nvSpPr>
            <p:cNvPr id="66" name="TextBox 27"/>
            <p:cNvSpPr txBox="1"/>
            <p:nvPr/>
          </p:nvSpPr>
          <p:spPr>
            <a:xfrm>
              <a:off x="3349989" y="2499894"/>
              <a:ext cx="629913" cy="436876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67" name="TextBox 28"/>
            <p:cNvSpPr txBox="1"/>
            <p:nvPr/>
          </p:nvSpPr>
          <p:spPr>
            <a:xfrm>
              <a:off x="4047868" y="3762462"/>
              <a:ext cx="629913" cy="4392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68" name="TextBox 29"/>
            <p:cNvSpPr txBox="1"/>
            <p:nvPr/>
          </p:nvSpPr>
          <p:spPr>
            <a:xfrm>
              <a:off x="3340637" y="5130660"/>
              <a:ext cx="629913" cy="40148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grpSp>
          <p:nvGrpSpPr>
            <p:cNvPr id="70" name="Group 49"/>
            <p:cNvGrpSpPr/>
            <p:nvPr/>
          </p:nvGrpSpPr>
          <p:grpSpPr>
            <a:xfrm>
              <a:off x="260966" y="3468481"/>
              <a:ext cx="2931367" cy="615553"/>
              <a:chOff x="6559697" y="3391809"/>
              <a:chExt cx="5027118" cy="615553"/>
            </a:xfrm>
          </p:grpSpPr>
          <p:sp>
            <p:nvSpPr>
              <p:cNvPr id="77" name="TextBox 50"/>
              <p:cNvSpPr txBox="1"/>
              <p:nvPr/>
            </p:nvSpPr>
            <p:spPr>
              <a:xfrm>
                <a:off x="9024756" y="3685794"/>
                <a:ext cx="2449595" cy="31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78" name="TextBox 51"/>
              <p:cNvSpPr txBox="1"/>
              <p:nvPr/>
            </p:nvSpPr>
            <p:spPr>
              <a:xfrm>
                <a:off x="6559697" y="3391809"/>
                <a:ext cx="502711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Web search skills</a:t>
                </a:r>
              </a:p>
            </p:txBody>
          </p:sp>
        </p:grpSp>
        <p:grpSp>
          <p:nvGrpSpPr>
            <p:cNvPr id="71" name="Group 58"/>
            <p:cNvGrpSpPr/>
            <p:nvPr/>
          </p:nvGrpSpPr>
          <p:grpSpPr>
            <a:xfrm>
              <a:off x="463402" y="4658410"/>
              <a:ext cx="2987258" cy="793755"/>
              <a:chOff x="6902778" y="3210075"/>
              <a:chExt cx="5122967" cy="793755"/>
            </a:xfrm>
          </p:grpSpPr>
          <p:sp>
            <p:nvSpPr>
              <p:cNvPr id="75" name="TextBox 59"/>
              <p:cNvSpPr txBox="1"/>
              <p:nvPr/>
            </p:nvSpPr>
            <p:spPr>
              <a:xfrm>
                <a:off x="9201454" y="3685794"/>
                <a:ext cx="2272897" cy="31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TextBox 60"/>
              <p:cNvSpPr txBox="1"/>
              <p:nvPr/>
            </p:nvSpPr>
            <p:spPr>
              <a:xfrm>
                <a:off x="6902778" y="3210075"/>
                <a:ext cx="512296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dirty="0">
                    <a:solidFill>
                      <a:schemeClr val="accent3">
                        <a:lumMod val="75000"/>
                      </a:schemeClr>
                    </a:solidFill>
                  </a:rPr>
                  <a:t>Work under pressure</a:t>
                </a:r>
              </a:p>
            </p:txBody>
          </p:sp>
        </p:grpSp>
        <p:grpSp>
          <p:nvGrpSpPr>
            <p:cNvPr id="72" name="Group 61"/>
            <p:cNvGrpSpPr/>
            <p:nvPr/>
          </p:nvGrpSpPr>
          <p:grpSpPr>
            <a:xfrm>
              <a:off x="322335" y="2150825"/>
              <a:ext cx="2809127" cy="763311"/>
              <a:chOff x="6656885" y="3464800"/>
              <a:chExt cx="4817466" cy="763311"/>
            </a:xfrm>
          </p:grpSpPr>
          <p:sp>
            <p:nvSpPr>
              <p:cNvPr id="73" name="TextBox 62"/>
              <p:cNvSpPr txBox="1"/>
              <p:nvPr/>
            </p:nvSpPr>
            <p:spPr>
              <a:xfrm>
                <a:off x="6656885" y="3464800"/>
                <a:ext cx="298189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5400" dirty="0">
                    <a:solidFill>
                      <a:schemeClr val="accent3">
                        <a:lumMod val="75000"/>
                      </a:schemeClr>
                    </a:solidFill>
                  </a:rPr>
                  <a:t>Teamwork</a:t>
                </a:r>
                <a:endParaRPr lang="vi-VN" sz="54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74" name="TextBox 63"/>
              <p:cNvSpPr txBox="1"/>
              <p:nvPr/>
            </p:nvSpPr>
            <p:spPr>
              <a:xfrm>
                <a:off x="7553612" y="3951112"/>
                <a:ext cx="392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01" name="Group 32"/>
          <p:cNvGrpSpPr/>
          <p:nvPr/>
        </p:nvGrpSpPr>
        <p:grpSpPr>
          <a:xfrm>
            <a:off x="11219303" y="2324702"/>
            <a:ext cx="12304854" cy="4902855"/>
            <a:chOff x="8116294" y="2386959"/>
            <a:chExt cx="6152427" cy="3268570"/>
          </a:xfrm>
        </p:grpSpPr>
        <p:sp>
          <p:nvSpPr>
            <p:cNvPr id="106" name="Oval 12"/>
            <p:cNvSpPr/>
            <p:nvPr/>
          </p:nvSpPr>
          <p:spPr>
            <a:xfrm>
              <a:off x="8116294" y="2476900"/>
              <a:ext cx="786939" cy="78693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latin typeface="+mj-lt"/>
              </a:endParaRPr>
            </a:p>
          </p:txBody>
        </p:sp>
        <p:sp>
          <p:nvSpPr>
            <p:cNvPr id="108" name="Oval 14"/>
            <p:cNvSpPr/>
            <p:nvPr/>
          </p:nvSpPr>
          <p:spPr>
            <a:xfrm>
              <a:off x="8132059" y="3615298"/>
              <a:ext cx="786939" cy="786939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latin typeface="+mj-lt"/>
              </a:endParaRPr>
            </a:p>
          </p:txBody>
        </p:sp>
        <p:sp>
          <p:nvSpPr>
            <p:cNvPr id="109" name="Oval 15"/>
            <p:cNvSpPr/>
            <p:nvPr/>
          </p:nvSpPr>
          <p:spPr>
            <a:xfrm>
              <a:off x="8144642" y="4868590"/>
              <a:ext cx="786939" cy="786939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latin typeface="+mj-lt"/>
              </a:endParaRPr>
            </a:p>
          </p:txBody>
        </p:sp>
        <p:sp>
          <p:nvSpPr>
            <p:cNvPr id="110" name="TextBox 16"/>
            <p:cNvSpPr txBox="1"/>
            <p:nvPr/>
          </p:nvSpPr>
          <p:spPr>
            <a:xfrm>
              <a:off x="8255784" y="2583978"/>
              <a:ext cx="629913" cy="436876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+mj-lt"/>
                  <a:ea typeface="Open Sans" pitchFamily="34" charset="0"/>
                </a:rPr>
                <a:t>07</a:t>
              </a:r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111" name="TextBox 17"/>
            <p:cNvSpPr txBox="1"/>
            <p:nvPr/>
          </p:nvSpPr>
          <p:spPr>
            <a:xfrm>
              <a:off x="8255784" y="3802412"/>
              <a:ext cx="629913" cy="4392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+mj-lt"/>
                  <a:ea typeface="Open Sans" pitchFamily="34" charset="0"/>
                  <a:cs typeface="Open Sans" pitchFamily="34" charset="0"/>
                </a:rPr>
                <a:t>08</a:t>
              </a:r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sp>
          <p:nvSpPr>
            <p:cNvPr id="112" name="TextBox 18"/>
            <p:cNvSpPr txBox="1"/>
            <p:nvPr/>
          </p:nvSpPr>
          <p:spPr>
            <a:xfrm>
              <a:off x="8193351" y="5062209"/>
              <a:ext cx="725976" cy="40148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+mj-lt"/>
                  <a:ea typeface="Open Sans" pitchFamily="34" charset="0"/>
                  <a:cs typeface="Open Sans" pitchFamily="34" charset="0"/>
                </a:rPr>
                <a:t>09</a:t>
              </a:r>
              <a:endParaRPr lang="ar-SA" dirty="0">
                <a:solidFill>
                  <a:schemeClr val="bg1"/>
                </a:solidFill>
                <a:latin typeface="+mj-lt"/>
                <a:ea typeface="Open Sans" pitchFamily="34" charset="0"/>
              </a:endParaRPr>
            </a:p>
          </p:txBody>
        </p:sp>
        <p:grpSp>
          <p:nvGrpSpPr>
            <p:cNvPr id="114" name="Group 37"/>
            <p:cNvGrpSpPr/>
            <p:nvPr/>
          </p:nvGrpSpPr>
          <p:grpSpPr>
            <a:xfrm>
              <a:off x="8652315" y="2386959"/>
              <a:ext cx="2286232" cy="772958"/>
              <a:chOff x="6622483" y="2153582"/>
              <a:chExt cx="3920739" cy="772958"/>
            </a:xfrm>
          </p:grpSpPr>
          <p:sp>
            <p:nvSpPr>
              <p:cNvPr id="121" name="TextBox 38"/>
              <p:cNvSpPr txBox="1"/>
              <p:nvPr/>
            </p:nvSpPr>
            <p:spPr>
              <a:xfrm>
                <a:off x="7351333" y="2153582"/>
                <a:ext cx="158400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22" name="TextBox 39"/>
              <p:cNvSpPr txBox="1"/>
              <p:nvPr/>
            </p:nvSpPr>
            <p:spPr>
              <a:xfrm>
                <a:off x="6622483" y="2310987"/>
                <a:ext cx="392073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accent3">
                        <a:lumMod val="75000"/>
                      </a:schemeClr>
                    </a:solidFill>
                  </a:rPr>
                  <a:t>Decryption </a:t>
                </a:r>
              </a:p>
            </p:txBody>
          </p:sp>
        </p:grpSp>
        <p:grpSp>
          <p:nvGrpSpPr>
            <p:cNvPr id="115" name="Group 40"/>
            <p:cNvGrpSpPr/>
            <p:nvPr/>
          </p:nvGrpSpPr>
          <p:grpSpPr>
            <a:xfrm>
              <a:off x="8778253" y="3639632"/>
              <a:ext cx="3237037" cy="717343"/>
              <a:chOff x="6838463" y="3514439"/>
              <a:chExt cx="5551309" cy="717343"/>
            </a:xfrm>
          </p:grpSpPr>
          <p:sp>
            <p:nvSpPr>
              <p:cNvPr id="119" name="TextBox 41"/>
              <p:cNvSpPr txBox="1"/>
              <p:nvPr/>
            </p:nvSpPr>
            <p:spPr>
              <a:xfrm>
                <a:off x="6838463" y="3514439"/>
                <a:ext cx="158400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20" name="TextBox 42"/>
              <p:cNvSpPr txBox="1"/>
              <p:nvPr/>
            </p:nvSpPr>
            <p:spPr>
              <a:xfrm>
                <a:off x="6865500" y="3616229"/>
                <a:ext cx="552427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Communication skills</a:t>
                </a:r>
              </a:p>
            </p:txBody>
          </p:sp>
        </p:grpSp>
        <p:grpSp>
          <p:nvGrpSpPr>
            <p:cNvPr id="116" name="Group 43"/>
            <p:cNvGrpSpPr/>
            <p:nvPr/>
          </p:nvGrpSpPr>
          <p:grpSpPr>
            <a:xfrm>
              <a:off x="8668081" y="5038847"/>
              <a:ext cx="5600640" cy="615553"/>
              <a:chOff x="6649561" y="4860878"/>
              <a:chExt cx="9604797" cy="615553"/>
            </a:xfrm>
          </p:grpSpPr>
          <p:sp>
            <p:nvSpPr>
              <p:cNvPr id="117" name="TextBox 44"/>
              <p:cNvSpPr txBox="1"/>
              <p:nvPr/>
            </p:nvSpPr>
            <p:spPr>
              <a:xfrm>
                <a:off x="7351333" y="4947301"/>
                <a:ext cx="158401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18" name="TextBox 45"/>
              <p:cNvSpPr txBox="1"/>
              <p:nvPr/>
            </p:nvSpPr>
            <p:spPr>
              <a:xfrm>
                <a:off x="6649561" y="4860878"/>
                <a:ext cx="960479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accent3">
                        <a:lumMod val="75000"/>
                      </a:schemeClr>
                    </a:solidFill>
                  </a:rPr>
                  <a:t>The importance of university courses</a:t>
                </a:r>
              </a:p>
            </p:txBody>
          </p:sp>
        </p:grpSp>
      </p:grpSp>
      <p:sp>
        <p:nvSpPr>
          <p:cNvPr id="124" name="مربع نص 123"/>
          <p:cNvSpPr txBox="1"/>
          <p:nvPr/>
        </p:nvSpPr>
        <p:spPr>
          <a:xfrm>
            <a:off x="2236871" y="2761511"/>
            <a:ext cx="693237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Ability to build a virus</a:t>
            </a:r>
            <a:endParaRPr lang="id-ID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5" name="مربع نص 124"/>
          <p:cNvSpPr txBox="1"/>
          <p:nvPr/>
        </p:nvSpPr>
        <p:spPr>
          <a:xfrm>
            <a:off x="2344292" y="6151745"/>
            <a:ext cx="6932373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Knowledge about virus</a:t>
            </a:r>
            <a:endParaRPr lang="id-ID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مستطيل 125"/>
          <p:cNvSpPr/>
          <p:nvPr/>
        </p:nvSpPr>
        <p:spPr>
          <a:xfrm>
            <a:off x="12916119" y="10061545"/>
            <a:ext cx="56124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Team management</a:t>
            </a:r>
          </a:p>
        </p:txBody>
      </p:sp>
      <p:pic>
        <p:nvPicPr>
          <p:cNvPr id="128" name="صورة 127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83" y="-168106"/>
            <a:ext cx="9833622" cy="6319851"/>
          </a:xfrm>
          <a:prstGeom prst="rect">
            <a:avLst/>
          </a:prstGeom>
        </p:spPr>
      </p:pic>
      <p:sp>
        <p:nvSpPr>
          <p:cNvPr id="92" name="مستطيل 91"/>
          <p:cNvSpPr/>
          <p:nvPr/>
        </p:nvSpPr>
        <p:spPr>
          <a:xfrm>
            <a:off x="1172541" y="11766551"/>
            <a:ext cx="8931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02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4" grpId="0"/>
      <p:bldP spid="125" grpId="0"/>
      <p:bldP spid="126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6"/>
          <p:cNvGrpSpPr/>
          <p:nvPr/>
        </p:nvGrpSpPr>
        <p:grpSpPr>
          <a:xfrm flipH="1">
            <a:off x="696604" y="2645616"/>
            <a:ext cx="10326698" cy="9437529"/>
            <a:chOff x="5810228" y="1289058"/>
            <a:chExt cx="5457702" cy="4537746"/>
          </a:xfrm>
        </p:grpSpPr>
        <p:grpSp>
          <p:nvGrpSpPr>
            <p:cNvPr id="4" name="Group 4"/>
            <p:cNvGrpSpPr/>
            <p:nvPr/>
          </p:nvGrpSpPr>
          <p:grpSpPr>
            <a:xfrm>
              <a:off x="5810228" y="1703048"/>
              <a:ext cx="2710979" cy="2111058"/>
              <a:chOff x="4814101" y="1314952"/>
              <a:chExt cx="3614505" cy="2814638"/>
            </a:xfrm>
            <a:solidFill>
              <a:schemeClr val="accent4"/>
            </a:solidFill>
          </p:grpSpPr>
          <p:sp>
            <p:nvSpPr>
              <p:cNvPr id="145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46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47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48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49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0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1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2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3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4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5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6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7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8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59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0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1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2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3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  <p:sp>
            <p:nvSpPr>
              <p:cNvPr id="164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/>
              </a:p>
            </p:txBody>
          </p:sp>
        </p:grpSp>
        <p:sp>
          <p:nvSpPr>
            <p:cNvPr id="5" name="Freeform 55"/>
            <p:cNvSpPr>
              <a:spLocks noEditPoints="1"/>
            </p:cNvSpPr>
            <p:nvPr/>
          </p:nvSpPr>
          <p:spPr bwMode="auto">
            <a:xfrm>
              <a:off x="11003681" y="3774469"/>
              <a:ext cx="256909" cy="239292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" name="Freeform 56"/>
            <p:cNvSpPr>
              <a:spLocks noEditPoints="1"/>
            </p:cNvSpPr>
            <p:nvPr/>
          </p:nvSpPr>
          <p:spPr bwMode="auto">
            <a:xfrm>
              <a:off x="10826047" y="3905125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" name="Freeform 57"/>
            <p:cNvSpPr>
              <a:spLocks noEditPoints="1"/>
            </p:cNvSpPr>
            <p:nvPr/>
          </p:nvSpPr>
          <p:spPr bwMode="auto">
            <a:xfrm>
              <a:off x="11102040" y="3464710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11078552" y="3635004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59"/>
            <p:cNvSpPr>
              <a:spLocks/>
            </p:cNvSpPr>
            <p:nvPr/>
          </p:nvSpPr>
          <p:spPr bwMode="auto">
            <a:xfrm>
              <a:off x="10878897" y="3657024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60"/>
            <p:cNvSpPr>
              <a:spLocks noEditPoints="1"/>
            </p:cNvSpPr>
            <p:nvPr/>
          </p:nvSpPr>
          <p:spPr bwMode="auto">
            <a:xfrm>
              <a:off x="11085891" y="3260651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61"/>
            <p:cNvSpPr>
              <a:spLocks noEditPoints="1"/>
            </p:cNvSpPr>
            <p:nvPr/>
          </p:nvSpPr>
          <p:spPr bwMode="auto">
            <a:xfrm>
              <a:off x="10937619" y="3483794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10632264" y="3726023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33"/>
            <p:cNvSpPr>
              <a:spLocks noEditPoints="1"/>
            </p:cNvSpPr>
            <p:nvPr/>
          </p:nvSpPr>
          <p:spPr bwMode="auto">
            <a:xfrm>
              <a:off x="11025702" y="3416263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34"/>
            <p:cNvSpPr>
              <a:spLocks noEditPoints="1"/>
            </p:cNvSpPr>
            <p:nvPr/>
          </p:nvSpPr>
          <p:spPr bwMode="auto">
            <a:xfrm>
              <a:off x="11138741" y="2900978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35"/>
            <p:cNvSpPr>
              <a:spLocks noEditPoints="1"/>
            </p:cNvSpPr>
            <p:nvPr/>
          </p:nvSpPr>
          <p:spPr bwMode="auto">
            <a:xfrm>
              <a:off x="11121125" y="3041911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10930278" y="3219545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10439950" y="3430945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38"/>
            <p:cNvSpPr>
              <a:spLocks/>
            </p:cNvSpPr>
            <p:nvPr/>
          </p:nvSpPr>
          <p:spPr bwMode="auto">
            <a:xfrm>
              <a:off x="10924406" y="2758577"/>
              <a:ext cx="218740" cy="23782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39"/>
            <p:cNvSpPr>
              <a:spLocks noEditPoints="1"/>
            </p:cNvSpPr>
            <p:nvPr/>
          </p:nvSpPr>
          <p:spPr bwMode="auto">
            <a:xfrm>
              <a:off x="10795217" y="3329649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10889173" y="3025762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11094700" y="3135866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10639604" y="3106506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43"/>
            <p:cNvSpPr>
              <a:spLocks noEditPoints="1"/>
            </p:cNvSpPr>
            <p:nvPr/>
          </p:nvSpPr>
          <p:spPr bwMode="auto">
            <a:xfrm>
              <a:off x="10817239" y="2622048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44"/>
            <p:cNvSpPr>
              <a:spLocks noEditPoints="1"/>
            </p:cNvSpPr>
            <p:nvPr/>
          </p:nvSpPr>
          <p:spPr bwMode="auto">
            <a:xfrm>
              <a:off x="10759984" y="2856937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auto">
            <a:xfrm>
              <a:off x="10564734" y="3941826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10655754" y="2423861"/>
              <a:ext cx="221676" cy="229016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10591159" y="2598560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10447290" y="3814106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49"/>
            <p:cNvSpPr>
              <a:spLocks noEditPoints="1"/>
            </p:cNvSpPr>
            <p:nvPr/>
          </p:nvSpPr>
          <p:spPr bwMode="auto">
            <a:xfrm>
              <a:off x="10677774" y="2219802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50"/>
            <p:cNvSpPr>
              <a:spLocks noEditPoints="1"/>
            </p:cNvSpPr>
            <p:nvPr/>
          </p:nvSpPr>
          <p:spPr bwMode="auto">
            <a:xfrm>
              <a:off x="10530968" y="2084742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Freeform 51"/>
            <p:cNvSpPr>
              <a:spLocks noEditPoints="1"/>
            </p:cNvSpPr>
            <p:nvPr/>
          </p:nvSpPr>
          <p:spPr bwMode="auto">
            <a:xfrm>
              <a:off x="10447290" y="1967298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52"/>
            <p:cNvSpPr>
              <a:spLocks noEditPoints="1"/>
            </p:cNvSpPr>
            <p:nvPr/>
          </p:nvSpPr>
          <p:spPr bwMode="auto">
            <a:xfrm>
              <a:off x="10522160" y="2318162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53"/>
            <p:cNvSpPr>
              <a:spLocks noEditPoints="1"/>
            </p:cNvSpPr>
            <p:nvPr/>
          </p:nvSpPr>
          <p:spPr bwMode="auto">
            <a:xfrm>
              <a:off x="10511884" y="2764449"/>
              <a:ext cx="209932" cy="22314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54"/>
            <p:cNvSpPr>
              <a:spLocks noEditPoints="1"/>
            </p:cNvSpPr>
            <p:nvPr/>
          </p:nvSpPr>
          <p:spPr bwMode="auto">
            <a:xfrm>
              <a:off x="10473715" y="3030167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55"/>
            <p:cNvSpPr>
              <a:spLocks noEditPoints="1"/>
            </p:cNvSpPr>
            <p:nvPr/>
          </p:nvSpPr>
          <p:spPr bwMode="auto">
            <a:xfrm>
              <a:off x="10699794" y="2987592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56"/>
            <p:cNvSpPr>
              <a:spLocks noEditPoints="1"/>
            </p:cNvSpPr>
            <p:nvPr/>
          </p:nvSpPr>
          <p:spPr bwMode="auto">
            <a:xfrm>
              <a:off x="10313697" y="1861598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57"/>
            <p:cNvSpPr>
              <a:spLocks noEditPoints="1"/>
            </p:cNvSpPr>
            <p:nvPr/>
          </p:nvSpPr>
          <p:spPr bwMode="auto">
            <a:xfrm>
              <a:off x="10131659" y="1785259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58"/>
            <p:cNvSpPr>
              <a:spLocks noEditPoints="1"/>
            </p:cNvSpPr>
            <p:nvPr/>
          </p:nvSpPr>
          <p:spPr bwMode="auto">
            <a:xfrm>
              <a:off x="10432610" y="3212205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59"/>
            <p:cNvSpPr>
              <a:spLocks noEditPoints="1"/>
            </p:cNvSpPr>
            <p:nvPr/>
          </p:nvSpPr>
          <p:spPr bwMode="auto">
            <a:xfrm>
              <a:off x="10379760" y="411212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60"/>
            <p:cNvSpPr>
              <a:spLocks noEditPoints="1"/>
            </p:cNvSpPr>
            <p:nvPr/>
          </p:nvSpPr>
          <p:spPr bwMode="auto">
            <a:xfrm>
              <a:off x="10190381" y="2141995"/>
              <a:ext cx="300951" cy="30095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61"/>
            <p:cNvSpPr>
              <a:spLocks noEditPoints="1"/>
            </p:cNvSpPr>
            <p:nvPr/>
          </p:nvSpPr>
          <p:spPr bwMode="auto">
            <a:xfrm>
              <a:off x="10133127" y="1984914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62"/>
            <p:cNvSpPr>
              <a:spLocks noEditPoints="1"/>
            </p:cNvSpPr>
            <p:nvPr/>
          </p:nvSpPr>
          <p:spPr bwMode="auto">
            <a:xfrm>
              <a:off x="10294613" y="2015743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93"/>
            <p:cNvSpPr>
              <a:spLocks noEditPoints="1"/>
            </p:cNvSpPr>
            <p:nvPr/>
          </p:nvSpPr>
          <p:spPr bwMode="auto">
            <a:xfrm>
              <a:off x="10291677" y="427067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94"/>
            <p:cNvSpPr>
              <a:spLocks noEditPoints="1"/>
            </p:cNvSpPr>
            <p:nvPr/>
          </p:nvSpPr>
          <p:spPr bwMode="auto">
            <a:xfrm>
              <a:off x="10431141" y="3982931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95"/>
            <p:cNvSpPr>
              <a:spLocks noEditPoints="1"/>
            </p:cNvSpPr>
            <p:nvPr/>
          </p:nvSpPr>
          <p:spPr bwMode="auto">
            <a:xfrm>
              <a:off x="10181572" y="3596834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96"/>
            <p:cNvSpPr>
              <a:spLocks noEditPoints="1"/>
            </p:cNvSpPr>
            <p:nvPr/>
          </p:nvSpPr>
          <p:spPr bwMode="auto">
            <a:xfrm>
              <a:off x="10071469" y="3888976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97"/>
            <p:cNvSpPr>
              <a:spLocks noEditPoints="1"/>
            </p:cNvSpPr>
            <p:nvPr/>
          </p:nvSpPr>
          <p:spPr bwMode="auto">
            <a:xfrm>
              <a:off x="10118446" y="421488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98"/>
            <p:cNvSpPr>
              <a:spLocks noEditPoints="1"/>
            </p:cNvSpPr>
            <p:nvPr/>
          </p:nvSpPr>
          <p:spPr bwMode="auto">
            <a:xfrm>
              <a:off x="10155147" y="4460049"/>
              <a:ext cx="224612" cy="226080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99"/>
            <p:cNvSpPr>
              <a:spLocks noEditPoints="1"/>
            </p:cNvSpPr>
            <p:nvPr/>
          </p:nvSpPr>
          <p:spPr bwMode="auto">
            <a:xfrm>
              <a:off x="10294613" y="3438285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100"/>
            <p:cNvSpPr>
              <a:spLocks noEditPoints="1"/>
            </p:cNvSpPr>
            <p:nvPr/>
          </p:nvSpPr>
          <p:spPr bwMode="auto">
            <a:xfrm>
              <a:off x="10184509" y="3263586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101"/>
            <p:cNvSpPr>
              <a:spLocks noEditPoints="1"/>
            </p:cNvSpPr>
            <p:nvPr/>
          </p:nvSpPr>
          <p:spPr bwMode="auto">
            <a:xfrm>
              <a:off x="10382695" y="2492860"/>
              <a:ext cx="240760" cy="242228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102"/>
            <p:cNvSpPr>
              <a:spLocks/>
            </p:cNvSpPr>
            <p:nvPr/>
          </p:nvSpPr>
          <p:spPr bwMode="auto">
            <a:xfrm>
              <a:off x="10136063" y="2463499"/>
              <a:ext cx="296546" cy="28773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103"/>
            <p:cNvSpPr>
              <a:spLocks noEditPoints="1"/>
            </p:cNvSpPr>
            <p:nvPr/>
          </p:nvSpPr>
          <p:spPr bwMode="auto">
            <a:xfrm>
              <a:off x="10193316" y="4694937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4" name="Freeform 104"/>
            <p:cNvSpPr>
              <a:spLocks noEditPoints="1"/>
            </p:cNvSpPr>
            <p:nvPr/>
          </p:nvSpPr>
          <p:spPr bwMode="auto">
            <a:xfrm>
              <a:off x="10086149" y="4862295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5" name="Freeform 105"/>
            <p:cNvSpPr>
              <a:spLocks noEditPoints="1"/>
            </p:cNvSpPr>
            <p:nvPr/>
          </p:nvSpPr>
          <p:spPr bwMode="auto">
            <a:xfrm>
              <a:off x="10052384" y="3445625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6" name="Freeform 106"/>
            <p:cNvSpPr>
              <a:spLocks noEditPoints="1"/>
            </p:cNvSpPr>
            <p:nvPr/>
          </p:nvSpPr>
          <p:spPr bwMode="auto">
            <a:xfrm>
              <a:off x="10272591" y="2792342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7" name="Freeform 107"/>
            <p:cNvSpPr>
              <a:spLocks noEditPoints="1"/>
            </p:cNvSpPr>
            <p:nvPr/>
          </p:nvSpPr>
          <p:spPr bwMode="auto">
            <a:xfrm>
              <a:off x="10234422" y="3027231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Freeform 108"/>
            <p:cNvSpPr>
              <a:spLocks noEditPoints="1"/>
            </p:cNvSpPr>
            <p:nvPr/>
          </p:nvSpPr>
          <p:spPr bwMode="auto">
            <a:xfrm>
              <a:off x="10049448" y="2785002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Freeform 109"/>
            <p:cNvSpPr>
              <a:spLocks noEditPoints="1"/>
            </p:cNvSpPr>
            <p:nvPr/>
          </p:nvSpPr>
          <p:spPr bwMode="auto">
            <a:xfrm>
              <a:off x="10046512" y="3003742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Freeform 110"/>
            <p:cNvSpPr>
              <a:spLocks noEditPoints="1"/>
            </p:cNvSpPr>
            <p:nvPr/>
          </p:nvSpPr>
          <p:spPr bwMode="auto">
            <a:xfrm>
              <a:off x="9977514" y="3196056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Freeform 111"/>
            <p:cNvSpPr>
              <a:spLocks noEditPoints="1"/>
            </p:cNvSpPr>
            <p:nvPr/>
          </p:nvSpPr>
          <p:spPr bwMode="auto">
            <a:xfrm>
              <a:off x="9927600" y="2476711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Freeform 112"/>
            <p:cNvSpPr>
              <a:spLocks noEditPoints="1"/>
            </p:cNvSpPr>
            <p:nvPr/>
          </p:nvSpPr>
          <p:spPr bwMode="auto">
            <a:xfrm>
              <a:off x="9908515" y="3662897"/>
              <a:ext cx="275994" cy="27599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Freeform 113"/>
            <p:cNvSpPr>
              <a:spLocks noEditPoints="1"/>
            </p:cNvSpPr>
            <p:nvPr/>
          </p:nvSpPr>
          <p:spPr bwMode="auto">
            <a:xfrm>
              <a:off x="9863006" y="3999081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Freeform 114"/>
            <p:cNvSpPr>
              <a:spLocks/>
            </p:cNvSpPr>
            <p:nvPr/>
          </p:nvSpPr>
          <p:spPr bwMode="auto">
            <a:xfrm>
              <a:off x="9886494" y="3447093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115"/>
            <p:cNvSpPr>
              <a:spLocks noEditPoints="1"/>
            </p:cNvSpPr>
            <p:nvPr/>
          </p:nvSpPr>
          <p:spPr bwMode="auto">
            <a:xfrm>
              <a:off x="9817495" y="2705727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6" name="Freeform 116"/>
            <p:cNvSpPr>
              <a:spLocks noEditPoints="1"/>
            </p:cNvSpPr>
            <p:nvPr/>
          </p:nvSpPr>
          <p:spPr bwMode="auto">
            <a:xfrm>
              <a:off x="9823368" y="2931807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117"/>
            <p:cNvSpPr>
              <a:spLocks noEditPoints="1"/>
            </p:cNvSpPr>
            <p:nvPr/>
          </p:nvSpPr>
          <p:spPr bwMode="auto">
            <a:xfrm>
              <a:off x="9987790" y="2257972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Freeform 118"/>
            <p:cNvSpPr>
              <a:spLocks noEditPoints="1"/>
            </p:cNvSpPr>
            <p:nvPr/>
          </p:nvSpPr>
          <p:spPr bwMode="auto">
            <a:xfrm>
              <a:off x="9905579" y="1742685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9860070" y="2053913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9921728" y="1883618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9738221" y="3176972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Freeform 122"/>
            <p:cNvSpPr>
              <a:spLocks noEditPoints="1"/>
            </p:cNvSpPr>
            <p:nvPr/>
          </p:nvSpPr>
          <p:spPr bwMode="auto">
            <a:xfrm>
              <a:off x="9633990" y="2425329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Freeform 123"/>
            <p:cNvSpPr>
              <a:spLocks noEditPoints="1"/>
            </p:cNvSpPr>
            <p:nvPr/>
          </p:nvSpPr>
          <p:spPr bwMode="auto">
            <a:xfrm>
              <a:off x="9613437" y="3401583"/>
              <a:ext cx="230484" cy="242228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124"/>
            <p:cNvSpPr>
              <a:spLocks/>
            </p:cNvSpPr>
            <p:nvPr/>
          </p:nvSpPr>
          <p:spPr bwMode="auto">
            <a:xfrm>
              <a:off x="9522418" y="2726280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Freeform 125"/>
            <p:cNvSpPr>
              <a:spLocks noEditPoints="1"/>
            </p:cNvSpPr>
            <p:nvPr/>
          </p:nvSpPr>
          <p:spPr bwMode="auto">
            <a:xfrm>
              <a:off x="9606096" y="2122911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126"/>
            <p:cNvSpPr>
              <a:spLocks noEditPoints="1"/>
            </p:cNvSpPr>
            <p:nvPr/>
          </p:nvSpPr>
          <p:spPr bwMode="auto">
            <a:xfrm>
              <a:off x="9673627" y="1917384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127"/>
            <p:cNvSpPr>
              <a:spLocks noEditPoints="1"/>
            </p:cNvSpPr>
            <p:nvPr/>
          </p:nvSpPr>
          <p:spPr bwMode="auto">
            <a:xfrm>
              <a:off x="9761710" y="1742685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128"/>
            <p:cNvSpPr>
              <a:spLocks noEditPoints="1"/>
            </p:cNvSpPr>
            <p:nvPr/>
          </p:nvSpPr>
          <p:spPr bwMode="auto">
            <a:xfrm>
              <a:off x="9425526" y="2968509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129"/>
            <p:cNvSpPr>
              <a:spLocks noEditPoints="1"/>
            </p:cNvSpPr>
            <p:nvPr/>
          </p:nvSpPr>
          <p:spPr bwMode="auto">
            <a:xfrm>
              <a:off x="9197978" y="1656071"/>
              <a:ext cx="518223" cy="224612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Freeform 130"/>
            <p:cNvSpPr>
              <a:spLocks noEditPoints="1"/>
            </p:cNvSpPr>
            <p:nvPr/>
          </p:nvSpPr>
          <p:spPr bwMode="auto">
            <a:xfrm>
              <a:off x="9296338" y="1924724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Freeform 131"/>
            <p:cNvSpPr>
              <a:spLocks noEditPoints="1"/>
            </p:cNvSpPr>
            <p:nvPr/>
          </p:nvSpPr>
          <p:spPr bwMode="auto">
            <a:xfrm>
              <a:off x="9325699" y="2209525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Freeform 132"/>
            <p:cNvSpPr>
              <a:spLocks noEditPoints="1"/>
            </p:cNvSpPr>
            <p:nvPr/>
          </p:nvSpPr>
          <p:spPr bwMode="auto">
            <a:xfrm>
              <a:off x="9341847" y="2514881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Freeform 133"/>
            <p:cNvSpPr>
              <a:spLocks noEditPoints="1"/>
            </p:cNvSpPr>
            <p:nvPr/>
          </p:nvSpPr>
          <p:spPr bwMode="auto">
            <a:xfrm>
              <a:off x="9719137" y="3676109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Freeform 134"/>
            <p:cNvSpPr>
              <a:spLocks noEditPoints="1"/>
            </p:cNvSpPr>
            <p:nvPr/>
          </p:nvSpPr>
          <p:spPr bwMode="auto">
            <a:xfrm>
              <a:off x="9425526" y="3646749"/>
              <a:ext cx="350865" cy="350864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Freeform 135"/>
            <p:cNvSpPr>
              <a:spLocks noEditPoints="1"/>
            </p:cNvSpPr>
            <p:nvPr/>
          </p:nvSpPr>
          <p:spPr bwMode="auto">
            <a:xfrm>
              <a:off x="9886494" y="427507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6" name="Freeform 136"/>
            <p:cNvSpPr>
              <a:spLocks noEditPoints="1"/>
            </p:cNvSpPr>
            <p:nvPr/>
          </p:nvSpPr>
          <p:spPr bwMode="auto">
            <a:xfrm>
              <a:off x="9576736" y="4024037"/>
              <a:ext cx="249569" cy="24810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7" name="Freeform 137"/>
            <p:cNvSpPr>
              <a:spLocks/>
            </p:cNvSpPr>
            <p:nvPr/>
          </p:nvSpPr>
          <p:spPr bwMode="auto">
            <a:xfrm>
              <a:off x="9651607" y="4324988"/>
              <a:ext cx="287738" cy="290674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8" name="Freeform 138"/>
            <p:cNvSpPr>
              <a:spLocks noEditPoints="1"/>
            </p:cNvSpPr>
            <p:nvPr/>
          </p:nvSpPr>
          <p:spPr bwMode="auto">
            <a:xfrm>
              <a:off x="9269913" y="3375158"/>
              <a:ext cx="299482" cy="24810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9" name="Freeform 139"/>
            <p:cNvSpPr>
              <a:spLocks noEditPoints="1"/>
            </p:cNvSpPr>
            <p:nvPr/>
          </p:nvSpPr>
          <p:spPr bwMode="auto">
            <a:xfrm>
              <a:off x="9137789" y="3087420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0" name="Freeform 140"/>
            <p:cNvSpPr>
              <a:spLocks/>
            </p:cNvSpPr>
            <p:nvPr/>
          </p:nvSpPr>
          <p:spPr bwMode="auto">
            <a:xfrm>
              <a:off x="9155405" y="2798215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1" name="Freeform 141"/>
            <p:cNvSpPr>
              <a:spLocks noEditPoints="1"/>
            </p:cNvSpPr>
            <p:nvPr/>
          </p:nvSpPr>
          <p:spPr bwMode="auto">
            <a:xfrm>
              <a:off x="9299274" y="4135609"/>
              <a:ext cx="311227" cy="29361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2" name="Freeform 142"/>
            <p:cNvSpPr>
              <a:spLocks noEditPoints="1"/>
            </p:cNvSpPr>
            <p:nvPr/>
          </p:nvSpPr>
          <p:spPr bwMode="auto">
            <a:xfrm>
              <a:off x="9284594" y="4452708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3" name="Freeform 143"/>
            <p:cNvSpPr>
              <a:spLocks noEditPoints="1"/>
            </p:cNvSpPr>
            <p:nvPr/>
          </p:nvSpPr>
          <p:spPr bwMode="auto">
            <a:xfrm>
              <a:off x="9228808" y="3866956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4" name="Freeform 144"/>
            <p:cNvSpPr>
              <a:spLocks noEditPoints="1"/>
            </p:cNvSpPr>
            <p:nvPr/>
          </p:nvSpPr>
          <p:spPr bwMode="auto">
            <a:xfrm>
              <a:off x="9149533" y="3642344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5" name="Freeform 145"/>
            <p:cNvSpPr>
              <a:spLocks noEditPoints="1"/>
            </p:cNvSpPr>
            <p:nvPr/>
          </p:nvSpPr>
          <p:spPr bwMode="auto">
            <a:xfrm>
              <a:off x="8939601" y="3375158"/>
              <a:ext cx="277462" cy="24516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6" name="Freeform 146"/>
            <p:cNvSpPr>
              <a:spLocks noEditPoints="1"/>
            </p:cNvSpPr>
            <p:nvPr/>
          </p:nvSpPr>
          <p:spPr bwMode="auto">
            <a:xfrm>
              <a:off x="9008600" y="2459094"/>
              <a:ext cx="303887" cy="30682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7" name="Freeform 147"/>
            <p:cNvSpPr>
              <a:spLocks noEditPoints="1"/>
            </p:cNvSpPr>
            <p:nvPr/>
          </p:nvSpPr>
          <p:spPr bwMode="auto">
            <a:xfrm>
              <a:off x="9893834" y="4608321"/>
              <a:ext cx="230484" cy="230484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8" name="Freeform 148"/>
            <p:cNvSpPr>
              <a:spLocks noEditPoints="1"/>
            </p:cNvSpPr>
            <p:nvPr/>
          </p:nvSpPr>
          <p:spPr bwMode="auto">
            <a:xfrm>
              <a:off x="9641330" y="4558408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9" name="Freeform 149"/>
            <p:cNvSpPr>
              <a:spLocks/>
            </p:cNvSpPr>
            <p:nvPr/>
          </p:nvSpPr>
          <p:spPr bwMode="auto">
            <a:xfrm>
              <a:off x="9893834" y="4932762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0" name="Freeform 150"/>
            <p:cNvSpPr>
              <a:spLocks noEditPoints="1"/>
            </p:cNvSpPr>
            <p:nvPr/>
          </p:nvSpPr>
          <p:spPr bwMode="auto">
            <a:xfrm>
              <a:off x="9070259" y="4672916"/>
              <a:ext cx="268654" cy="41252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1" name="Freeform 151"/>
            <p:cNvSpPr>
              <a:spLocks noEditPoints="1"/>
            </p:cNvSpPr>
            <p:nvPr/>
          </p:nvSpPr>
          <p:spPr bwMode="auto">
            <a:xfrm>
              <a:off x="9391761" y="4687596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2" name="Freeform 152"/>
            <p:cNvSpPr>
              <a:spLocks noEditPoints="1"/>
            </p:cNvSpPr>
            <p:nvPr/>
          </p:nvSpPr>
          <p:spPr bwMode="auto">
            <a:xfrm>
              <a:off x="8971898" y="2175761"/>
              <a:ext cx="300951" cy="22314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3" name="Freeform 153"/>
            <p:cNvSpPr>
              <a:spLocks noEditPoints="1"/>
            </p:cNvSpPr>
            <p:nvPr/>
          </p:nvSpPr>
          <p:spPr bwMode="auto">
            <a:xfrm>
              <a:off x="8600482" y="3987336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4" name="Freeform 154"/>
            <p:cNvSpPr>
              <a:spLocks/>
            </p:cNvSpPr>
            <p:nvPr/>
          </p:nvSpPr>
          <p:spPr bwMode="auto">
            <a:xfrm>
              <a:off x="8894092" y="3758839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5" name="Freeform 155"/>
            <p:cNvSpPr>
              <a:spLocks noEditPoints="1"/>
            </p:cNvSpPr>
            <p:nvPr/>
          </p:nvSpPr>
          <p:spPr bwMode="auto">
            <a:xfrm>
              <a:off x="8229065" y="415322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6" name="Freeform 156"/>
            <p:cNvSpPr>
              <a:spLocks noEditPoints="1"/>
            </p:cNvSpPr>
            <p:nvPr/>
          </p:nvSpPr>
          <p:spPr bwMode="auto">
            <a:xfrm>
              <a:off x="8814818" y="2915659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7" name="Freeform 157"/>
            <p:cNvSpPr>
              <a:spLocks noEditPoints="1"/>
            </p:cNvSpPr>
            <p:nvPr/>
          </p:nvSpPr>
          <p:spPr bwMode="auto">
            <a:xfrm>
              <a:off x="8948410" y="186893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8" name="Freeform 158"/>
            <p:cNvSpPr>
              <a:spLocks noEditPoints="1"/>
            </p:cNvSpPr>
            <p:nvPr/>
          </p:nvSpPr>
          <p:spPr bwMode="auto">
            <a:xfrm>
              <a:off x="8713521" y="3241566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9" name="Freeform 159"/>
            <p:cNvSpPr>
              <a:spLocks noEditPoints="1"/>
            </p:cNvSpPr>
            <p:nvPr/>
          </p:nvSpPr>
          <p:spPr bwMode="auto">
            <a:xfrm>
              <a:off x="8394955" y="3740704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0" name="Freeform 160"/>
            <p:cNvSpPr>
              <a:spLocks noEditPoints="1"/>
            </p:cNvSpPr>
            <p:nvPr/>
          </p:nvSpPr>
          <p:spPr bwMode="auto">
            <a:xfrm>
              <a:off x="8657736" y="3598302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1" name="Freeform 161"/>
            <p:cNvSpPr>
              <a:spLocks noEditPoints="1"/>
            </p:cNvSpPr>
            <p:nvPr/>
          </p:nvSpPr>
          <p:spPr bwMode="auto">
            <a:xfrm>
              <a:off x="9008600" y="1528350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2" name="Freeform 162"/>
            <p:cNvSpPr>
              <a:spLocks/>
            </p:cNvSpPr>
            <p:nvPr/>
          </p:nvSpPr>
          <p:spPr bwMode="auto">
            <a:xfrm>
              <a:off x="8456613" y="3033103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3" name="Freeform 163"/>
            <p:cNvSpPr>
              <a:spLocks noEditPoints="1"/>
            </p:cNvSpPr>
            <p:nvPr/>
          </p:nvSpPr>
          <p:spPr bwMode="auto">
            <a:xfrm>
              <a:off x="8631311" y="2371011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4" name="Freeform 164"/>
            <p:cNvSpPr>
              <a:spLocks noEditPoints="1"/>
            </p:cNvSpPr>
            <p:nvPr/>
          </p:nvSpPr>
          <p:spPr bwMode="auto">
            <a:xfrm>
              <a:off x="8716458" y="2693983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5" name="Freeform 166"/>
            <p:cNvSpPr>
              <a:spLocks noEditPoints="1"/>
            </p:cNvSpPr>
            <p:nvPr/>
          </p:nvSpPr>
          <p:spPr bwMode="auto">
            <a:xfrm>
              <a:off x="8478634" y="3392775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6" name="Freeform 167"/>
            <p:cNvSpPr>
              <a:spLocks/>
            </p:cNvSpPr>
            <p:nvPr/>
          </p:nvSpPr>
          <p:spPr bwMode="auto">
            <a:xfrm>
              <a:off x="8535888" y="1898299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7" name="Freeform 168"/>
            <p:cNvSpPr>
              <a:spLocks noEditPoints="1"/>
            </p:cNvSpPr>
            <p:nvPr/>
          </p:nvSpPr>
          <p:spPr bwMode="auto">
            <a:xfrm>
              <a:off x="8022070" y="3797957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8" name="Freeform 169"/>
            <p:cNvSpPr>
              <a:spLocks/>
            </p:cNvSpPr>
            <p:nvPr/>
          </p:nvSpPr>
          <p:spPr bwMode="auto">
            <a:xfrm>
              <a:off x="8160067" y="3476455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9" name="Freeform 171"/>
            <p:cNvSpPr>
              <a:spLocks noEditPoints="1"/>
            </p:cNvSpPr>
            <p:nvPr/>
          </p:nvSpPr>
          <p:spPr bwMode="auto">
            <a:xfrm>
              <a:off x="8728202" y="1600285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0" name="Freeform 174"/>
            <p:cNvSpPr>
              <a:spLocks noEditPoints="1"/>
            </p:cNvSpPr>
            <p:nvPr/>
          </p:nvSpPr>
          <p:spPr bwMode="auto">
            <a:xfrm>
              <a:off x="7816543" y="3336989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1" name="Freeform 175"/>
            <p:cNvSpPr>
              <a:spLocks noEditPoints="1"/>
            </p:cNvSpPr>
            <p:nvPr/>
          </p:nvSpPr>
          <p:spPr bwMode="auto">
            <a:xfrm>
              <a:off x="7768097" y="413414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2" name="Freeform 177"/>
            <p:cNvSpPr>
              <a:spLocks noEditPoints="1"/>
            </p:cNvSpPr>
            <p:nvPr/>
          </p:nvSpPr>
          <p:spPr bwMode="auto">
            <a:xfrm>
              <a:off x="7994176" y="4445368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3" name="Freeform 178"/>
            <p:cNvSpPr>
              <a:spLocks noEditPoints="1"/>
            </p:cNvSpPr>
            <p:nvPr/>
          </p:nvSpPr>
          <p:spPr bwMode="auto">
            <a:xfrm>
              <a:off x="7365851" y="441160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4" name="Freeform 179"/>
            <p:cNvSpPr>
              <a:spLocks noEditPoints="1"/>
            </p:cNvSpPr>
            <p:nvPr/>
          </p:nvSpPr>
          <p:spPr bwMode="auto">
            <a:xfrm>
              <a:off x="7351170" y="3982931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5" name="Freeform 185"/>
            <p:cNvSpPr>
              <a:spLocks noEditPoints="1"/>
            </p:cNvSpPr>
            <p:nvPr/>
          </p:nvSpPr>
          <p:spPr bwMode="auto">
            <a:xfrm>
              <a:off x="7418701" y="3162291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6" name="Freeform 186"/>
            <p:cNvSpPr>
              <a:spLocks noEditPoints="1"/>
            </p:cNvSpPr>
            <p:nvPr/>
          </p:nvSpPr>
          <p:spPr bwMode="auto">
            <a:xfrm>
              <a:off x="7972156" y="1343375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7" name="Freeform 194"/>
            <p:cNvSpPr>
              <a:spLocks noEditPoints="1"/>
            </p:cNvSpPr>
            <p:nvPr/>
          </p:nvSpPr>
          <p:spPr bwMode="auto">
            <a:xfrm>
              <a:off x="8362658" y="4502622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8" name="Freeform 196"/>
            <p:cNvSpPr>
              <a:spLocks noEditPoints="1"/>
            </p:cNvSpPr>
            <p:nvPr/>
          </p:nvSpPr>
          <p:spPr bwMode="auto">
            <a:xfrm>
              <a:off x="7514125" y="4822657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9" name="Freeform 206"/>
            <p:cNvSpPr>
              <a:spLocks noEditPoints="1"/>
            </p:cNvSpPr>
            <p:nvPr/>
          </p:nvSpPr>
          <p:spPr bwMode="auto">
            <a:xfrm>
              <a:off x="9849793" y="5205819"/>
              <a:ext cx="286271" cy="253972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0" name="Freeform 207"/>
            <p:cNvSpPr>
              <a:spLocks noEditPoints="1"/>
            </p:cNvSpPr>
            <p:nvPr/>
          </p:nvSpPr>
          <p:spPr bwMode="auto">
            <a:xfrm>
              <a:off x="9682435" y="4835870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1" name="Freeform 208"/>
            <p:cNvSpPr>
              <a:spLocks noEditPoints="1"/>
            </p:cNvSpPr>
            <p:nvPr/>
          </p:nvSpPr>
          <p:spPr bwMode="auto">
            <a:xfrm>
              <a:off x="8869135" y="5114799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2" name="Freeform 209"/>
            <p:cNvSpPr>
              <a:spLocks/>
            </p:cNvSpPr>
            <p:nvPr/>
          </p:nvSpPr>
          <p:spPr bwMode="auto">
            <a:xfrm>
              <a:off x="8612226" y="5357028"/>
              <a:ext cx="278929" cy="233420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3" name="Freeform 210"/>
            <p:cNvSpPr>
              <a:spLocks noEditPoints="1"/>
            </p:cNvSpPr>
            <p:nvPr/>
          </p:nvSpPr>
          <p:spPr bwMode="auto">
            <a:xfrm>
              <a:off x="9234680" y="5013504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4" name="Freeform 211"/>
            <p:cNvSpPr>
              <a:spLocks/>
            </p:cNvSpPr>
            <p:nvPr/>
          </p:nvSpPr>
          <p:spPr bwMode="auto">
            <a:xfrm>
              <a:off x="9535630" y="5045801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5" name="Freeform 212"/>
            <p:cNvSpPr>
              <a:spLocks/>
            </p:cNvSpPr>
            <p:nvPr/>
          </p:nvSpPr>
          <p:spPr bwMode="auto">
            <a:xfrm>
              <a:off x="9553246" y="5383453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6" name="Freeform 213"/>
            <p:cNvSpPr>
              <a:spLocks/>
            </p:cNvSpPr>
            <p:nvPr/>
          </p:nvSpPr>
          <p:spPr bwMode="auto">
            <a:xfrm>
              <a:off x="9936409" y="5515577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7" name="Freeform 214"/>
            <p:cNvSpPr>
              <a:spLocks noEditPoints="1"/>
            </p:cNvSpPr>
            <p:nvPr/>
          </p:nvSpPr>
          <p:spPr bwMode="auto">
            <a:xfrm>
              <a:off x="9607565" y="5553747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8" name="Freeform 215"/>
            <p:cNvSpPr>
              <a:spLocks noEditPoints="1"/>
            </p:cNvSpPr>
            <p:nvPr/>
          </p:nvSpPr>
          <p:spPr bwMode="auto">
            <a:xfrm>
              <a:off x="8939601" y="5327666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9" name="Freeform 216"/>
            <p:cNvSpPr>
              <a:spLocks noEditPoints="1"/>
            </p:cNvSpPr>
            <p:nvPr/>
          </p:nvSpPr>
          <p:spPr bwMode="auto">
            <a:xfrm>
              <a:off x="9265509" y="5335008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0" name="Freeform 217"/>
            <p:cNvSpPr>
              <a:spLocks/>
            </p:cNvSpPr>
            <p:nvPr/>
          </p:nvSpPr>
          <p:spPr bwMode="auto">
            <a:xfrm>
              <a:off x="9228808" y="5637426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1" name="Freeform 218"/>
            <p:cNvSpPr>
              <a:spLocks noEditPoints="1"/>
            </p:cNvSpPr>
            <p:nvPr/>
          </p:nvSpPr>
          <p:spPr bwMode="auto">
            <a:xfrm>
              <a:off x="8944006" y="5637426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2" name="Freeform 219"/>
            <p:cNvSpPr>
              <a:spLocks noEditPoints="1"/>
            </p:cNvSpPr>
            <p:nvPr/>
          </p:nvSpPr>
          <p:spPr bwMode="auto">
            <a:xfrm>
              <a:off x="8637183" y="5596320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3" name="Freeform 227"/>
            <p:cNvSpPr>
              <a:spLocks noEditPoints="1"/>
            </p:cNvSpPr>
            <p:nvPr/>
          </p:nvSpPr>
          <p:spPr bwMode="auto">
            <a:xfrm>
              <a:off x="8036359" y="3018418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4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65" name="مربع نص 164"/>
          <p:cNvSpPr txBox="1"/>
          <p:nvPr/>
        </p:nvSpPr>
        <p:spPr>
          <a:xfrm>
            <a:off x="13191690" y="3162673"/>
            <a:ext cx="759384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000" dirty="0">
                <a:solidFill>
                  <a:srgbClr val="00B056"/>
                </a:solidFill>
              </a:rPr>
              <a:t>Al-Aqsa University </a:t>
            </a:r>
            <a:endParaRPr lang="ar-SA" sz="6000" dirty="0">
              <a:solidFill>
                <a:srgbClr val="00B056"/>
              </a:solidFill>
            </a:endParaRPr>
          </a:p>
        </p:txBody>
      </p:sp>
      <p:pic>
        <p:nvPicPr>
          <p:cNvPr id="172" name="صورة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25" y="5237691"/>
            <a:ext cx="2659478" cy="2659478"/>
          </a:xfrm>
          <a:prstGeom prst="rect">
            <a:avLst/>
          </a:prstGeom>
        </p:spPr>
      </p:pic>
      <p:sp>
        <p:nvSpPr>
          <p:cNvPr id="173" name="مربع نص 172"/>
          <p:cNvSpPr txBox="1"/>
          <p:nvPr/>
        </p:nvSpPr>
        <p:spPr>
          <a:xfrm>
            <a:off x="12775003" y="6352452"/>
            <a:ext cx="10466327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200" dirty="0">
                <a:solidFill>
                  <a:srgbClr val="2888C9"/>
                </a:solidFill>
              </a:rPr>
              <a:t>Faculty Of Computers &amp; Information Technology</a:t>
            </a:r>
            <a:endParaRPr lang="ar-SA" sz="4200" dirty="0">
              <a:solidFill>
                <a:srgbClr val="2888C9"/>
              </a:solidFill>
            </a:endParaRPr>
          </a:p>
        </p:txBody>
      </p:sp>
      <p:pic>
        <p:nvPicPr>
          <p:cNvPr id="175" name="صورة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15" y="8689482"/>
            <a:ext cx="5136983" cy="3294433"/>
          </a:xfrm>
          <a:prstGeom prst="rect">
            <a:avLst/>
          </a:prstGeom>
        </p:spPr>
      </p:pic>
      <p:sp>
        <p:nvSpPr>
          <p:cNvPr id="177" name="مربع نص 176"/>
          <p:cNvSpPr txBox="1"/>
          <p:nvPr/>
        </p:nvSpPr>
        <p:spPr>
          <a:xfrm>
            <a:off x="12775003" y="9535498"/>
            <a:ext cx="801052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>
                <a:solidFill>
                  <a:srgbClr val="11375C"/>
                </a:solidFill>
              </a:rPr>
              <a:t>Information Technology Club</a:t>
            </a:r>
            <a:endParaRPr lang="ar-SA" sz="5400" dirty="0">
              <a:solidFill>
                <a:srgbClr val="11375C"/>
              </a:solidFill>
            </a:endParaRPr>
          </a:p>
        </p:txBody>
      </p:sp>
      <p:pic>
        <p:nvPicPr>
          <p:cNvPr id="178" name="صورة 1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99" y="2021907"/>
            <a:ext cx="4551847" cy="4006687"/>
          </a:xfrm>
          <a:prstGeom prst="rect">
            <a:avLst/>
          </a:prstGeom>
        </p:spPr>
      </p:pic>
      <p:pic>
        <p:nvPicPr>
          <p:cNvPr id="182" name="صورة 181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364" y="-6563714"/>
            <a:ext cx="9833622" cy="6319851"/>
          </a:xfrm>
          <a:prstGeom prst="rect">
            <a:avLst/>
          </a:prstGeom>
        </p:spPr>
      </p:pic>
      <p:pic>
        <p:nvPicPr>
          <p:cNvPr id="174" name="صورة 173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43863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5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73" grpId="0"/>
      <p:bldP spid="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عنوان 418"/>
          <p:cNvSpPr>
            <a:spLocks noGrp="1"/>
          </p:cNvSpPr>
          <p:nvPr>
            <p:ph type="title"/>
          </p:nvPr>
        </p:nvSpPr>
        <p:spPr>
          <a:xfrm>
            <a:off x="8607701" y="2131318"/>
            <a:ext cx="15387960" cy="506185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</a:rPr>
              <a:t>SPECIAL THANKS FOR </a:t>
            </a:r>
            <a:endParaRPr lang="ar-SA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21056" y="2210771"/>
            <a:ext cx="8756336" cy="9642481"/>
            <a:chOff x="1238133" y="1686484"/>
            <a:chExt cx="3514028" cy="4820584"/>
          </a:xfrm>
        </p:grpSpPr>
        <p:grpSp>
          <p:nvGrpSpPr>
            <p:cNvPr id="5" name="Group 4"/>
            <p:cNvGrpSpPr/>
            <p:nvPr/>
          </p:nvGrpSpPr>
          <p:grpSpPr>
            <a:xfrm flipH="1">
              <a:off x="1441205" y="1707388"/>
              <a:ext cx="3075317" cy="4799680"/>
              <a:chOff x="-6707188" y="-431800"/>
              <a:chExt cx="5697538" cy="9431338"/>
            </a:xfrm>
            <a:solidFill>
              <a:schemeClr val="accent3"/>
            </a:solidFill>
          </p:grpSpPr>
          <p:sp>
            <p:nvSpPr>
              <p:cNvPr id="228" name="Freeform 5"/>
              <p:cNvSpPr>
                <a:spLocks/>
              </p:cNvSpPr>
              <p:nvPr/>
            </p:nvSpPr>
            <p:spPr bwMode="auto">
              <a:xfrm>
                <a:off x="-5016500" y="7881938"/>
                <a:ext cx="474663" cy="404813"/>
              </a:xfrm>
              <a:custGeom>
                <a:avLst/>
                <a:gdLst>
                  <a:gd name="T0" fmla="*/ 31 w 299"/>
                  <a:gd name="T1" fmla="*/ 255 h 255"/>
                  <a:gd name="T2" fmla="*/ 83 w 299"/>
                  <a:gd name="T3" fmla="*/ 198 h 255"/>
                  <a:gd name="T4" fmla="*/ 299 w 299"/>
                  <a:gd name="T5" fmla="*/ 198 h 255"/>
                  <a:gd name="T6" fmla="*/ 299 w 299"/>
                  <a:gd name="T7" fmla="*/ 139 h 255"/>
                  <a:gd name="T8" fmla="*/ 105 w 299"/>
                  <a:gd name="T9" fmla="*/ 139 h 255"/>
                  <a:gd name="T10" fmla="*/ 93 w 299"/>
                  <a:gd name="T11" fmla="*/ 139 h 255"/>
                  <a:gd name="T12" fmla="*/ 93 w 299"/>
                  <a:gd name="T13" fmla="*/ 130 h 255"/>
                  <a:gd name="T14" fmla="*/ 93 w 299"/>
                  <a:gd name="T15" fmla="*/ 0 h 255"/>
                  <a:gd name="T16" fmla="*/ 0 w 299"/>
                  <a:gd name="T17" fmla="*/ 0 h 255"/>
                  <a:gd name="T18" fmla="*/ 0 w 299"/>
                  <a:gd name="T19" fmla="*/ 198 h 255"/>
                  <a:gd name="T20" fmla="*/ 31 w 299"/>
                  <a:gd name="T21" fmla="*/ 198 h 255"/>
                  <a:gd name="T22" fmla="*/ 31 w 299"/>
                  <a:gd name="T2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55">
                    <a:moveTo>
                      <a:pt x="31" y="255"/>
                    </a:moveTo>
                    <a:lnTo>
                      <a:pt x="83" y="198"/>
                    </a:lnTo>
                    <a:lnTo>
                      <a:pt x="299" y="198"/>
                    </a:lnTo>
                    <a:lnTo>
                      <a:pt x="299" y="139"/>
                    </a:lnTo>
                    <a:lnTo>
                      <a:pt x="105" y="139"/>
                    </a:lnTo>
                    <a:lnTo>
                      <a:pt x="93" y="139"/>
                    </a:lnTo>
                    <a:lnTo>
                      <a:pt x="93" y="13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98"/>
                    </a:lnTo>
                    <a:lnTo>
                      <a:pt x="31" y="198"/>
                    </a:lnTo>
                    <a:lnTo>
                      <a:pt x="31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9" name="Freeform 6"/>
              <p:cNvSpPr>
                <a:spLocks/>
              </p:cNvSpPr>
              <p:nvPr/>
            </p:nvSpPr>
            <p:spPr bwMode="auto">
              <a:xfrm>
                <a:off x="-4849813" y="7756525"/>
                <a:ext cx="492125" cy="425450"/>
              </a:xfrm>
              <a:custGeom>
                <a:avLst/>
                <a:gdLst>
                  <a:gd name="T0" fmla="*/ 310 w 310"/>
                  <a:gd name="T1" fmla="*/ 0 h 268"/>
                  <a:gd name="T2" fmla="*/ 0 w 310"/>
                  <a:gd name="T3" fmla="*/ 0 h 268"/>
                  <a:gd name="T4" fmla="*/ 0 w 310"/>
                  <a:gd name="T5" fmla="*/ 79 h 268"/>
                  <a:gd name="T6" fmla="*/ 0 w 310"/>
                  <a:gd name="T7" fmla="*/ 209 h 268"/>
                  <a:gd name="T8" fmla="*/ 194 w 310"/>
                  <a:gd name="T9" fmla="*/ 209 h 268"/>
                  <a:gd name="T10" fmla="*/ 222 w 310"/>
                  <a:gd name="T11" fmla="*/ 209 h 268"/>
                  <a:gd name="T12" fmla="*/ 277 w 310"/>
                  <a:gd name="T13" fmla="*/ 268 h 268"/>
                  <a:gd name="T14" fmla="*/ 277 w 310"/>
                  <a:gd name="T15" fmla="*/ 209 h 268"/>
                  <a:gd name="T16" fmla="*/ 310 w 310"/>
                  <a:gd name="T17" fmla="*/ 209 h 268"/>
                  <a:gd name="T18" fmla="*/ 310 w 310"/>
                  <a:gd name="T1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68">
                    <a:moveTo>
                      <a:pt x="310" y="0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209"/>
                    </a:lnTo>
                    <a:lnTo>
                      <a:pt x="194" y="209"/>
                    </a:lnTo>
                    <a:lnTo>
                      <a:pt x="222" y="209"/>
                    </a:lnTo>
                    <a:lnTo>
                      <a:pt x="277" y="268"/>
                    </a:lnTo>
                    <a:lnTo>
                      <a:pt x="277" y="209"/>
                    </a:lnTo>
                    <a:lnTo>
                      <a:pt x="310" y="209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0" name="Freeform 7"/>
              <p:cNvSpPr>
                <a:spLocks/>
              </p:cNvSpPr>
              <p:nvPr/>
            </p:nvSpPr>
            <p:spPr bwMode="auto">
              <a:xfrm>
                <a:off x="-6127750" y="3248025"/>
                <a:ext cx="577850" cy="574675"/>
              </a:xfrm>
              <a:custGeom>
                <a:avLst/>
                <a:gdLst>
                  <a:gd name="T0" fmla="*/ 151 w 154"/>
                  <a:gd name="T1" fmla="*/ 59 h 153"/>
                  <a:gd name="T2" fmla="*/ 120 w 154"/>
                  <a:gd name="T3" fmla="*/ 72 h 153"/>
                  <a:gd name="T4" fmla="*/ 108 w 154"/>
                  <a:gd name="T5" fmla="*/ 72 h 153"/>
                  <a:gd name="T6" fmla="*/ 102 w 154"/>
                  <a:gd name="T7" fmla="*/ 57 h 153"/>
                  <a:gd name="T8" fmla="*/ 111 w 154"/>
                  <a:gd name="T9" fmla="*/ 49 h 153"/>
                  <a:gd name="T10" fmla="*/ 142 w 154"/>
                  <a:gd name="T11" fmla="*/ 36 h 153"/>
                  <a:gd name="T12" fmla="*/ 128 w 154"/>
                  <a:gd name="T13" fmla="*/ 19 h 153"/>
                  <a:gd name="T14" fmla="*/ 108 w 154"/>
                  <a:gd name="T15" fmla="*/ 11 h 153"/>
                  <a:gd name="T16" fmla="*/ 105 w 154"/>
                  <a:gd name="T17" fmla="*/ 35 h 153"/>
                  <a:gd name="T18" fmla="*/ 90 w 154"/>
                  <a:gd name="T19" fmla="*/ 57 h 153"/>
                  <a:gd name="T20" fmla="*/ 92 w 154"/>
                  <a:gd name="T21" fmla="*/ 34 h 153"/>
                  <a:gd name="T22" fmla="*/ 81 w 154"/>
                  <a:gd name="T23" fmla="*/ 27 h 153"/>
                  <a:gd name="T24" fmla="*/ 81 w 154"/>
                  <a:gd name="T25" fmla="*/ 15 h 153"/>
                  <a:gd name="T26" fmla="*/ 73 w 154"/>
                  <a:gd name="T27" fmla="*/ 15 h 153"/>
                  <a:gd name="T28" fmla="*/ 73 w 154"/>
                  <a:gd name="T29" fmla="*/ 27 h 153"/>
                  <a:gd name="T30" fmla="*/ 62 w 154"/>
                  <a:gd name="T31" fmla="*/ 34 h 153"/>
                  <a:gd name="T32" fmla="*/ 63 w 154"/>
                  <a:gd name="T33" fmla="*/ 57 h 153"/>
                  <a:gd name="T34" fmla="*/ 49 w 154"/>
                  <a:gd name="T35" fmla="*/ 35 h 153"/>
                  <a:gd name="T36" fmla="*/ 45 w 154"/>
                  <a:gd name="T37" fmla="*/ 11 h 153"/>
                  <a:gd name="T38" fmla="*/ 25 w 154"/>
                  <a:gd name="T39" fmla="*/ 19 h 153"/>
                  <a:gd name="T40" fmla="*/ 12 w 154"/>
                  <a:gd name="T41" fmla="*/ 36 h 153"/>
                  <a:gd name="T42" fmla="*/ 43 w 154"/>
                  <a:gd name="T43" fmla="*/ 49 h 153"/>
                  <a:gd name="T44" fmla="*/ 51 w 154"/>
                  <a:gd name="T45" fmla="*/ 57 h 153"/>
                  <a:gd name="T46" fmla="*/ 45 w 154"/>
                  <a:gd name="T47" fmla="*/ 72 h 153"/>
                  <a:gd name="T48" fmla="*/ 33 w 154"/>
                  <a:gd name="T49" fmla="*/ 72 h 153"/>
                  <a:gd name="T50" fmla="*/ 2 w 154"/>
                  <a:gd name="T51" fmla="*/ 59 h 153"/>
                  <a:gd name="T52" fmla="*/ 0 w 154"/>
                  <a:gd name="T53" fmla="*/ 81 h 153"/>
                  <a:gd name="T54" fmla="*/ 8 w 154"/>
                  <a:gd name="T55" fmla="*/ 100 h 153"/>
                  <a:gd name="T56" fmla="*/ 28 w 154"/>
                  <a:gd name="T57" fmla="*/ 86 h 153"/>
                  <a:gd name="T58" fmla="*/ 54 w 154"/>
                  <a:gd name="T59" fmla="*/ 81 h 153"/>
                  <a:gd name="T60" fmla="*/ 36 w 154"/>
                  <a:gd name="T61" fmla="*/ 96 h 153"/>
                  <a:gd name="T62" fmla="*/ 39 w 154"/>
                  <a:gd name="T63" fmla="*/ 108 h 153"/>
                  <a:gd name="T64" fmla="*/ 31 w 154"/>
                  <a:gd name="T65" fmla="*/ 116 h 153"/>
                  <a:gd name="T66" fmla="*/ 37 w 154"/>
                  <a:gd name="T67" fmla="*/ 122 h 153"/>
                  <a:gd name="T68" fmla="*/ 45 w 154"/>
                  <a:gd name="T69" fmla="*/ 114 h 153"/>
                  <a:gd name="T70" fmla="*/ 57 w 154"/>
                  <a:gd name="T71" fmla="*/ 117 h 153"/>
                  <a:gd name="T72" fmla="*/ 73 w 154"/>
                  <a:gd name="T73" fmla="*/ 100 h 153"/>
                  <a:gd name="T74" fmla="*/ 68 w 154"/>
                  <a:gd name="T75" fmla="*/ 125 h 153"/>
                  <a:gd name="T76" fmla="*/ 53 w 154"/>
                  <a:gd name="T77" fmla="*/ 145 h 153"/>
                  <a:gd name="T78" fmla="*/ 73 w 154"/>
                  <a:gd name="T79" fmla="*/ 153 h 153"/>
                  <a:gd name="T80" fmla="*/ 94 w 154"/>
                  <a:gd name="T81" fmla="*/ 151 h 153"/>
                  <a:gd name="T82" fmla="*/ 81 w 154"/>
                  <a:gd name="T83" fmla="*/ 120 h 153"/>
                  <a:gd name="T84" fmla="*/ 81 w 154"/>
                  <a:gd name="T85" fmla="*/ 108 h 153"/>
                  <a:gd name="T86" fmla="*/ 96 w 154"/>
                  <a:gd name="T87" fmla="*/ 102 h 153"/>
                  <a:gd name="T88" fmla="*/ 105 w 154"/>
                  <a:gd name="T89" fmla="*/ 110 h 153"/>
                  <a:gd name="T90" fmla="*/ 117 w 154"/>
                  <a:gd name="T91" fmla="*/ 141 h 153"/>
                  <a:gd name="T92" fmla="*/ 134 w 154"/>
                  <a:gd name="T93" fmla="*/ 128 h 153"/>
                  <a:gd name="T94" fmla="*/ 142 w 154"/>
                  <a:gd name="T95" fmla="*/ 108 h 153"/>
                  <a:gd name="T96" fmla="*/ 118 w 154"/>
                  <a:gd name="T97" fmla="*/ 104 h 153"/>
                  <a:gd name="T98" fmla="*/ 96 w 154"/>
                  <a:gd name="T99" fmla="*/ 90 h 153"/>
                  <a:gd name="T100" fmla="*/ 119 w 154"/>
                  <a:gd name="T101" fmla="*/ 92 h 153"/>
                  <a:gd name="T102" fmla="*/ 126 w 154"/>
                  <a:gd name="T103" fmla="*/ 81 h 153"/>
                  <a:gd name="T104" fmla="*/ 138 w 154"/>
                  <a:gd name="T105" fmla="*/ 8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53">
                    <a:moveTo>
                      <a:pt x="154" y="72"/>
                    </a:moveTo>
                    <a:cubicBezTo>
                      <a:pt x="138" y="72"/>
                      <a:pt x="138" y="72"/>
                      <a:pt x="138" y="7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69"/>
                      <a:pt x="98" y="66"/>
                      <a:pt x="96" y="63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39"/>
                      <a:pt x="108" y="39"/>
                      <a:pt x="108" y="39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51"/>
                      <a:pt x="96" y="51"/>
                      <a:pt x="96" y="51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7" y="55"/>
                      <a:pt x="84" y="54"/>
                      <a:pt x="81" y="5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9" y="54"/>
                      <a:pt x="66" y="55"/>
                      <a:pt x="63" y="57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6"/>
                      <a:pt x="54" y="69"/>
                      <a:pt x="54" y="72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4"/>
                      <a:pt x="55" y="87"/>
                      <a:pt x="57" y="90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25" y="134"/>
                      <a:pt x="25" y="134"/>
                      <a:pt x="25" y="134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6" y="98"/>
                      <a:pt x="69" y="99"/>
                      <a:pt x="73" y="100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4" y="99"/>
                      <a:pt x="87" y="98"/>
                      <a:pt x="90" y="96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7" y="141"/>
                      <a:pt x="117" y="141"/>
                      <a:pt x="117" y="141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87"/>
                      <a:pt x="99" y="84"/>
                      <a:pt x="100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1"/>
                      <a:pt x="154" y="81"/>
                      <a:pt x="154" y="81"/>
                    </a:cubicBezTo>
                    <a:lnTo>
                      <a:pt x="154" y="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1" name="Oval 8"/>
              <p:cNvSpPr>
                <a:spLocks noChangeArrowheads="1"/>
              </p:cNvSpPr>
              <p:nvPr/>
            </p:nvSpPr>
            <p:spPr bwMode="auto">
              <a:xfrm>
                <a:off x="-2798763" y="7035800"/>
                <a:ext cx="434975" cy="43656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2" name="Rectangle 9"/>
              <p:cNvSpPr>
                <a:spLocks noChangeArrowheads="1"/>
              </p:cNvSpPr>
              <p:nvPr/>
            </p:nvSpPr>
            <p:spPr bwMode="auto">
              <a:xfrm>
                <a:off x="-2606675" y="6927850"/>
                <a:ext cx="523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3" name="Rectangle 10"/>
              <p:cNvSpPr>
                <a:spLocks noChangeArrowheads="1"/>
              </p:cNvSpPr>
              <p:nvPr/>
            </p:nvSpPr>
            <p:spPr bwMode="auto">
              <a:xfrm>
                <a:off x="-2333625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4" name="Rectangle 11"/>
              <p:cNvSpPr>
                <a:spLocks noChangeArrowheads="1"/>
              </p:cNvSpPr>
              <p:nvPr/>
            </p:nvSpPr>
            <p:spPr bwMode="auto">
              <a:xfrm>
                <a:off x="-2606675" y="7502525"/>
                <a:ext cx="52388" cy="77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5" name="Rectangle 12"/>
              <p:cNvSpPr>
                <a:spLocks noChangeArrowheads="1"/>
              </p:cNvSpPr>
              <p:nvPr/>
            </p:nvSpPr>
            <p:spPr bwMode="auto">
              <a:xfrm>
                <a:off x="-2908300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6" name="Freeform 13"/>
              <p:cNvSpPr>
                <a:spLocks/>
              </p:cNvSpPr>
              <p:nvPr/>
            </p:nvSpPr>
            <p:spPr bwMode="auto">
              <a:xfrm>
                <a:off x="-2422525" y="7002463"/>
                <a:ext cx="93663" cy="93663"/>
              </a:xfrm>
              <a:custGeom>
                <a:avLst/>
                <a:gdLst>
                  <a:gd name="T0" fmla="*/ 59 w 59"/>
                  <a:gd name="T1" fmla="*/ 24 h 59"/>
                  <a:gd name="T2" fmla="*/ 23 w 59"/>
                  <a:gd name="T3" fmla="*/ 59 h 59"/>
                  <a:gd name="T4" fmla="*/ 0 w 59"/>
                  <a:gd name="T5" fmla="*/ 33 h 59"/>
                  <a:gd name="T6" fmla="*/ 33 w 59"/>
                  <a:gd name="T7" fmla="*/ 0 h 59"/>
                  <a:gd name="T8" fmla="*/ 59 w 59"/>
                  <a:gd name="T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24"/>
                    </a:moveTo>
                    <a:lnTo>
                      <a:pt x="23" y="59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7" name="Freeform 14"/>
              <p:cNvSpPr>
                <a:spLocks/>
              </p:cNvSpPr>
              <p:nvPr/>
            </p:nvSpPr>
            <p:spPr bwMode="auto">
              <a:xfrm>
                <a:off x="-2422525" y="7408863"/>
                <a:ext cx="93663" cy="93663"/>
              </a:xfrm>
              <a:custGeom>
                <a:avLst/>
                <a:gdLst>
                  <a:gd name="T0" fmla="*/ 23 w 59"/>
                  <a:gd name="T1" fmla="*/ 0 h 59"/>
                  <a:gd name="T2" fmla="*/ 59 w 59"/>
                  <a:gd name="T3" fmla="*/ 35 h 59"/>
                  <a:gd name="T4" fmla="*/ 33 w 59"/>
                  <a:gd name="T5" fmla="*/ 59 h 59"/>
                  <a:gd name="T6" fmla="*/ 0 w 59"/>
                  <a:gd name="T7" fmla="*/ 26 h 59"/>
                  <a:gd name="T8" fmla="*/ 23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23" y="0"/>
                    </a:moveTo>
                    <a:lnTo>
                      <a:pt x="59" y="35"/>
                    </a:lnTo>
                    <a:lnTo>
                      <a:pt x="33" y="59"/>
                    </a:lnTo>
                    <a:lnTo>
                      <a:pt x="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8" name="Freeform 15"/>
              <p:cNvSpPr>
                <a:spLocks/>
              </p:cNvSpPr>
              <p:nvPr/>
            </p:nvSpPr>
            <p:spPr bwMode="auto">
              <a:xfrm>
                <a:off x="-2832100" y="7408863"/>
                <a:ext cx="93663" cy="93663"/>
              </a:xfrm>
              <a:custGeom>
                <a:avLst/>
                <a:gdLst>
                  <a:gd name="T0" fmla="*/ 35 w 59"/>
                  <a:gd name="T1" fmla="*/ 0 h 59"/>
                  <a:gd name="T2" fmla="*/ 59 w 59"/>
                  <a:gd name="T3" fmla="*/ 26 h 59"/>
                  <a:gd name="T4" fmla="*/ 26 w 59"/>
                  <a:gd name="T5" fmla="*/ 59 h 59"/>
                  <a:gd name="T6" fmla="*/ 0 w 59"/>
                  <a:gd name="T7" fmla="*/ 35 h 59"/>
                  <a:gd name="T8" fmla="*/ 35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0"/>
                    </a:moveTo>
                    <a:lnTo>
                      <a:pt x="59" y="26"/>
                    </a:lnTo>
                    <a:lnTo>
                      <a:pt x="26" y="59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9" name="Freeform 16"/>
              <p:cNvSpPr>
                <a:spLocks/>
              </p:cNvSpPr>
              <p:nvPr/>
            </p:nvSpPr>
            <p:spPr bwMode="auto">
              <a:xfrm>
                <a:off x="-2832100" y="7002463"/>
                <a:ext cx="93663" cy="93663"/>
              </a:xfrm>
              <a:custGeom>
                <a:avLst/>
                <a:gdLst>
                  <a:gd name="T0" fmla="*/ 59 w 59"/>
                  <a:gd name="T1" fmla="*/ 33 h 59"/>
                  <a:gd name="T2" fmla="*/ 35 w 59"/>
                  <a:gd name="T3" fmla="*/ 59 h 59"/>
                  <a:gd name="T4" fmla="*/ 0 w 59"/>
                  <a:gd name="T5" fmla="*/ 24 h 59"/>
                  <a:gd name="T6" fmla="*/ 26 w 59"/>
                  <a:gd name="T7" fmla="*/ 0 h 59"/>
                  <a:gd name="T8" fmla="*/ 59 w 59"/>
                  <a:gd name="T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33"/>
                    </a:moveTo>
                    <a:lnTo>
                      <a:pt x="35" y="59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-2513013" y="69389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9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1" name="Freeform 18"/>
              <p:cNvSpPr>
                <a:spLocks/>
              </p:cNvSpPr>
              <p:nvPr/>
            </p:nvSpPr>
            <p:spPr bwMode="auto">
              <a:xfrm>
                <a:off x="-2359025" y="7321550"/>
                <a:ext cx="90488" cy="79375"/>
              </a:xfrm>
              <a:custGeom>
                <a:avLst/>
                <a:gdLst>
                  <a:gd name="T0" fmla="*/ 12 w 57"/>
                  <a:gd name="T1" fmla="*/ 0 h 50"/>
                  <a:gd name="T2" fmla="*/ 57 w 57"/>
                  <a:gd name="T3" fmla="*/ 19 h 50"/>
                  <a:gd name="T4" fmla="*/ 45 w 57"/>
                  <a:gd name="T5" fmla="*/ 50 h 50"/>
                  <a:gd name="T6" fmla="*/ 0 w 57"/>
                  <a:gd name="T7" fmla="*/ 33 h 50"/>
                  <a:gd name="T8" fmla="*/ 12 w 5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12" y="0"/>
                    </a:moveTo>
                    <a:lnTo>
                      <a:pt x="57" y="19"/>
                    </a:lnTo>
                    <a:lnTo>
                      <a:pt x="45" y="50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2" name="Freeform 19"/>
              <p:cNvSpPr>
                <a:spLocks/>
              </p:cNvSpPr>
              <p:nvPr/>
            </p:nvSpPr>
            <p:spPr bwMode="auto">
              <a:xfrm>
                <a:off x="-2730500" y="74723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8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3" name="Freeform 20"/>
              <p:cNvSpPr>
                <a:spLocks/>
              </p:cNvSpPr>
              <p:nvPr/>
            </p:nvSpPr>
            <p:spPr bwMode="auto">
              <a:xfrm>
                <a:off x="-2892425" y="7104063"/>
                <a:ext cx="90488" cy="79375"/>
              </a:xfrm>
              <a:custGeom>
                <a:avLst/>
                <a:gdLst>
                  <a:gd name="T0" fmla="*/ 45 w 57"/>
                  <a:gd name="T1" fmla="*/ 50 h 50"/>
                  <a:gd name="T2" fmla="*/ 0 w 57"/>
                  <a:gd name="T3" fmla="*/ 31 h 50"/>
                  <a:gd name="T4" fmla="*/ 12 w 57"/>
                  <a:gd name="T5" fmla="*/ 0 h 50"/>
                  <a:gd name="T6" fmla="*/ 57 w 57"/>
                  <a:gd name="T7" fmla="*/ 19 h 50"/>
                  <a:gd name="T8" fmla="*/ 45 w 57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45" y="50"/>
                    </a:moveTo>
                    <a:lnTo>
                      <a:pt x="0" y="31"/>
                    </a:lnTo>
                    <a:lnTo>
                      <a:pt x="12" y="0"/>
                    </a:lnTo>
                    <a:lnTo>
                      <a:pt x="57" y="19"/>
                    </a:lnTo>
                    <a:lnTo>
                      <a:pt x="4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4" name="Freeform 21"/>
              <p:cNvSpPr>
                <a:spLocks/>
              </p:cNvSpPr>
              <p:nvPr/>
            </p:nvSpPr>
            <p:spPr bwMode="auto">
              <a:xfrm>
                <a:off x="-2363788" y="7100888"/>
                <a:ext cx="95250" cy="82550"/>
              </a:xfrm>
              <a:custGeom>
                <a:avLst/>
                <a:gdLst>
                  <a:gd name="T0" fmla="*/ 0 w 60"/>
                  <a:gd name="T1" fmla="*/ 18 h 52"/>
                  <a:gd name="T2" fmla="*/ 45 w 60"/>
                  <a:gd name="T3" fmla="*/ 0 h 52"/>
                  <a:gd name="T4" fmla="*/ 60 w 60"/>
                  <a:gd name="T5" fmla="*/ 33 h 52"/>
                  <a:gd name="T6" fmla="*/ 15 w 60"/>
                  <a:gd name="T7" fmla="*/ 52 h 52"/>
                  <a:gd name="T8" fmla="*/ 0 w 60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0" y="18"/>
                    </a:moveTo>
                    <a:lnTo>
                      <a:pt x="45" y="0"/>
                    </a:lnTo>
                    <a:lnTo>
                      <a:pt x="60" y="33"/>
                    </a:lnTo>
                    <a:lnTo>
                      <a:pt x="15" y="52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5" name="Freeform 22"/>
              <p:cNvSpPr>
                <a:spLocks/>
              </p:cNvSpPr>
              <p:nvPr/>
            </p:nvSpPr>
            <p:spPr bwMode="auto">
              <a:xfrm>
                <a:off x="-2509838" y="7472363"/>
                <a:ext cx="79375" cy="93663"/>
              </a:xfrm>
              <a:custGeom>
                <a:avLst/>
                <a:gdLst>
                  <a:gd name="T0" fmla="*/ 50 w 50"/>
                  <a:gd name="T1" fmla="*/ 45 h 59"/>
                  <a:gd name="T2" fmla="*/ 19 w 50"/>
                  <a:gd name="T3" fmla="*/ 59 h 59"/>
                  <a:gd name="T4" fmla="*/ 0 w 50"/>
                  <a:gd name="T5" fmla="*/ 14 h 59"/>
                  <a:gd name="T6" fmla="*/ 31 w 50"/>
                  <a:gd name="T7" fmla="*/ 0 h 59"/>
                  <a:gd name="T8" fmla="*/ 50 w 50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9">
                    <a:moveTo>
                      <a:pt x="50" y="45"/>
                    </a:moveTo>
                    <a:lnTo>
                      <a:pt x="19" y="59"/>
                    </a:lnTo>
                    <a:lnTo>
                      <a:pt x="0" y="14"/>
                    </a:lnTo>
                    <a:lnTo>
                      <a:pt x="31" y="0"/>
                    </a:lnTo>
                    <a:lnTo>
                      <a:pt x="5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6" name="Freeform 23"/>
              <p:cNvSpPr>
                <a:spLocks/>
              </p:cNvSpPr>
              <p:nvPr/>
            </p:nvSpPr>
            <p:spPr bwMode="auto">
              <a:xfrm>
                <a:off x="-2892425" y="7321550"/>
                <a:ext cx="93663" cy="82550"/>
              </a:xfrm>
              <a:custGeom>
                <a:avLst/>
                <a:gdLst>
                  <a:gd name="T0" fmla="*/ 59 w 59"/>
                  <a:gd name="T1" fmla="*/ 33 h 52"/>
                  <a:gd name="T2" fmla="*/ 14 w 59"/>
                  <a:gd name="T3" fmla="*/ 52 h 52"/>
                  <a:gd name="T4" fmla="*/ 0 w 59"/>
                  <a:gd name="T5" fmla="*/ 19 h 52"/>
                  <a:gd name="T6" fmla="*/ 45 w 59"/>
                  <a:gd name="T7" fmla="*/ 0 h 52"/>
                  <a:gd name="T8" fmla="*/ 59 w 59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59" y="33"/>
                    </a:moveTo>
                    <a:lnTo>
                      <a:pt x="14" y="52"/>
                    </a:lnTo>
                    <a:lnTo>
                      <a:pt x="0" y="19"/>
                    </a:lnTo>
                    <a:lnTo>
                      <a:pt x="45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7" name="Freeform 24"/>
              <p:cNvSpPr>
                <a:spLocks/>
              </p:cNvSpPr>
              <p:nvPr/>
            </p:nvSpPr>
            <p:spPr bwMode="auto">
              <a:xfrm>
                <a:off x="-2730500" y="6938963"/>
                <a:ext cx="77788" cy="93663"/>
              </a:xfrm>
              <a:custGeom>
                <a:avLst/>
                <a:gdLst>
                  <a:gd name="T0" fmla="*/ 49 w 49"/>
                  <a:gd name="T1" fmla="*/ 45 h 59"/>
                  <a:gd name="T2" fmla="*/ 18 w 49"/>
                  <a:gd name="T3" fmla="*/ 59 h 59"/>
                  <a:gd name="T4" fmla="*/ 0 w 49"/>
                  <a:gd name="T5" fmla="*/ 14 h 59"/>
                  <a:gd name="T6" fmla="*/ 30 w 49"/>
                  <a:gd name="T7" fmla="*/ 0 h 59"/>
                  <a:gd name="T8" fmla="*/ 49 w 49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45"/>
                    </a:moveTo>
                    <a:lnTo>
                      <a:pt x="18" y="59"/>
                    </a:lnTo>
                    <a:lnTo>
                      <a:pt x="0" y="14"/>
                    </a:lnTo>
                    <a:lnTo>
                      <a:pt x="30" y="0"/>
                    </a:lnTo>
                    <a:lnTo>
                      <a:pt x="49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8" name="Freeform 25"/>
              <p:cNvSpPr>
                <a:spLocks/>
              </p:cNvSpPr>
              <p:nvPr/>
            </p:nvSpPr>
            <p:spPr bwMode="auto">
              <a:xfrm>
                <a:off x="-2193925" y="3438525"/>
                <a:ext cx="465138" cy="417513"/>
              </a:xfrm>
              <a:custGeom>
                <a:avLst/>
                <a:gdLst>
                  <a:gd name="T0" fmla="*/ 13 w 124"/>
                  <a:gd name="T1" fmla="*/ 11 h 111"/>
                  <a:gd name="T2" fmla="*/ 1 w 124"/>
                  <a:gd name="T3" fmla="*/ 33 h 111"/>
                  <a:gd name="T4" fmla="*/ 0 w 124"/>
                  <a:gd name="T5" fmla="*/ 40 h 111"/>
                  <a:gd name="T6" fmla="*/ 0 w 124"/>
                  <a:gd name="T7" fmla="*/ 41 h 111"/>
                  <a:gd name="T8" fmla="*/ 0 w 124"/>
                  <a:gd name="T9" fmla="*/ 47 h 111"/>
                  <a:gd name="T10" fmla="*/ 1 w 124"/>
                  <a:gd name="T11" fmla="*/ 52 h 111"/>
                  <a:gd name="T12" fmla="*/ 5 w 124"/>
                  <a:gd name="T13" fmla="*/ 72 h 111"/>
                  <a:gd name="T14" fmla="*/ 19 w 124"/>
                  <a:gd name="T15" fmla="*/ 97 h 111"/>
                  <a:gd name="T16" fmla="*/ 19 w 124"/>
                  <a:gd name="T17" fmla="*/ 97 h 111"/>
                  <a:gd name="T18" fmla="*/ 27 w 124"/>
                  <a:gd name="T19" fmla="*/ 106 h 111"/>
                  <a:gd name="T20" fmla="*/ 30 w 124"/>
                  <a:gd name="T21" fmla="*/ 108 h 111"/>
                  <a:gd name="T22" fmla="*/ 43 w 124"/>
                  <a:gd name="T23" fmla="*/ 110 h 111"/>
                  <a:gd name="T24" fmla="*/ 44 w 124"/>
                  <a:gd name="T25" fmla="*/ 109 h 111"/>
                  <a:gd name="T26" fmla="*/ 50 w 124"/>
                  <a:gd name="T27" fmla="*/ 107 h 111"/>
                  <a:gd name="T28" fmla="*/ 54 w 124"/>
                  <a:gd name="T29" fmla="*/ 106 h 111"/>
                  <a:gd name="T30" fmla="*/ 62 w 124"/>
                  <a:gd name="T31" fmla="*/ 105 h 111"/>
                  <a:gd name="T32" fmla="*/ 62 w 124"/>
                  <a:gd name="T33" fmla="*/ 105 h 111"/>
                  <a:gd name="T34" fmla="*/ 70 w 124"/>
                  <a:gd name="T35" fmla="*/ 106 h 111"/>
                  <a:gd name="T36" fmla="*/ 74 w 124"/>
                  <a:gd name="T37" fmla="*/ 107 h 111"/>
                  <a:gd name="T38" fmla="*/ 81 w 124"/>
                  <a:gd name="T39" fmla="*/ 109 h 111"/>
                  <a:gd name="T40" fmla="*/ 81 w 124"/>
                  <a:gd name="T41" fmla="*/ 110 h 111"/>
                  <a:gd name="T42" fmla="*/ 94 w 124"/>
                  <a:gd name="T43" fmla="*/ 108 h 111"/>
                  <a:gd name="T44" fmla="*/ 97 w 124"/>
                  <a:gd name="T45" fmla="*/ 106 h 111"/>
                  <a:gd name="T46" fmla="*/ 105 w 124"/>
                  <a:gd name="T47" fmla="*/ 97 h 111"/>
                  <a:gd name="T48" fmla="*/ 105 w 124"/>
                  <a:gd name="T49" fmla="*/ 97 h 111"/>
                  <a:gd name="T50" fmla="*/ 119 w 124"/>
                  <a:gd name="T51" fmla="*/ 72 h 111"/>
                  <a:gd name="T52" fmla="*/ 124 w 124"/>
                  <a:gd name="T53" fmla="*/ 52 h 111"/>
                  <a:gd name="T54" fmla="*/ 124 w 124"/>
                  <a:gd name="T55" fmla="*/ 47 h 111"/>
                  <a:gd name="T56" fmla="*/ 124 w 124"/>
                  <a:gd name="T57" fmla="*/ 41 h 111"/>
                  <a:gd name="T58" fmla="*/ 124 w 124"/>
                  <a:gd name="T59" fmla="*/ 40 h 111"/>
                  <a:gd name="T60" fmla="*/ 123 w 124"/>
                  <a:gd name="T61" fmla="*/ 33 h 111"/>
                  <a:gd name="T62" fmla="*/ 111 w 124"/>
                  <a:gd name="T63" fmla="*/ 11 h 111"/>
                  <a:gd name="T64" fmla="*/ 109 w 124"/>
                  <a:gd name="T65" fmla="*/ 8 h 111"/>
                  <a:gd name="T66" fmla="*/ 91 w 124"/>
                  <a:gd name="T67" fmla="*/ 1 h 111"/>
                  <a:gd name="T68" fmla="*/ 72 w 124"/>
                  <a:gd name="T69" fmla="*/ 3 h 111"/>
                  <a:gd name="T70" fmla="*/ 62 w 124"/>
                  <a:gd name="T71" fmla="*/ 7 h 111"/>
                  <a:gd name="T72" fmla="*/ 52 w 124"/>
                  <a:gd name="T73" fmla="*/ 3 h 111"/>
                  <a:gd name="T74" fmla="*/ 33 w 124"/>
                  <a:gd name="T75" fmla="*/ 1 h 111"/>
                  <a:gd name="T76" fmla="*/ 15 w 124"/>
                  <a:gd name="T77" fmla="*/ 8 h 111"/>
                  <a:gd name="T78" fmla="*/ 13 w 124"/>
                  <a:gd name="T79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11">
                    <a:moveTo>
                      <a:pt x="13" y="11"/>
                    </a:moveTo>
                    <a:cubicBezTo>
                      <a:pt x="6" y="17"/>
                      <a:pt x="3" y="25"/>
                      <a:pt x="1" y="33"/>
                    </a:cubicBezTo>
                    <a:cubicBezTo>
                      <a:pt x="1" y="36"/>
                      <a:pt x="1" y="3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0" y="45"/>
                      <a:pt x="0" y="47"/>
                    </a:cubicBezTo>
                    <a:cubicBezTo>
                      <a:pt x="0" y="49"/>
                      <a:pt x="0" y="50"/>
                      <a:pt x="1" y="52"/>
                    </a:cubicBezTo>
                    <a:cubicBezTo>
                      <a:pt x="1" y="59"/>
                      <a:pt x="3" y="65"/>
                      <a:pt x="5" y="72"/>
                    </a:cubicBezTo>
                    <a:cubicBezTo>
                      <a:pt x="8" y="81"/>
                      <a:pt x="13" y="89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22" y="101"/>
                      <a:pt x="24" y="104"/>
                      <a:pt x="27" y="106"/>
                    </a:cubicBezTo>
                    <a:cubicBezTo>
                      <a:pt x="28" y="107"/>
                      <a:pt x="29" y="107"/>
                      <a:pt x="30" y="108"/>
                    </a:cubicBezTo>
                    <a:cubicBezTo>
                      <a:pt x="34" y="111"/>
                      <a:pt x="38" y="111"/>
                      <a:pt x="43" y="110"/>
                    </a:cubicBezTo>
                    <a:cubicBezTo>
                      <a:pt x="43" y="110"/>
                      <a:pt x="43" y="110"/>
                      <a:pt x="44" y="109"/>
                    </a:cubicBezTo>
                    <a:cubicBezTo>
                      <a:pt x="46" y="109"/>
                      <a:pt x="48" y="108"/>
                      <a:pt x="50" y="107"/>
                    </a:cubicBezTo>
                    <a:cubicBezTo>
                      <a:pt x="51" y="107"/>
                      <a:pt x="53" y="106"/>
                      <a:pt x="54" y="106"/>
                    </a:cubicBezTo>
                    <a:cubicBezTo>
                      <a:pt x="57" y="105"/>
                      <a:pt x="62" y="105"/>
                      <a:pt x="62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5" y="105"/>
                      <a:pt x="67" y="105"/>
                      <a:pt x="70" y="106"/>
                    </a:cubicBezTo>
                    <a:cubicBezTo>
                      <a:pt x="71" y="106"/>
                      <a:pt x="73" y="107"/>
                      <a:pt x="74" y="107"/>
                    </a:cubicBezTo>
                    <a:cubicBezTo>
                      <a:pt x="76" y="108"/>
                      <a:pt x="78" y="109"/>
                      <a:pt x="81" y="109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6" y="111"/>
                      <a:pt x="90" y="111"/>
                      <a:pt x="94" y="108"/>
                    </a:cubicBezTo>
                    <a:cubicBezTo>
                      <a:pt x="95" y="107"/>
                      <a:pt x="96" y="107"/>
                      <a:pt x="97" y="106"/>
                    </a:cubicBezTo>
                    <a:cubicBezTo>
                      <a:pt x="100" y="104"/>
                      <a:pt x="102" y="101"/>
                      <a:pt x="105" y="97"/>
                    </a:cubicBezTo>
                    <a:cubicBezTo>
                      <a:pt x="105" y="97"/>
                      <a:pt x="105" y="97"/>
                      <a:pt x="105" y="97"/>
                    </a:cubicBezTo>
                    <a:cubicBezTo>
                      <a:pt x="111" y="89"/>
                      <a:pt x="116" y="81"/>
                      <a:pt x="119" y="72"/>
                    </a:cubicBezTo>
                    <a:cubicBezTo>
                      <a:pt x="121" y="65"/>
                      <a:pt x="123" y="59"/>
                      <a:pt x="124" y="52"/>
                    </a:cubicBezTo>
                    <a:cubicBezTo>
                      <a:pt x="124" y="50"/>
                      <a:pt x="124" y="49"/>
                      <a:pt x="124" y="47"/>
                    </a:cubicBezTo>
                    <a:cubicBezTo>
                      <a:pt x="124" y="45"/>
                      <a:pt x="124" y="43"/>
                      <a:pt x="124" y="41"/>
                    </a:cubicBezTo>
                    <a:cubicBezTo>
                      <a:pt x="124" y="41"/>
                      <a:pt x="124" y="40"/>
                      <a:pt x="124" y="40"/>
                    </a:cubicBezTo>
                    <a:cubicBezTo>
                      <a:pt x="124" y="38"/>
                      <a:pt x="123" y="36"/>
                      <a:pt x="123" y="33"/>
                    </a:cubicBezTo>
                    <a:cubicBezTo>
                      <a:pt x="121" y="25"/>
                      <a:pt x="118" y="17"/>
                      <a:pt x="111" y="11"/>
                    </a:cubicBezTo>
                    <a:cubicBezTo>
                      <a:pt x="110" y="10"/>
                      <a:pt x="110" y="9"/>
                      <a:pt x="109" y="8"/>
                    </a:cubicBezTo>
                    <a:cubicBezTo>
                      <a:pt x="104" y="4"/>
                      <a:pt x="98" y="2"/>
                      <a:pt x="91" y="1"/>
                    </a:cubicBezTo>
                    <a:cubicBezTo>
                      <a:pt x="84" y="0"/>
                      <a:pt x="78" y="1"/>
                      <a:pt x="72" y="3"/>
                    </a:cubicBezTo>
                    <a:cubicBezTo>
                      <a:pt x="69" y="4"/>
                      <a:pt x="62" y="7"/>
                      <a:pt x="62" y="7"/>
                    </a:cubicBezTo>
                    <a:cubicBezTo>
                      <a:pt x="62" y="7"/>
                      <a:pt x="55" y="4"/>
                      <a:pt x="52" y="3"/>
                    </a:cubicBezTo>
                    <a:cubicBezTo>
                      <a:pt x="46" y="1"/>
                      <a:pt x="40" y="0"/>
                      <a:pt x="33" y="1"/>
                    </a:cubicBezTo>
                    <a:cubicBezTo>
                      <a:pt x="26" y="2"/>
                      <a:pt x="20" y="4"/>
                      <a:pt x="15" y="8"/>
                    </a:cubicBezTo>
                    <a:cubicBezTo>
                      <a:pt x="14" y="9"/>
                      <a:pt x="14" y="10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9" name="Freeform 26"/>
              <p:cNvSpPr>
                <a:spLocks/>
              </p:cNvSpPr>
              <p:nvPr/>
            </p:nvSpPr>
            <p:spPr bwMode="auto">
              <a:xfrm>
                <a:off x="-2070100" y="3308350"/>
                <a:ext cx="109538" cy="127000"/>
              </a:xfrm>
              <a:custGeom>
                <a:avLst/>
                <a:gdLst>
                  <a:gd name="T0" fmla="*/ 9 w 29"/>
                  <a:gd name="T1" fmla="*/ 25 h 34"/>
                  <a:gd name="T2" fmla="*/ 21 w 29"/>
                  <a:gd name="T3" fmla="*/ 33 h 34"/>
                  <a:gd name="T4" fmla="*/ 28 w 29"/>
                  <a:gd name="T5" fmla="*/ 34 h 34"/>
                  <a:gd name="T6" fmla="*/ 29 w 29"/>
                  <a:gd name="T7" fmla="*/ 33 h 34"/>
                  <a:gd name="T8" fmla="*/ 23 w 29"/>
                  <a:gd name="T9" fmla="*/ 13 h 34"/>
                  <a:gd name="T10" fmla="*/ 2 w 29"/>
                  <a:gd name="T11" fmla="*/ 1 h 34"/>
                  <a:gd name="T12" fmla="*/ 1 w 29"/>
                  <a:gd name="T13" fmla="*/ 0 h 34"/>
                  <a:gd name="T14" fmla="*/ 0 w 29"/>
                  <a:gd name="T15" fmla="*/ 0 h 34"/>
                  <a:gd name="T16" fmla="*/ 0 w 29"/>
                  <a:gd name="T17" fmla="*/ 9 h 34"/>
                  <a:gd name="T18" fmla="*/ 9 w 29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4">
                    <a:moveTo>
                      <a:pt x="9" y="25"/>
                    </a:moveTo>
                    <a:cubicBezTo>
                      <a:pt x="12" y="29"/>
                      <a:pt x="16" y="32"/>
                      <a:pt x="21" y="33"/>
                    </a:cubicBezTo>
                    <a:cubicBezTo>
                      <a:pt x="23" y="34"/>
                      <a:pt x="26" y="34"/>
                      <a:pt x="28" y="34"/>
                    </a:cubicBezTo>
                    <a:cubicBezTo>
                      <a:pt x="29" y="34"/>
                      <a:pt x="29" y="34"/>
                      <a:pt x="29" y="33"/>
                    </a:cubicBezTo>
                    <a:cubicBezTo>
                      <a:pt x="29" y="26"/>
                      <a:pt x="27" y="19"/>
                      <a:pt x="23" y="13"/>
                    </a:cubicBezTo>
                    <a:cubicBezTo>
                      <a:pt x="18" y="6"/>
                      <a:pt x="11" y="2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1" y="15"/>
                      <a:pt x="4" y="21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0" name="Freeform 27"/>
              <p:cNvSpPr>
                <a:spLocks noEditPoints="1"/>
              </p:cNvSpPr>
              <p:nvPr/>
            </p:nvSpPr>
            <p:spPr bwMode="auto">
              <a:xfrm>
                <a:off x="-5324475" y="3683000"/>
                <a:ext cx="255588" cy="533400"/>
              </a:xfrm>
              <a:custGeom>
                <a:avLst/>
                <a:gdLst>
                  <a:gd name="T0" fmla="*/ 34 w 68"/>
                  <a:gd name="T1" fmla="*/ 122 h 142"/>
                  <a:gd name="T2" fmla="*/ 67 w 68"/>
                  <a:gd name="T3" fmla="*/ 138 h 142"/>
                  <a:gd name="T4" fmla="*/ 68 w 68"/>
                  <a:gd name="T5" fmla="*/ 138 h 142"/>
                  <a:gd name="T6" fmla="*/ 68 w 68"/>
                  <a:gd name="T7" fmla="*/ 31 h 142"/>
                  <a:gd name="T8" fmla="*/ 66 w 68"/>
                  <a:gd name="T9" fmla="*/ 15 h 142"/>
                  <a:gd name="T10" fmla="*/ 34 w 68"/>
                  <a:gd name="T11" fmla="*/ 0 h 142"/>
                  <a:gd name="T12" fmla="*/ 34 w 68"/>
                  <a:gd name="T13" fmla="*/ 19 h 142"/>
                  <a:gd name="T14" fmla="*/ 57 w 68"/>
                  <a:gd name="T15" fmla="*/ 23 h 142"/>
                  <a:gd name="T16" fmla="*/ 58 w 68"/>
                  <a:gd name="T17" fmla="*/ 26 h 142"/>
                  <a:gd name="T18" fmla="*/ 56 w 68"/>
                  <a:gd name="T19" fmla="*/ 27 h 142"/>
                  <a:gd name="T20" fmla="*/ 55 w 68"/>
                  <a:gd name="T21" fmla="*/ 27 h 142"/>
                  <a:gd name="T22" fmla="*/ 51 w 68"/>
                  <a:gd name="T23" fmla="*/ 25 h 142"/>
                  <a:gd name="T24" fmla="*/ 34 w 68"/>
                  <a:gd name="T25" fmla="*/ 23 h 142"/>
                  <a:gd name="T26" fmla="*/ 34 w 68"/>
                  <a:gd name="T27" fmla="*/ 38 h 142"/>
                  <a:gd name="T28" fmla="*/ 57 w 68"/>
                  <a:gd name="T29" fmla="*/ 43 h 142"/>
                  <a:gd name="T30" fmla="*/ 58 w 68"/>
                  <a:gd name="T31" fmla="*/ 45 h 142"/>
                  <a:gd name="T32" fmla="*/ 56 w 68"/>
                  <a:gd name="T33" fmla="*/ 46 h 142"/>
                  <a:gd name="T34" fmla="*/ 55 w 68"/>
                  <a:gd name="T35" fmla="*/ 46 h 142"/>
                  <a:gd name="T36" fmla="*/ 51 w 68"/>
                  <a:gd name="T37" fmla="*/ 44 h 142"/>
                  <a:gd name="T38" fmla="*/ 34 w 68"/>
                  <a:gd name="T39" fmla="*/ 42 h 142"/>
                  <a:gd name="T40" fmla="*/ 34 w 68"/>
                  <a:gd name="T41" fmla="*/ 57 h 142"/>
                  <a:gd name="T42" fmla="*/ 57 w 68"/>
                  <a:gd name="T43" fmla="*/ 62 h 142"/>
                  <a:gd name="T44" fmla="*/ 58 w 68"/>
                  <a:gd name="T45" fmla="*/ 64 h 142"/>
                  <a:gd name="T46" fmla="*/ 56 w 68"/>
                  <a:gd name="T47" fmla="*/ 65 h 142"/>
                  <a:gd name="T48" fmla="*/ 55 w 68"/>
                  <a:gd name="T49" fmla="*/ 65 h 142"/>
                  <a:gd name="T50" fmla="*/ 51 w 68"/>
                  <a:gd name="T51" fmla="*/ 63 h 142"/>
                  <a:gd name="T52" fmla="*/ 34 w 68"/>
                  <a:gd name="T53" fmla="*/ 61 h 142"/>
                  <a:gd name="T54" fmla="*/ 34 w 68"/>
                  <a:gd name="T55" fmla="*/ 122 h 142"/>
                  <a:gd name="T56" fmla="*/ 1 w 68"/>
                  <a:gd name="T57" fmla="*/ 138 h 142"/>
                  <a:gd name="T58" fmla="*/ 34 w 68"/>
                  <a:gd name="T59" fmla="*/ 122 h 142"/>
                  <a:gd name="T60" fmla="*/ 34 w 68"/>
                  <a:gd name="T61" fmla="*/ 61 h 142"/>
                  <a:gd name="T62" fmla="*/ 17 w 68"/>
                  <a:gd name="T63" fmla="*/ 63 h 142"/>
                  <a:gd name="T64" fmla="*/ 13 w 68"/>
                  <a:gd name="T65" fmla="*/ 65 h 142"/>
                  <a:gd name="T66" fmla="*/ 10 w 68"/>
                  <a:gd name="T67" fmla="*/ 64 h 142"/>
                  <a:gd name="T68" fmla="*/ 11 w 68"/>
                  <a:gd name="T69" fmla="*/ 62 h 142"/>
                  <a:gd name="T70" fmla="*/ 11 w 68"/>
                  <a:gd name="T71" fmla="*/ 62 h 142"/>
                  <a:gd name="T72" fmla="*/ 34 w 68"/>
                  <a:gd name="T73" fmla="*/ 57 h 142"/>
                  <a:gd name="T74" fmla="*/ 34 w 68"/>
                  <a:gd name="T75" fmla="*/ 42 h 142"/>
                  <a:gd name="T76" fmla="*/ 17 w 68"/>
                  <a:gd name="T77" fmla="*/ 44 h 142"/>
                  <a:gd name="T78" fmla="*/ 13 w 68"/>
                  <a:gd name="T79" fmla="*/ 46 h 142"/>
                  <a:gd name="T80" fmla="*/ 10 w 68"/>
                  <a:gd name="T81" fmla="*/ 45 h 142"/>
                  <a:gd name="T82" fmla="*/ 11 w 68"/>
                  <a:gd name="T83" fmla="*/ 43 h 142"/>
                  <a:gd name="T84" fmla="*/ 11 w 68"/>
                  <a:gd name="T85" fmla="*/ 43 h 142"/>
                  <a:gd name="T86" fmla="*/ 34 w 68"/>
                  <a:gd name="T87" fmla="*/ 38 h 142"/>
                  <a:gd name="T88" fmla="*/ 34 w 68"/>
                  <a:gd name="T89" fmla="*/ 23 h 142"/>
                  <a:gd name="T90" fmla="*/ 17 w 68"/>
                  <a:gd name="T91" fmla="*/ 25 h 142"/>
                  <a:gd name="T92" fmla="*/ 13 w 68"/>
                  <a:gd name="T93" fmla="*/ 27 h 142"/>
                  <a:gd name="T94" fmla="*/ 10 w 68"/>
                  <a:gd name="T95" fmla="*/ 26 h 142"/>
                  <a:gd name="T96" fmla="*/ 11 w 68"/>
                  <a:gd name="T97" fmla="*/ 23 h 142"/>
                  <a:gd name="T98" fmla="*/ 11 w 68"/>
                  <a:gd name="T99" fmla="*/ 23 h 142"/>
                  <a:gd name="T100" fmla="*/ 34 w 68"/>
                  <a:gd name="T101" fmla="*/ 19 h 142"/>
                  <a:gd name="T102" fmla="*/ 34 w 68"/>
                  <a:gd name="T103" fmla="*/ 0 h 142"/>
                  <a:gd name="T104" fmla="*/ 2 w 68"/>
                  <a:gd name="T105" fmla="*/ 15 h 142"/>
                  <a:gd name="T106" fmla="*/ 0 w 68"/>
                  <a:gd name="T107" fmla="*/ 31 h 142"/>
                  <a:gd name="T108" fmla="*/ 0 w 68"/>
                  <a:gd name="T109" fmla="*/ 138 h 142"/>
                  <a:gd name="T110" fmla="*/ 1 w 68"/>
                  <a:gd name="T111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42">
                    <a:moveTo>
                      <a:pt x="34" y="122"/>
                    </a:moveTo>
                    <a:cubicBezTo>
                      <a:pt x="50" y="122"/>
                      <a:pt x="63" y="126"/>
                      <a:pt x="67" y="138"/>
                    </a:cubicBezTo>
                    <a:cubicBezTo>
                      <a:pt x="68" y="142"/>
                      <a:pt x="68" y="142"/>
                      <a:pt x="68" y="138"/>
                    </a:cubicBezTo>
                    <a:cubicBezTo>
                      <a:pt x="68" y="116"/>
                      <a:pt x="68" y="53"/>
                      <a:pt x="68" y="31"/>
                    </a:cubicBezTo>
                    <a:cubicBezTo>
                      <a:pt x="68" y="26"/>
                      <a:pt x="68" y="19"/>
                      <a:pt x="66" y="15"/>
                    </a:cubicBezTo>
                    <a:cubicBezTo>
                      <a:pt x="62" y="3"/>
                      <a:pt x="49" y="0"/>
                      <a:pt x="34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44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56" y="27"/>
                      <a:pt x="56" y="27"/>
                      <a:pt x="55" y="27"/>
                    </a:cubicBezTo>
                    <a:cubicBezTo>
                      <a:pt x="54" y="26"/>
                      <a:pt x="52" y="26"/>
                      <a:pt x="51" y="25"/>
                    </a:cubicBezTo>
                    <a:cubicBezTo>
                      <a:pt x="46" y="24"/>
                      <a:pt x="41" y="23"/>
                      <a:pt x="34" y="23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4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8" y="45"/>
                    </a:cubicBezTo>
                    <a:cubicBezTo>
                      <a:pt x="58" y="46"/>
                      <a:pt x="57" y="46"/>
                      <a:pt x="56" y="46"/>
                    </a:cubicBezTo>
                    <a:cubicBezTo>
                      <a:pt x="56" y="46"/>
                      <a:pt x="56" y="46"/>
                      <a:pt x="55" y="46"/>
                    </a:cubicBezTo>
                    <a:cubicBezTo>
                      <a:pt x="54" y="45"/>
                      <a:pt x="52" y="45"/>
                      <a:pt x="51" y="44"/>
                    </a:cubicBezTo>
                    <a:cubicBezTo>
                      <a:pt x="46" y="43"/>
                      <a:pt x="41" y="42"/>
                      <a:pt x="34" y="42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8" y="64"/>
                    </a:cubicBezTo>
                    <a:cubicBezTo>
                      <a:pt x="58" y="65"/>
                      <a:pt x="57" y="65"/>
                      <a:pt x="56" y="65"/>
                    </a:cubicBezTo>
                    <a:cubicBezTo>
                      <a:pt x="56" y="65"/>
                      <a:pt x="56" y="65"/>
                      <a:pt x="55" y="65"/>
                    </a:cubicBezTo>
                    <a:cubicBezTo>
                      <a:pt x="54" y="64"/>
                      <a:pt x="52" y="64"/>
                      <a:pt x="51" y="63"/>
                    </a:cubicBezTo>
                    <a:cubicBezTo>
                      <a:pt x="46" y="62"/>
                      <a:pt x="41" y="61"/>
                      <a:pt x="34" y="61"/>
                    </a:cubicBezTo>
                    <a:lnTo>
                      <a:pt x="34" y="122"/>
                    </a:lnTo>
                    <a:close/>
                    <a:moveTo>
                      <a:pt x="1" y="138"/>
                    </a:moveTo>
                    <a:cubicBezTo>
                      <a:pt x="5" y="126"/>
                      <a:pt x="18" y="122"/>
                      <a:pt x="34" y="12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7" y="61"/>
                      <a:pt x="22" y="62"/>
                      <a:pt x="17" y="63"/>
                    </a:cubicBezTo>
                    <a:cubicBezTo>
                      <a:pt x="16" y="64"/>
                      <a:pt x="14" y="64"/>
                      <a:pt x="13" y="65"/>
                    </a:cubicBezTo>
                    <a:cubicBezTo>
                      <a:pt x="12" y="66"/>
                      <a:pt x="10" y="65"/>
                      <a:pt x="10" y="64"/>
                    </a:cubicBezTo>
                    <a:cubicBezTo>
                      <a:pt x="9" y="63"/>
                      <a:pt x="10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7" y="59"/>
                      <a:pt x="24" y="57"/>
                      <a:pt x="34" y="5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7" y="42"/>
                      <a:pt x="22" y="43"/>
                      <a:pt x="17" y="44"/>
                    </a:cubicBezTo>
                    <a:cubicBezTo>
                      <a:pt x="16" y="45"/>
                      <a:pt x="14" y="45"/>
                      <a:pt x="13" y="46"/>
                    </a:cubicBezTo>
                    <a:cubicBezTo>
                      <a:pt x="12" y="47"/>
                      <a:pt x="10" y="46"/>
                      <a:pt x="10" y="45"/>
                    </a:cubicBezTo>
                    <a:cubicBezTo>
                      <a:pt x="9" y="44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7" y="40"/>
                      <a:pt x="24" y="38"/>
                      <a:pt x="34" y="3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2" y="24"/>
                      <a:pt x="17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0" y="27"/>
                      <a:pt x="10" y="26"/>
                    </a:cubicBezTo>
                    <a:cubicBezTo>
                      <a:pt x="9" y="25"/>
                      <a:pt x="10" y="24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7" y="21"/>
                      <a:pt x="24" y="19"/>
                      <a:pt x="34" y="1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1" name="Freeform 28"/>
              <p:cNvSpPr>
                <a:spLocks noEditPoints="1"/>
              </p:cNvSpPr>
              <p:nvPr/>
            </p:nvSpPr>
            <p:spPr bwMode="auto">
              <a:xfrm>
                <a:off x="-5045075" y="3683000"/>
                <a:ext cx="250825" cy="533400"/>
              </a:xfrm>
              <a:custGeom>
                <a:avLst/>
                <a:gdLst>
                  <a:gd name="T0" fmla="*/ 67 w 67"/>
                  <a:gd name="T1" fmla="*/ 138 h 142"/>
                  <a:gd name="T2" fmla="*/ 66 w 67"/>
                  <a:gd name="T3" fmla="*/ 15 h 142"/>
                  <a:gd name="T4" fmla="*/ 33 w 67"/>
                  <a:gd name="T5" fmla="*/ 19 h 142"/>
                  <a:gd name="T6" fmla="*/ 57 w 67"/>
                  <a:gd name="T7" fmla="*/ 26 h 142"/>
                  <a:gd name="T8" fmla="*/ 56 w 67"/>
                  <a:gd name="T9" fmla="*/ 27 h 142"/>
                  <a:gd name="T10" fmla="*/ 50 w 67"/>
                  <a:gd name="T11" fmla="*/ 25 h 142"/>
                  <a:gd name="T12" fmla="*/ 33 w 67"/>
                  <a:gd name="T13" fmla="*/ 38 h 142"/>
                  <a:gd name="T14" fmla="*/ 57 w 67"/>
                  <a:gd name="T15" fmla="*/ 45 h 142"/>
                  <a:gd name="T16" fmla="*/ 56 w 67"/>
                  <a:gd name="T17" fmla="*/ 46 h 142"/>
                  <a:gd name="T18" fmla="*/ 50 w 67"/>
                  <a:gd name="T19" fmla="*/ 44 h 142"/>
                  <a:gd name="T20" fmla="*/ 33 w 67"/>
                  <a:gd name="T21" fmla="*/ 57 h 142"/>
                  <a:gd name="T22" fmla="*/ 57 w 67"/>
                  <a:gd name="T23" fmla="*/ 64 h 142"/>
                  <a:gd name="T24" fmla="*/ 56 w 67"/>
                  <a:gd name="T25" fmla="*/ 65 h 142"/>
                  <a:gd name="T26" fmla="*/ 50 w 67"/>
                  <a:gd name="T27" fmla="*/ 63 h 142"/>
                  <a:gd name="T28" fmla="*/ 33 w 67"/>
                  <a:gd name="T29" fmla="*/ 122 h 142"/>
                  <a:gd name="T30" fmla="*/ 66 w 67"/>
                  <a:gd name="T31" fmla="*/ 138 h 142"/>
                  <a:gd name="T32" fmla="*/ 33 w 67"/>
                  <a:gd name="T33" fmla="*/ 0 h 142"/>
                  <a:gd name="T34" fmla="*/ 0 w 67"/>
                  <a:gd name="T35" fmla="*/ 31 h 142"/>
                  <a:gd name="T36" fmla="*/ 1 w 67"/>
                  <a:gd name="T37" fmla="*/ 138 h 142"/>
                  <a:gd name="T38" fmla="*/ 33 w 67"/>
                  <a:gd name="T39" fmla="*/ 61 h 142"/>
                  <a:gd name="T40" fmla="*/ 17 w 67"/>
                  <a:gd name="T41" fmla="*/ 63 h 142"/>
                  <a:gd name="T42" fmla="*/ 9 w 67"/>
                  <a:gd name="T43" fmla="*/ 64 h 142"/>
                  <a:gd name="T44" fmla="*/ 33 w 67"/>
                  <a:gd name="T45" fmla="*/ 57 h 142"/>
                  <a:gd name="T46" fmla="*/ 33 w 67"/>
                  <a:gd name="T47" fmla="*/ 42 h 142"/>
                  <a:gd name="T48" fmla="*/ 17 w 67"/>
                  <a:gd name="T49" fmla="*/ 44 h 142"/>
                  <a:gd name="T50" fmla="*/ 9 w 67"/>
                  <a:gd name="T51" fmla="*/ 45 h 142"/>
                  <a:gd name="T52" fmla="*/ 33 w 67"/>
                  <a:gd name="T53" fmla="*/ 38 h 142"/>
                  <a:gd name="T54" fmla="*/ 33 w 67"/>
                  <a:gd name="T55" fmla="*/ 23 h 142"/>
                  <a:gd name="T56" fmla="*/ 17 w 67"/>
                  <a:gd name="T57" fmla="*/ 25 h 142"/>
                  <a:gd name="T58" fmla="*/ 9 w 67"/>
                  <a:gd name="T59" fmla="*/ 26 h 142"/>
                  <a:gd name="T60" fmla="*/ 33 w 67"/>
                  <a:gd name="T61" fmla="*/ 19 h 142"/>
                  <a:gd name="T62" fmla="*/ 33 w 67"/>
                  <a:gd name="T6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42">
                    <a:moveTo>
                      <a:pt x="66" y="138"/>
                    </a:moveTo>
                    <a:cubicBezTo>
                      <a:pt x="67" y="142"/>
                      <a:pt x="67" y="142"/>
                      <a:pt x="67" y="138"/>
                    </a:cubicBezTo>
                    <a:cubicBezTo>
                      <a:pt x="67" y="116"/>
                      <a:pt x="67" y="53"/>
                      <a:pt x="67" y="31"/>
                    </a:cubicBezTo>
                    <a:cubicBezTo>
                      <a:pt x="67" y="26"/>
                      <a:pt x="67" y="19"/>
                      <a:pt x="66" y="15"/>
                    </a:cubicBezTo>
                    <a:cubicBezTo>
                      <a:pt x="62" y="3"/>
                      <a:pt x="49" y="0"/>
                      <a:pt x="33" y="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43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6" y="27"/>
                      <a:pt x="56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6"/>
                      <a:pt x="52" y="26"/>
                      <a:pt x="50" y="25"/>
                    </a:cubicBezTo>
                    <a:cubicBezTo>
                      <a:pt x="46" y="24"/>
                      <a:pt x="40" y="23"/>
                      <a:pt x="33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3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3" y="45"/>
                      <a:pt x="52" y="45"/>
                      <a:pt x="50" y="44"/>
                    </a:cubicBezTo>
                    <a:cubicBezTo>
                      <a:pt x="46" y="43"/>
                      <a:pt x="40" y="42"/>
                      <a:pt x="33" y="42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43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5"/>
                      <a:pt x="56" y="65"/>
                      <a:pt x="56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3" y="64"/>
                      <a:pt x="52" y="64"/>
                      <a:pt x="50" y="63"/>
                    </a:cubicBezTo>
                    <a:cubicBezTo>
                      <a:pt x="46" y="62"/>
                      <a:pt x="40" y="61"/>
                      <a:pt x="33" y="6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49" y="122"/>
                      <a:pt x="62" y="126"/>
                      <a:pt x="66" y="138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1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ubicBezTo>
                      <a:pt x="5" y="126"/>
                      <a:pt x="18" y="122"/>
                      <a:pt x="33" y="122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7" y="61"/>
                      <a:pt x="21" y="62"/>
                      <a:pt x="17" y="63"/>
                    </a:cubicBezTo>
                    <a:cubicBezTo>
                      <a:pt x="15" y="64"/>
                      <a:pt x="13" y="64"/>
                      <a:pt x="12" y="65"/>
                    </a:cubicBezTo>
                    <a:cubicBezTo>
                      <a:pt x="11" y="66"/>
                      <a:pt x="10" y="65"/>
                      <a:pt x="9" y="64"/>
                    </a:cubicBezTo>
                    <a:cubicBezTo>
                      <a:pt x="9" y="63"/>
                      <a:pt x="9" y="62"/>
                      <a:pt x="10" y="62"/>
                    </a:cubicBezTo>
                    <a:cubicBezTo>
                      <a:pt x="16" y="59"/>
                      <a:pt x="24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27" y="42"/>
                      <a:pt x="21" y="43"/>
                      <a:pt x="17" y="44"/>
                    </a:cubicBezTo>
                    <a:cubicBezTo>
                      <a:pt x="15" y="45"/>
                      <a:pt x="13" y="45"/>
                      <a:pt x="12" y="46"/>
                    </a:cubicBezTo>
                    <a:cubicBezTo>
                      <a:pt x="11" y="47"/>
                      <a:pt x="10" y="46"/>
                      <a:pt x="9" y="45"/>
                    </a:cubicBezTo>
                    <a:cubicBezTo>
                      <a:pt x="9" y="44"/>
                      <a:pt x="9" y="43"/>
                      <a:pt x="10" y="43"/>
                    </a:cubicBezTo>
                    <a:cubicBezTo>
                      <a:pt x="16" y="40"/>
                      <a:pt x="24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7" y="23"/>
                      <a:pt x="21" y="24"/>
                      <a:pt x="17" y="25"/>
                    </a:cubicBezTo>
                    <a:cubicBezTo>
                      <a:pt x="15" y="26"/>
                      <a:pt x="13" y="26"/>
                      <a:pt x="12" y="27"/>
                    </a:cubicBezTo>
                    <a:cubicBezTo>
                      <a:pt x="11" y="27"/>
                      <a:pt x="10" y="27"/>
                      <a:pt x="9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6" y="21"/>
                      <a:pt x="24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2" name="Freeform 29"/>
              <p:cNvSpPr>
                <a:spLocks/>
              </p:cNvSpPr>
              <p:nvPr/>
            </p:nvSpPr>
            <p:spPr bwMode="auto">
              <a:xfrm>
                <a:off x="-3678238" y="7881938"/>
                <a:ext cx="288925" cy="555625"/>
              </a:xfrm>
              <a:custGeom>
                <a:avLst/>
                <a:gdLst>
                  <a:gd name="T0" fmla="*/ 77 w 77"/>
                  <a:gd name="T1" fmla="*/ 109 h 148"/>
                  <a:gd name="T2" fmla="*/ 77 w 77"/>
                  <a:gd name="T3" fmla="*/ 35 h 148"/>
                  <a:gd name="T4" fmla="*/ 45 w 77"/>
                  <a:gd name="T5" fmla="*/ 0 h 148"/>
                  <a:gd name="T6" fmla="*/ 31 w 77"/>
                  <a:gd name="T7" fmla="*/ 0 h 148"/>
                  <a:gd name="T8" fmla="*/ 0 w 77"/>
                  <a:gd name="T9" fmla="*/ 35 h 148"/>
                  <a:gd name="T10" fmla="*/ 0 w 77"/>
                  <a:gd name="T11" fmla="*/ 118 h 148"/>
                  <a:gd name="T12" fmla="*/ 29 w 77"/>
                  <a:gd name="T13" fmla="*/ 148 h 148"/>
                  <a:gd name="T14" fmla="*/ 30 w 77"/>
                  <a:gd name="T15" fmla="*/ 148 h 148"/>
                  <a:gd name="T16" fmla="*/ 60 w 77"/>
                  <a:gd name="T17" fmla="*/ 118 h 148"/>
                  <a:gd name="T18" fmla="*/ 60 w 77"/>
                  <a:gd name="T19" fmla="*/ 61 h 148"/>
                  <a:gd name="T20" fmla="*/ 40 w 77"/>
                  <a:gd name="T21" fmla="*/ 39 h 148"/>
                  <a:gd name="T22" fmla="*/ 37 w 77"/>
                  <a:gd name="T23" fmla="*/ 39 h 148"/>
                  <a:gd name="T24" fmla="*/ 17 w 77"/>
                  <a:gd name="T25" fmla="*/ 61 h 148"/>
                  <a:gd name="T26" fmla="*/ 17 w 77"/>
                  <a:gd name="T27" fmla="*/ 109 h 148"/>
                  <a:gd name="T28" fmla="*/ 29 w 77"/>
                  <a:gd name="T29" fmla="*/ 109 h 148"/>
                  <a:gd name="T30" fmla="*/ 29 w 77"/>
                  <a:gd name="T31" fmla="*/ 61 h 148"/>
                  <a:gd name="T32" fmla="*/ 37 w 77"/>
                  <a:gd name="T33" fmla="*/ 51 h 148"/>
                  <a:gd name="T34" fmla="*/ 40 w 77"/>
                  <a:gd name="T35" fmla="*/ 51 h 148"/>
                  <a:gd name="T36" fmla="*/ 49 w 77"/>
                  <a:gd name="T37" fmla="*/ 61 h 148"/>
                  <a:gd name="T38" fmla="*/ 49 w 77"/>
                  <a:gd name="T39" fmla="*/ 118 h 148"/>
                  <a:gd name="T40" fmla="*/ 30 w 77"/>
                  <a:gd name="T41" fmla="*/ 137 h 148"/>
                  <a:gd name="T42" fmla="*/ 16 w 77"/>
                  <a:gd name="T43" fmla="*/ 130 h 148"/>
                  <a:gd name="T44" fmla="*/ 11 w 77"/>
                  <a:gd name="T45" fmla="*/ 112 h 148"/>
                  <a:gd name="T46" fmla="*/ 11 w 77"/>
                  <a:gd name="T47" fmla="*/ 35 h 148"/>
                  <a:gd name="T48" fmla="*/ 31 w 77"/>
                  <a:gd name="T49" fmla="*/ 11 h 148"/>
                  <a:gd name="T50" fmla="*/ 45 w 77"/>
                  <a:gd name="T51" fmla="*/ 11 h 148"/>
                  <a:gd name="T52" fmla="*/ 66 w 77"/>
                  <a:gd name="T53" fmla="*/ 35 h 148"/>
                  <a:gd name="T54" fmla="*/ 66 w 77"/>
                  <a:gd name="T55" fmla="*/ 109 h 148"/>
                  <a:gd name="T56" fmla="*/ 77 w 77"/>
                  <a:gd name="T57" fmla="*/ 10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148">
                    <a:moveTo>
                      <a:pt x="77" y="109"/>
                    </a:move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14"/>
                      <a:pt x="64" y="0"/>
                      <a:pt x="4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2" y="0"/>
                      <a:pt x="0" y="14"/>
                      <a:pt x="0" y="35"/>
                    </a:cubicBezTo>
                    <a:cubicBezTo>
                      <a:pt x="0" y="35"/>
                      <a:pt x="0" y="118"/>
                      <a:pt x="0" y="118"/>
                    </a:cubicBezTo>
                    <a:cubicBezTo>
                      <a:pt x="0" y="134"/>
                      <a:pt x="13" y="148"/>
                      <a:pt x="29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47" y="148"/>
                      <a:pt x="60" y="135"/>
                      <a:pt x="60" y="11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49"/>
                      <a:pt x="51" y="39"/>
                      <a:pt x="40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26" y="39"/>
                      <a:pt x="17" y="49"/>
                      <a:pt x="17" y="61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31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5" y="51"/>
                      <a:pt x="49" y="55"/>
                      <a:pt x="49" y="61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8"/>
                      <a:pt x="41" y="137"/>
                      <a:pt x="30" y="137"/>
                    </a:cubicBezTo>
                    <a:cubicBezTo>
                      <a:pt x="24" y="137"/>
                      <a:pt x="19" y="134"/>
                      <a:pt x="16" y="130"/>
                    </a:cubicBezTo>
                    <a:cubicBezTo>
                      <a:pt x="13" y="127"/>
                      <a:pt x="11" y="121"/>
                      <a:pt x="11" y="112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17"/>
                      <a:pt x="21" y="11"/>
                      <a:pt x="31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60" y="11"/>
                      <a:pt x="66" y="23"/>
                      <a:pt x="66" y="35"/>
                    </a:cubicBezTo>
                    <a:cubicBezTo>
                      <a:pt x="66" y="109"/>
                      <a:pt x="66" y="109"/>
                      <a:pt x="66" y="109"/>
                    </a:cubicBezTo>
                    <a:lnTo>
                      <a:pt x="77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3" name="Freeform 30"/>
              <p:cNvSpPr>
                <a:spLocks/>
              </p:cNvSpPr>
              <p:nvPr/>
            </p:nvSpPr>
            <p:spPr bwMode="auto">
              <a:xfrm>
                <a:off x="-4321175" y="4551363"/>
                <a:ext cx="312738" cy="311150"/>
              </a:xfrm>
              <a:custGeom>
                <a:avLst/>
                <a:gdLst>
                  <a:gd name="T0" fmla="*/ 39 w 83"/>
                  <a:gd name="T1" fmla="*/ 83 h 83"/>
                  <a:gd name="T2" fmla="*/ 41 w 83"/>
                  <a:gd name="T3" fmla="*/ 83 h 83"/>
                  <a:gd name="T4" fmla="*/ 83 w 83"/>
                  <a:gd name="T5" fmla="*/ 42 h 83"/>
                  <a:gd name="T6" fmla="*/ 41 w 83"/>
                  <a:gd name="T7" fmla="*/ 0 h 83"/>
                  <a:gd name="T8" fmla="*/ 0 w 83"/>
                  <a:gd name="T9" fmla="*/ 41 h 83"/>
                  <a:gd name="T10" fmla="*/ 23 w 83"/>
                  <a:gd name="T11" fmla="*/ 55 h 83"/>
                  <a:gd name="T12" fmla="*/ 39 w 8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3">
                    <a:moveTo>
                      <a:pt x="39" y="83"/>
                    </a:moveTo>
                    <a:cubicBezTo>
                      <a:pt x="40" y="83"/>
                      <a:pt x="40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8" y="44"/>
                      <a:pt x="16" y="49"/>
                      <a:pt x="23" y="55"/>
                    </a:cubicBezTo>
                    <a:cubicBezTo>
                      <a:pt x="31" y="63"/>
                      <a:pt x="36" y="73"/>
                      <a:pt x="3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4" name="Freeform 31"/>
              <p:cNvSpPr>
                <a:spLocks/>
              </p:cNvSpPr>
              <p:nvPr/>
            </p:nvSpPr>
            <p:spPr bwMode="auto">
              <a:xfrm>
                <a:off x="-4208463" y="4464050"/>
                <a:ext cx="87313" cy="68263"/>
              </a:xfrm>
              <a:custGeom>
                <a:avLst/>
                <a:gdLst>
                  <a:gd name="T0" fmla="*/ 55 w 55"/>
                  <a:gd name="T1" fmla="*/ 43 h 43"/>
                  <a:gd name="T2" fmla="*/ 26 w 55"/>
                  <a:gd name="T3" fmla="*/ 0 h 43"/>
                  <a:gd name="T4" fmla="*/ 0 w 55"/>
                  <a:gd name="T5" fmla="*/ 43 h 43"/>
                  <a:gd name="T6" fmla="*/ 55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26" y="0"/>
                    </a:lnTo>
                    <a:lnTo>
                      <a:pt x="0" y="43"/>
                    </a:ln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5" name="Freeform 32"/>
              <p:cNvSpPr>
                <a:spLocks/>
              </p:cNvSpPr>
              <p:nvPr/>
            </p:nvSpPr>
            <p:spPr bwMode="auto">
              <a:xfrm>
                <a:off x="-3989388" y="4664075"/>
                <a:ext cx="66675" cy="88900"/>
              </a:xfrm>
              <a:custGeom>
                <a:avLst/>
                <a:gdLst>
                  <a:gd name="T0" fmla="*/ 0 w 42"/>
                  <a:gd name="T1" fmla="*/ 56 h 56"/>
                  <a:gd name="T2" fmla="*/ 42 w 42"/>
                  <a:gd name="T3" fmla="*/ 28 h 56"/>
                  <a:gd name="T4" fmla="*/ 0 w 42"/>
                  <a:gd name="T5" fmla="*/ 0 h 56"/>
                  <a:gd name="T6" fmla="*/ 0 w 42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6">
                    <a:moveTo>
                      <a:pt x="0" y="56"/>
                    </a:moveTo>
                    <a:lnTo>
                      <a:pt x="42" y="28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6" name="Freeform 33"/>
              <p:cNvSpPr>
                <a:spLocks/>
              </p:cNvSpPr>
              <p:nvPr/>
            </p:nvSpPr>
            <p:spPr bwMode="auto">
              <a:xfrm>
                <a:off x="-4384675" y="4664075"/>
                <a:ext cx="41275" cy="33338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8 h 9"/>
                  <a:gd name="T4" fmla="*/ 11 w 11"/>
                  <a:gd name="T5" fmla="*/ 9 h 9"/>
                  <a:gd name="T6" fmla="*/ 11 w 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8" y="8"/>
                      <a:pt x="11" y="9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7" name="Freeform 34"/>
              <p:cNvSpPr>
                <a:spLocks/>
              </p:cNvSpPr>
              <p:nvPr/>
            </p:nvSpPr>
            <p:spPr bwMode="auto">
              <a:xfrm>
                <a:off x="-4071938" y="4535488"/>
                <a:ext cx="77788" cy="79375"/>
              </a:xfrm>
              <a:custGeom>
                <a:avLst/>
                <a:gdLst>
                  <a:gd name="T0" fmla="*/ 0 w 49"/>
                  <a:gd name="T1" fmla="*/ 12 h 50"/>
                  <a:gd name="T2" fmla="*/ 37 w 49"/>
                  <a:gd name="T3" fmla="*/ 50 h 50"/>
                  <a:gd name="T4" fmla="*/ 49 w 49"/>
                  <a:gd name="T5" fmla="*/ 0 h 50"/>
                  <a:gd name="T6" fmla="*/ 0 w 49"/>
                  <a:gd name="T7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37" y="50"/>
                    </a:lnTo>
                    <a:lnTo>
                      <a:pt x="49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8" name="Freeform 35"/>
              <p:cNvSpPr>
                <a:spLocks/>
              </p:cNvSpPr>
              <p:nvPr/>
            </p:nvSpPr>
            <p:spPr bwMode="auto">
              <a:xfrm>
                <a:off x="-4071938" y="4802188"/>
                <a:ext cx="77788" cy="79375"/>
              </a:xfrm>
              <a:custGeom>
                <a:avLst/>
                <a:gdLst>
                  <a:gd name="T0" fmla="*/ 37 w 49"/>
                  <a:gd name="T1" fmla="*/ 0 h 50"/>
                  <a:gd name="T2" fmla="*/ 0 w 49"/>
                  <a:gd name="T3" fmla="*/ 38 h 50"/>
                  <a:gd name="T4" fmla="*/ 49 w 49"/>
                  <a:gd name="T5" fmla="*/ 50 h 50"/>
                  <a:gd name="T6" fmla="*/ 37 w 4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37" y="0"/>
                    </a:moveTo>
                    <a:lnTo>
                      <a:pt x="0" y="38"/>
                    </a:lnTo>
                    <a:lnTo>
                      <a:pt x="49" y="5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9" name="Freeform 36"/>
              <p:cNvSpPr>
                <a:spLocks/>
              </p:cNvSpPr>
              <p:nvPr/>
            </p:nvSpPr>
            <p:spPr bwMode="auto">
              <a:xfrm>
                <a:off x="-4340225" y="4535488"/>
                <a:ext cx="79375" cy="79375"/>
              </a:xfrm>
              <a:custGeom>
                <a:avLst/>
                <a:gdLst>
                  <a:gd name="T0" fmla="*/ 12 w 50"/>
                  <a:gd name="T1" fmla="*/ 50 h 50"/>
                  <a:gd name="T2" fmla="*/ 50 w 50"/>
                  <a:gd name="T3" fmla="*/ 12 h 50"/>
                  <a:gd name="T4" fmla="*/ 0 w 50"/>
                  <a:gd name="T5" fmla="*/ 0 h 50"/>
                  <a:gd name="T6" fmla="*/ 12 w 50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50">
                    <a:moveTo>
                      <a:pt x="12" y="50"/>
                    </a:moveTo>
                    <a:lnTo>
                      <a:pt x="50" y="12"/>
                    </a:lnTo>
                    <a:lnTo>
                      <a:pt x="0" y="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0" name="Freeform 37"/>
              <p:cNvSpPr>
                <a:spLocks/>
              </p:cNvSpPr>
              <p:nvPr/>
            </p:nvSpPr>
            <p:spPr bwMode="auto">
              <a:xfrm>
                <a:off x="-4670425" y="4711700"/>
                <a:ext cx="684213" cy="417513"/>
              </a:xfrm>
              <a:custGeom>
                <a:avLst/>
                <a:gdLst>
                  <a:gd name="T0" fmla="*/ 149 w 182"/>
                  <a:gd name="T1" fmla="*/ 47 h 111"/>
                  <a:gd name="T2" fmla="*/ 145 w 182"/>
                  <a:gd name="T3" fmla="*/ 47 h 111"/>
                  <a:gd name="T4" fmla="*/ 129 w 182"/>
                  <a:gd name="T5" fmla="*/ 54 h 111"/>
                  <a:gd name="T6" fmla="*/ 128 w 182"/>
                  <a:gd name="T7" fmla="*/ 46 h 111"/>
                  <a:gd name="T8" fmla="*/ 126 w 182"/>
                  <a:gd name="T9" fmla="*/ 40 h 111"/>
                  <a:gd name="T10" fmla="*/ 93 w 182"/>
                  <a:gd name="T11" fmla="*/ 4 h 111"/>
                  <a:gd name="T12" fmla="*/ 87 w 182"/>
                  <a:gd name="T13" fmla="*/ 2 h 111"/>
                  <a:gd name="T14" fmla="*/ 73 w 182"/>
                  <a:gd name="T15" fmla="*/ 0 h 111"/>
                  <a:gd name="T16" fmla="*/ 71 w 182"/>
                  <a:gd name="T17" fmla="*/ 0 h 111"/>
                  <a:gd name="T18" fmla="*/ 17 w 182"/>
                  <a:gd name="T19" fmla="*/ 56 h 111"/>
                  <a:gd name="T20" fmla="*/ 20 w 182"/>
                  <a:gd name="T21" fmla="*/ 72 h 111"/>
                  <a:gd name="T22" fmla="*/ 0 w 182"/>
                  <a:gd name="T23" fmla="*/ 92 h 111"/>
                  <a:gd name="T24" fmla="*/ 20 w 182"/>
                  <a:gd name="T25" fmla="*/ 111 h 111"/>
                  <a:gd name="T26" fmla="*/ 73 w 182"/>
                  <a:gd name="T27" fmla="*/ 111 h 111"/>
                  <a:gd name="T28" fmla="*/ 75 w 182"/>
                  <a:gd name="T29" fmla="*/ 111 h 111"/>
                  <a:gd name="T30" fmla="*/ 149 w 182"/>
                  <a:gd name="T31" fmla="*/ 111 h 111"/>
                  <a:gd name="T32" fmla="*/ 182 w 182"/>
                  <a:gd name="T33" fmla="*/ 79 h 111"/>
                  <a:gd name="T34" fmla="*/ 149 w 182"/>
                  <a:gd name="T35" fmla="*/ 4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11">
                    <a:moveTo>
                      <a:pt x="149" y="47"/>
                    </a:moveTo>
                    <a:cubicBezTo>
                      <a:pt x="148" y="47"/>
                      <a:pt x="146" y="47"/>
                      <a:pt x="145" y="47"/>
                    </a:cubicBezTo>
                    <a:cubicBezTo>
                      <a:pt x="139" y="48"/>
                      <a:pt x="133" y="51"/>
                      <a:pt x="129" y="54"/>
                    </a:cubicBezTo>
                    <a:cubicBezTo>
                      <a:pt x="129" y="51"/>
                      <a:pt x="128" y="49"/>
                      <a:pt x="128" y="46"/>
                    </a:cubicBezTo>
                    <a:cubicBezTo>
                      <a:pt x="127" y="44"/>
                      <a:pt x="127" y="42"/>
                      <a:pt x="126" y="40"/>
                    </a:cubicBezTo>
                    <a:cubicBezTo>
                      <a:pt x="121" y="23"/>
                      <a:pt x="109" y="10"/>
                      <a:pt x="93" y="4"/>
                    </a:cubicBezTo>
                    <a:cubicBezTo>
                      <a:pt x="91" y="3"/>
                      <a:pt x="89" y="2"/>
                      <a:pt x="87" y="2"/>
                    </a:cubicBezTo>
                    <a:cubicBezTo>
                      <a:pt x="83" y="0"/>
                      <a:pt x="78" y="0"/>
                      <a:pt x="73" y="0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41" y="1"/>
                      <a:pt x="17" y="26"/>
                      <a:pt x="17" y="56"/>
                    </a:cubicBezTo>
                    <a:cubicBezTo>
                      <a:pt x="17" y="61"/>
                      <a:pt x="18" y="67"/>
                      <a:pt x="20" y="72"/>
                    </a:cubicBezTo>
                    <a:cubicBezTo>
                      <a:pt x="9" y="72"/>
                      <a:pt x="0" y="81"/>
                      <a:pt x="0" y="92"/>
                    </a:cubicBezTo>
                    <a:cubicBezTo>
                      <a:pt x="0" y="102"/>
                      <a:pt x="9" y="111"/>
                      <a:pt x="20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149" y="111"/>
                      <a:pt x="149" y="111"/>
                      <a:pt x="149" y="111"/>
                    </a:cubicBezTo>
                    <a:cubicBezTo>
                      <a:pt x="167" y="111"/>
                      <a:pt x="182" y="97"/>
                      <a:pt x="182" y="79"/>
                    </a:cubicBezTo>
                    <a:cubicBezTo>
                      <a:pt x="182" y="61"/>
                      <a:pt x="167" y="47"/>
                      <a:pt x="14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1" name="Freeform 38"/>
              <p:cNvSpPr>
                <a:spLocks/>
              </p:cNvSpPr>
              <p:nvPr/>
            </p:nvSpPr>
            <p:spPr bwMode="auto">
              <a:xfrm>
                <a:off x="-5305425" y="5665788"/>
                <a:ext cx="473075" cy="288925"/>
              </a:xfrm>
              <a:custGeom>
                <a:avLst/>
                <a:gdLst>
                  <a:gd name="T0" fmla="*/ 14 w 126"/>
                  <a:gd name="T1" fmla="*/ 77 h 77"/>
                  <a:gd name="T2" fmla="*/ 46 w 126"/>
                  <a:gd name="T3" fmla="*/ 77 h 77"/>
                  <a:gd name="T4" fmla="*/ 89 w 126"/>
                  <a:gd name="T5" fmla="*/ 51 h 77"/>
                  <a:gd name="T6" fmla="*/ 123 w 126"/>
                  <a:gd name="T7" fmla="*/ 65 h 77"/>
                  <a:gd name="T8" fmla="*/ 123 w 126"/>
                  <a:gd name="T9" fmla="*/ 65 h 77"/>
                  <a:gd name="T10" fmla="*/ 126 w 126"/>
                  <a:gd name="T11" fmla="*/ 55 h 77"/>
                  <a:gd name="T12" fmla="*/ 104 w 126"/>
                  <a:gd name="T13" fmla="*/ 32 h 77"/>
                  <a:gd name="T14" fmla="*/ 89 w 126"/>
                  <a:gd name="T15" fmla="*/ 38 h 77"/>
                  <a:gd name="T16" fmla="*/ 51 w 126"/>
                  <a:gd name="T17" fmla="*/ 0 h 77"/>
                  <a:gd name="T18" fmla="*/ 12 w 126"/>
                  <a:gd name="T19" fmla="*/ 38 h 77"/>
                  <a:gd name="T20" fmla="*/ 14 w 126"/>
                  <a:gd name="T21" fmla="*/ 50 h 77"/>
                  <a:gd name="T22" fmla="*/ 0 w 126"/>
                  <a:gd name="T23" fmla="*/ 63 h 77"/>
                  <a:gd name="T24" fmla="*/ 14 w 126"/>
                  <a:gd name="T2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77">
                    <a:moveTo>
                      <a:pt x="14" y="77"/>
                    </a:moveTo>
                    <a:cubicBezTo>
                      <a:pt x="46" y="77"/>
                      <a:pt x="46" y="77"/>
                      <a:pt x="46" y="77"/>
                    </a:cubicBezTo>
                    <a:cubicBezTo>
                      <a:pt x="54" y="62"/>
                      <a:pt x="70" y="51"/>
                      <a:pt x="89" y="51"/>
                    </a:cubicBezTo>
                    <a:cubicBezTo>
                      <a:pt x="102" y="51"/>
                      <a:pt x="114" y="56"/>
                      <a:pt x="123" y="65"/>
                    </a:cubicBezTo>
                    <a:cubicBezTo>
                      <a:pt x="123" y="65"/>
                      <a:pt x="123" y="65"/>
                      <a:pt x="123" y="65"/>
                    </a:cubicBezTo>
                    <a:cubicBezTo>
                      <a:pt x="125" y="62"/>
                      <a:pt x="126" y="59"/>
                      <a:pt x="126" y="55"/>
                    </a:cubicBezTo>
                    <a:cubicBezTo>
                      <a:pt x="126" y="42"/>
                      <a:pt x="116" y="32"/>
                      <a:pt x="104" y="32"/>
                    </a:cubicBezTo>
                    <a:cubicBezTo>
                      <a:pt x="98" y="32"/>
                      <a:pt x="93" y="34"/>
                      <a:pt x="89" y="38"/>
                    </a:cubicBezTo>
                    <a:cubicBezTo>
                      <a:pt x="89" y="16"/>
                      <a:pt x="72" y="0"/>
                      <a:pt x="51" y="0"/>
                    </a:cubicBezTo>
                    <a:cubicBezTo>
                      <a:pt x="29" y="0"/>
                      <a:pt x="12" y="17"/>
                      <a:pt x="12" y="38"/>
                    </a:cubicBezTo>
                    <a:cubicBezTo>
                      <a:pt x="12" y="42"/>
                      <a:pt x="13" y="46"/>
                      <a:pt x="14" y="50"/>
                    </a:cubicBezTo>
                    <a:cubicBezTo>
                      <a:pt x="6" y="50"/>
                      <a:pt x="0" y="56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2" name="Freeform 39"/>
              <p:cNvSpPr>
                <a:spLocks/>
              </p:cNvSpPr>
              <p:nvPr/>
            </p:nvSpPr>
            <p:spPr bwMode="auto">
              <a:xfrm>
                <a:off x="-5184775" y="5872163"/>
                <a:ext cx="536575" cy="330200"/>
              </a:xfrm>
              <a:custGeom>
                <a:avLst/>
                <a:gdLst>
                  <a:gd name="T0" fmla="*/ 117 w 143"/>
                  <a:gd name="T1" fmla="*/ 38 h 88"/>
                  <a:gd name="T2" fmla="*/ 101 w 143"/>
                  <a:gd name="T3" fmla="*/ 44 h 88"/>
                  <a:gd name="T4" fmla="*/ 89 w 143"/>
                  <a:gd name="T5" fmla="*/ 14 h 88"/>
                  <a:gd name="T6" fmla="*/ 57 w 143"/>
                  <a:gd name="T7" fmla="*/ 0 h 88"/>
                  <a:gd name="T8" fmla="*/ 19 w 143"/>
                  <a:gd name="T9" fmla="*/ 22 h 88"/>
                  <a:gd name="T10" fmla="*/ 13 w 143"/>
                  <a:gd name="T11" fmla="*/ 44 h 88"/>
                  <a:gd name="T12" fmla="*/ 15 w 143"/>
                  <a:gd name="T13" fmla="*/ 57 h 88"/>
                  <a:gd name="T14" fmla="*/ 0 w 143"/>
                  <a:gd name="T15" fmla="*/ 73 h 88"/>
                  <a:gd name="T16" fmla="*/ 15 w 143"/>
                  <a:gd name="T17" fmla="*/ 88 h 88"/>
                  <a:gd name="T18" fmla="*/ 57 w 143"/>
                  <a:gd name="T19" fmla="*/ 88 h 88"/>
                  <a:gd name="T20" fmla="*/ 59 w 143"/>
                  <a:gd name="T21" fmla="*/ 88 h 88"/>
                  <a:gd name="T22" fmla="*/ 117 w 143"/>
                  <a:gd name="T23" fmla="*/ 88 h 88"/>
                  <a:gd name="T24" fmla="*/ 143 w 143"/>
                  <a:gd name="T25" fmla="*/ 63 h 88"/>
                  <a:gd name="T26" fmla="*/ 117 w 143"/>
                  <a:gd name="T27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" h="88">
                    <a:moveTo>
                      <a:pt x="117" y="38"/>
                    </a:moveTo>
                    <a:cubicBezTo>
                      <a:pt x="111" y="38"/>
                      <a:pt x="105" y="40"/>
                      <a:pt x="101" y="44"/>
                    </a:cubicBezTo>
                    <a:cubicBezTo>
                      <a:pt x="101" y="32"/>
                      <a:pt x="96" y="22"/>
                      <a:pt x="89" y="14"/>
                    </a:cubicBezTo>
                    <a:cubicBezTo>
                      <a:pt x="81" y="6"/>
                      <a:pt x="69" y="0"/>
                      <a:pt x="57" y="0"/>
                    </a:cubicBezTo>
                    <a:cubicBezTo>
                      <a:pt x="41" y="0"/>
                      <a:pt x="27" y="9"/>
                      <a:pt x="19" y="22"/>
                    </a:cubicBezTo>
                    <a:cubicBezTo>
                      <a:pt x="15" y="29"/>
                      <a:pt x="13" y="36"/>
                      <a:pt x="13" y="44"/>
                    </a:cubicBezTo>
                    <a:cubicBezTo>
                      <a:pt x="13" y="49"/>
                      <a:pt x="13" y="53"/>
                      <a:pt x="15" y="57"/>
                    </a:cubicBezTo>
                    <a:cubicBezTo>
                      <a:pt x="6" y="58"/>
                      <a:pt x="0" y="64"/>
                      <a:pt x="0" y="73"/>
                    </a:cubicBezTo>
                    <a:cubicBezTo>
                      <a:pt x="0" y="81"/>
                      <a:pt x="6" y="88"/>
                      <a:pt x="15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31" y="88"/>
                      <a:pt x="143" y="77"/>
                      <a:pt x="143" y="63"/>
                    </a:cubicBezTo>
                    <a:cubicBezTo>
                      <a:pt x="143" y="49"/>
                      <a:pt x="131" y="38"/>
                      <a:pt x="1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3" name="Freeform 40"/>
              <p:cNvSpPr>
                <a:spLocks/>
              </p:cNvSpPr>
              <p:nvPr/>
            </p:nvSpPr>
            <p:spPr bwMode="auto">
              <a:xfrm>
                <a:off x="-2963863" y="1122363"/>
                <a:ext cx="49213" cy="500063"/>
              </a:xfrm>
              <a:custGeom>
                <a:avLst/>
                <a:gdLst>
                  <a:gd name="T0" fmla="*/ 0 w 13"/>
                  <a:gd name="T1" fmla="*/ 0 h 133"/>
                  <a:gd name="T2" fmla="*/ 0 w 13"/>
                  <a:gd name="T3" fmla="*/ 133 h 133"/>
                  <a:gd name="T4" fmla="*/ 13 w 13"/>
                  <a:gd name="T5" fmla="*/ 133 h 133"/>
                  <a:gd name="T6" fmla="*/ 13 w 13"/>
                  <a:gd name="T7" fmla="*/ 0 h 133"/>
                  <a:gd name="T8" fmla="*/ 7 w 13"/>
                  <a:gd name="T9" fmla="*/ 1 h 133"/>
                  <a:gd name="T10" fmla="*/ 0 w 13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3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4" name="Oval 41"/>
              <p:cNvSpPr>
                <a:spLocks noChangeArrowheads="1"/>
              </p:cNvSpPr>
              <p:nvPr/>
            </p:nvSpPr>
            <p:spPr bwMode="auto">
              <a:xfrm>
                <a:off x="-2979738" y="1031875"/>
                <a:ext cx="79375" cy="793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5" name="Rectangle 42"/>
              <p:cNvSpPr>
                <a:spLocks noChangeArrowheads="1"/>
              </p:cNvSpPr>
              <p:nvPr/>
            </p:nvSpPr>
            <p:spPr bwMode="auto">
              <a:xfrm>
                <a:off x="-2881313" y="1127125"/>
                <a:ext cx="431800" cy="306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6" name="Rectangle 43"/>
              <p:cNvSpPr>
                <a:spLocks noChangeArrowheads="1"/>
              </p:cNvSpPr>
              <p:nvPr/>
            </p:nvSpPr>
            <p:spPr bwMode="auto">
              <a:xfrm>
                <a:off x="-1811338" y="168275"/>
                <a:ext cx="952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7" name="Freeform 44"/>
              <p:cNvSpPr>
                <a:spLocks noEditPoints="1"/>
              </p:cNvSpPr>
              <p:nvPr/>
            </p:nvSpPr>
            <p:spPr bwMode="auto">
              <a:xfrm>
                <a:off x="-2166938" y="220663"/>
                <a:ext cx="514350" cy="368300"/>
              </a:xfrm>
              <a:custGeom>
                <a:avLst/>
                <a:gdLst>
                  <a:gd name="T0" fmla="*/ 69 w 137"/>
                  <a:gd name="T1" fmla="*/ 98 h 98"/>
                  <a:gd name="T2" fmla="*/ 137 w 137"/>
                  <a:gd name="T3" fmla="*/ 98 h 98"/>
                  <a:gd name="T4" fmla="*/ 137 w 137"/>
                  <a:gd name="T5" fmla="*/ 0 h 98"/>
                  <a:gd name="T6" fmla="*/ 69 w 137"/>
                  <a:gd name="T7" fmla="*/ 0 h 98"/>
                  <a:gd name="T8" fmla="*/ 69 w 137"/>
                  <a:gd name="T9" fmla="*/ 11 h 98"/>
                  <a:gd name="T10" fmla="*/ 69 w 137"/>
                  <a:gd name="T11" fmla="*/ 11 h 98"/>
                  <a:gd name="T12" fmla="*/ 107 w 137"/>
                  <a:gd name="T13" fmla="*/ 49 h 98"/>
                  <a:gd name="T14" fmla="*/ 69 w 137"/>
                  <a:gd name="T15" fmla="*/ 87 h 98"/>
                  <a:gd name="T16" fmla="*/ 69 w 137"/>
                  <a:gd name="T17" fmla="*/ 98 h 98"/>
                  <a:gd name="T18" fmla="*/ 0 w 137"/>
                  <a:gd name="T19" fmla="*/ 98 h 98"/>
                  <a:gd name="T20" fmla="*/ 69 w 137"/>
                  <a:gd name="T21" fmla="*/ 98 h 98"/>
                  <a:gd name="T22" fmla="*/ 69 w 137"/>
                  <a:gd name="T23" fmla="*/ 87 h 98"/>
                  <a:gd name="T24" fmla="*/ 31 w 137"/>
                  <a:gd name="T25" fmla="*/ 49 h 98"/>
                  <a:gd name="T26" fmla="*/ 69 w 137"/>
                  <a:gd name="T27" fmla="*/ 11 h 98"/>
                  <a:gd name="T28" fmla="*/ 69 w 137"/>
                  <a:gd name="T29" fmla="*/ 0 h 98"/>
                  <a:gd name="T30" fmla="*/ 0 w 137"/>
                  <a:gd name="T31" fmla="*/ 0 h 98"/>
                  <a:gd name="T32" fmla="*/ 0 w 137"/>
                  <a:gd name="T33" fmla="*/ 98 h 98"/>
                  <a:gd name="T34" fmla="*/ 69 w 137"/>
                  <a:gd name="T35" fmla="*/ 11 h 98"/>
                  <a:gd name="T36" fmla="*/ 69 w 137"/>
                  <a:gd name="T37" fmla="*/ 1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98">
                    <a:moveTo>
                      <a:pt x="69" y="98"/>
                    </a:move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90" y="11"/>
                      <a:pt x="107" y="28"/>
                      <a:pt x="107" y="49"/>
                    </a:cubicBezTo>
                    <a:cubicBezTo>
                      <a:pt x="107" y="70"/>
                      <a:pt x="90" y="87"/>
                      <a:pt x="69" y="87"/>
                    </a:cubicBezTo>
                    <a:lnTo>
                      <a:pt x="69" y="98"/>
                    </a:lnTo>
                    <a:close/>
                    <a:moveTo>
                      <a:pt x="0" y="98"/>
                    </a:move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48" y="87"/>
                      <a:pt x="31" y="70"/>
                      <a:pt x="31" y="49"/>
                    </a:cubicBezTo>
                    <a:cubicBezTo>
                      <a:pt x="31" y="28"/>
                      <a:pt x="48" y="11"/>
                      <a:pt x="69" y="1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  <a:moveTo>
                      <a:pt x="69" y="11"/>
                    </a:moveTo>
                    <a:cubicBezTo>
                      <a:pt x="69" y="11"/>
                      <a:pt x="69" y="11"/>
                      <a:pt x="6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8" name="Oval 45"/>
              <p:cNvSpPr>
                <a:spLocks noChangeArrowheads="1"/>
              </p:cNvSpPr>
              <p:nvPr/>
            </p:nvSpPr>
            <p:spPr bwMode="auto">
              <a:xfrm>
                <a:off x="-2006600" y="307975"/>
                <a:ext cx="192088" cy="1952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9" name="Rectangle 46"/>
              <p:cNvSpPr>
                <a:spLocks noChangeArrowheads="1"/>
              </p:cNvSpPr>
              <p:nvPr/>
            </p:nvSpPr>
            <p:spPr bwMode="auto">
              <a:xfrm>
                <a:off x="-2509838" y="7775575"/>
                <a:ext cx="673100" cy="428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0" name="Freeform 47"/>
              <p:cNvSpPr>
                <a:spLocks/>
              </p:cNvSpPr>
              <p:nvPr/>
            </p:nvSpPr>
            <p:spPr bwMode="auto">
              <a:xfrm>
                <a:off x="-2457450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3" y="18"/>
                      <a:pt x="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8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1" name="Freeform 48"/>
              <p:cNvSpPr>
                <a:spLocks/>
              </p:cNvSpPr>
              <p:nvPr/>
            </p:nvSpPr>
            <p:spPr bwMode="auto">
              <a:xfrm>
                <a:off x="-2227263" y="8264525"/>
                <a:ext cx="104775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5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2" y="18"/>
                      <a:pt x="3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2" name="Freeform 49"/>
              <p:cNvSpPr>
                <a:spLocks/>
              </p:cNvSpPr>
              <p:nvPr/>
            </p:nvSpPr>
            <p:spPr bwMode="auto">
              <a:xfrm>
                <a:off x="-1995488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24 w 28"/>
                  <a:gd name="T3" fmla="*/ 18 h 18"/>
                  <a:gd name="T4" fmla="*/ 25 w 28"/>
                  <a:gd name="T5" fmla="*/ 18 h 18"/>
                  <a:gd name="T6" fmla="*/ 28 w 28"/>
                  <a:gd name="T7" fmla="*/ 15 h 18"/>
                  <a:gd name="T8" fmla="*/ 28 w 28"/>
                  <a:gd name="T9" fmla="*/ 14 h 18"/>
                  <a:gd name="T10" fmla="*/ 14 w 28"/>
                  <a:gd name="T11" fmla="*/ 0 h 18"/>
                  <a:gd name="T12" fmla="*/ 0 w 28"/>
                  <a:gd name="T13" fmla="*/ 14 h 18"/>
                  <a:gd name="T14" fmla="*/ 0 w 28"/>
                  <a:gd name="T15" fmla="*/ 17 h 18"/>
                  <a:gd name="T16" fmla="*/ 1 w 28"/>
                  <a:gd name="T17" fmla="*/ 18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5"/>
                    </a:cubicBezTo>
                    <a:cubicBezTo>
                      <a:pt x="28" y="15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3" name="Freeform 50"/>
              <p:cNvSpPr>
                <a:spLocks/>
              </p:cNvSpPr>
              <p:nvPr/>
            </p:nvSpPr>
            <p:spPr bwMode="auto">
              <a:xfrm>
                <a:off x="-2513013" y="8331200"/>
                <a:ext cx="217488" cy="71438"/>
              </a:xfrm>
              <a:custGeom>
                <a:avLst/>
                <a:gdLst>
                  <a:gd name="T0" fmla="*/ 8 w 58"/>
                  <a:gd name="T1" fmla="*/ 0 h 19"/>
                  <a:gd name="T2" fmla="*/ 4 w 58"/>
                  <a:gd name="T3" fmla="*/ 1 h 19"/>
                  <a:gd name="T4" fmla="*/ 3 w 58"/>
                  <a:gd name="T5" fmla="*/ 12 h 19"/>
                  <a:gd name="T6" fmla="*/ 18 w 58"/>
                  <a:gd name="T7" fmla="*/ 19 h 19"/>
                  <a:gd name="T8" fmla="*/ 41 w 58"/>
                  <a:gd name="T9" fmla="*/ 19 h 19"/>
                  <a:gd name="T10" fmla="*/ 56 w 58"/>
                  <a:gd name="T11" fmla="*/ 12 h 19"/>
                  <a:gd name="T12" fmla="*/ 55 w 58"/>
                  <a:gd name="T13" fmla="*/ 1 h 19"/>
                  <a:gd name="T14" fmla="*/ 50 w 58"/>
                  <a:gd name="T15" fmla="*/ 0 h 19"/>
                  <a:gd name="T16" fmla="*/ 44 w 58"/>
                  <a:gd name="T17" fmla="*/ 2 h 19"/>
                  <a:gd name="T18" fmla="*/ 41 w 58"/>
                  <a:gd name="T19" fmla="*/ 4 h 19"/>
                  <a:gd name="T20" fmla="*/ 41 w 58"/>
                  <a:gd name="T21" fmla="*/ 4 h 19"/>
                  <a:gd name="T22" fmla="*/ 18 w 58"/>
                  <a:gd name="T23" fmla="*/ 4 h 19"/>
                  <a:gd name="T24" fmla="*/ 17 w 58"/>
                  <a:gd name="T25" fmla="*/ 4 h 19"/>
                  <a:gd name="T26" fmla="*/ 14 w 58"/>
                  <a:gd name="T27" fmla="*/ 2 h 19"/>
                  <a:gd name="T28" fmla="*/ 8 w 5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8" y="0"/>
                    </a:moveTo>
                    <a:cubicBezTo>
                      <a:pt x="7" y="0"/>
                      <a:pt x="5" y="0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7" y="16"/>
                      <a:pt x="12" y="19"/>
                      <a:pt x="18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3" y="0"/>
                      <a:pt x="52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4" name="Freeform 51"/>
              <p:cNvSpPr>
                <a:spLocks/>
              </p:cNvSpPr>
              <p:nvPr/>
            </p:nvSpPr>
            <p:spPr bwMode="auto">
              <a:xfrm>
                <a:off x="-2284413" y="8331200"/>
                <a:ext cx="217488" cy="71438"/>
              </a:xfrm>
              <a:custGeom>
                <a:avLst/>
                <a:gdLst>
                  <a:gd name="T0" fmla="*/ 13 w 58"/>
                  <a:gd name="T1" fmla="*/ 2 h 19"/>
                  <a:gd name="T2" fmla="*/ 13 w 58"/>
                  <a:gd name="T3" fmla="*/ 2 h 19"/>
                  <a:gd name="T4" fmla="*/ 13 w 58"/>
                  <a:gd name="T5" fmla="*/ 1 h 19"/>
                  <a:gd name="T6" fmla="*/ 13 w 58"/>
                  <a:gd name="T7" fmla="*/ 1 h 19"/>
                  <a:gd name="T8" fmla="*/ 12 w 58"/>
                  <a:gd name="T9" fmla="*/ 1 h 19"/>
                  <a:gd name="T10" fmla="*/ 12 w 58"/>
                  <a:gd name="T11" fmla="*/ 1 h 19"/>
                  <a:gd name="T12" fmla="*/ 12 w 58"/>
                  <a:gd name="T13" fmla="*/ 0 h 19"/>
                  <a:gd name="T14" fmla="*/ 11 w 58"/>
                  <a:gd name="T15" fmla="*/ 0 h 19"/>
                  <a:gd name="T16" fmla="*/ 11 w 58"/>
                  <a:gd name="T17" fmla="*/ 0 h 19"/>
                  <a:gd name="T18" fmla="*/ 11 w 58"/>
                  <a:gd name="T19" fmla="*/ 0 h 19"/>
                  <a:gd name="T20" fmla="*/ 10 w 58"/>
                  <a:gd name="T21" fmla="*/ 0 h 19"/>
                  <a:gd name="T22" fmla="*/ 10 w 58"/>
                  <a:gd name="T23" fmla="*/ 0 h 19"/>
                  <a:gd name="T24" fmla="*/ 9 w 58"/>
                  <a:gd name="T25" fmla="*/ 0 h 19"/>
                  <a:gd name="T26" fmla="*/ 9 w 58"/>
                  <a:gd name="T27" fmla="*/ 0 h 19"/>
                  <a:gd name="T28" fmla="*/ 9 w 58"/>
                  <a:gd name="T29" fmla="*/ 0 h 19"/>
                  <a:gd name="T30" fmla="*/ 8 w 58"/>
                  <a:gd name="T31" fmla="*/ 0 h 19"/>
                  <a:gd name="T32" fmla="*/ 8 w 58"/>
                  <a:gd name="T33" fmla="*/ 0 h 19"/>
                  <a:gd name="T34" fmla="*/ 7 w 58"/>
                  <a:gd name="T35" fmla="*/ 0 h 19"/>
                  <a:gd name="T36" fmla="*/ 7 w 58"/>
                  <a:gd name="T37" fmla="*/ 0 h 19"/>
                  <a:gd name="T38" fmla="*/ 6 w 58"/>
                  <a:gd name="T39" fmla="*/ 0 h 19"/>
                  <a:gd name="T40" fmla="*/ 6 w 58"/>
                  <a:gd name="T41" fmla="*/ 0 h 19"/>
                  <a:gd name="T42" fmla="*/ 5 w 58"/>
                  <a:gd name="T43" fmla="*/ 1 h 19"/>
                  <a:gd name="T44" fmla="*/ 5 w 58"/>
                  <a:gd name="T45" fmla="*/ 1 h 19"/>
                  <a:gd name="T46" fmla="*/ 4 w 58"/>
                  <a:gd name="T47" fmla="*/ 1 h 19"/>
                  <a:gd name="T48" fmla="*/ 3 w 58"/>
                  <a:gd name="T49" fmla="*/ 12 h 19"/>
                  <a:gd name="T50" fmla="*/ 18 w 58"/>
                  <a:gd name="T51" fmla="*/ 19 h 19"/>
                  <a:gd name="T52" fmla="*/ 40 w 58"/>
                  <a:gd name="T53" fmla="*/ 19 h 19"/>
                  <a:gd name="T54" fmla="*/ 56 w 58"/>
                  <a:gd name="T55" fmla="*/ 12 h 19"/>
                  <a:gd name="T56" fmla="*/ 55 w 58"/>
                  <a:gd name="T57" fmla="*/ 1 h 19"/>
                  <a:gd name="T58" fmla="*/ 54 w 58"/>
                  <a:gd name="T59" fmla="*/ 1 h 19"/>
                  <a:gd name="T60" fmla="*/ 53 w 58"/>
                  <a:gd name="T61" fmla="*/ 1 h 19"/>
                  <a:gd name="T62" fmla="*/ 52 w 58"/>
                  <a:gd name="T63" fmla="*/ 0 h 19"/>
                  <a:gd name="T64" fmla="*/ 52 w 58"/>
                  <a:gd name="T65" fmla="*/ 0 h 19"/>
                  <a:gd name="T66" fmla="*/ 51 w 58"/>
                  <a:gd name="T67" fmla="*/ 0 h 19"/>
                  <a:gd name="T68" fmla="*/ 51 w 58"/>
                  <a:gd name="T69" fmla="*/ 0 h 19"/>
                  <a:gd name="T70" fmla="*/ 50 w 58"/>
                  <a:gd name="T71" fmla="*/ 0 h 19"/>
                  <a:gd name="T72" fmla="*/ 50 w 58"/>
                  <a:gd name="T73" fmla="*/ 0 h 19"/>
                  <a:gd name="T74" fmla="*/ 50 w 58"/>
                  <a:gd name="T75" fmla="*/ 0 h 19"/>
                  <a:gd name="T76" fmla="*/ 49 w 58"/>
                  <a:gd name="T77" fmla="*/ 0 h 19"/>
                  <a:gd name="T78" fmla="*/ 49 w 58"/>
                  <a:gd name="T79" fmla="*/ 0 h 19"/>
                  <a:gd name="T80" fmla="*/ 48 w 58"/>
                  <a:gd name="T81" fmla="*/ 0 h 19"/>
                  <a:gd name="T82" fmla="*/ 48 w 58"/>
                  <a:gd name="T83" fmla="*/ 0 h 19"/>
                  <a:gd name="T84" fmla="*/ 48 w 58"/>
                  <a:gd name="T85" fmla="*/ 0 h 19"/>
                  <a:gd name="T86" fmla="*/ 47 w 58"/>
                  <a:gd name="T87" fmla="*/ 0 h 19"/>
                  <a:gd name="T88" fmla="*/ 47 w 58"/>
                  <a:gd name="T89" fmla="*/ 0 h 19"/>
                  <a:gd name="T90" fmla="*/ 47 w 58"/>
                  <a:gd name="T91" fmla="*/ 0 h 19"/>
                  <a:gd name="T92" fmla="*/ 46 w 58"/>
                  <a:gd name="T93" fmla="*/ 1 h 19"/>
                  <a:gd name="T94" fmla="*/ 46 w 58"/>
                  <a:gd name="T95" fmla="*/ 1 h 19"/>
                  <a:gd name="T96" fmla="*/ 46 w 58"/>
                  <a:gd name="T97" fmla="*/ 1 h 19"/>
                  <a:gd name="T98" fmla="*/ 45 w 58"/>
                  <a:gd name="T99" fmla="*/ 1 h 19"/>
                  <a:gd name="T100" fmla="*/ 45 w 58"/>
                  <a:gd name="T101" fmla="*/ 2 h 19"/>
                  <a:gd name="T102" fmla="*/ 45 w 58"/>
                  <a:gd name="T103" fmla="*/ 2 h 19"/>
                  <a:gd name="T104" fmla="*/ 44 w 58"/>
                  <a:gd name="T105" fmla="*/ 2 h 19"/>
                  <a:gd name="T106" fmla="*/ 41 w 58"/>
                  <a:gd name="T107" fmla="*/ 4 h 19"/>
                  <a:gd name="T108" fmla="*/ 40 w 58"/>
                  <a:gd name="T109" fmla="*/ 4 h 19"/>
                  <a:gd name="T110" fmla="*/ 18 w 58"/>
                  <a:gd name="T111" fmla="*/ 4 h 19"/>
                  <a:gd name="T112" fmla="*/ 17 w 58"/>
                  <a:gd name="T113" fmla="*/ 4 h 19"/>
                  <a:gd name="T114" fmla="*/ 14 w 58"/>
                  <a:gd name="T115" fmla="*/ 2 h 19"/>
                  <a:gd name="T116" fmla="*/ 13 w 58"/>
                  <a:gd name="T1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8" h="19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4" y="2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5" name="Freeform 52"/>
              <p:cNvSpPr>
                <a:spLocks/>
              </p:cNvSpPr>
              <p:nvPr/>
            </p:nvSpPr>
            <p:spPr bwMode="auto">
              <a:xfrm>
                <a:off x="-2054225" y="8331200"/>
                <a:ext cx="217488" cy="71438"/>
              </a:xfrm>
              <a:custGeom>
                <a:avLst/>
                <a:gdLst>
                  <a:gd name="T0" fmla="*/ 14 w 58"/>
                  <a:gd name="T1" fmla="*/ 2 h 19"/>
                  <a:gd name="T2" fmla="*/ 8 w 58"/>
                  <a:gd name="T3" fmla="*/ 0 h 19"/>
                  <a:gd name="T4" fmla="*/ 3 w 58"/>
                  <a:gd name="T5" fmla="*/ 1 h 19"/>
                  <a:gd name="T6" fmla="*/ 3 w 58"/>
                  <a:gd name="T7" fmla="*/ 12 h 19"/>
                  <a:gd name="T8" fmla="*/ 18 w 58"/>
                  <a:gd name="T9" fmla="*/ 19 h 19"/>
                  <a:gd name="T10" fmla="*/ 40 w 58"/>
                  <a:gd name="T11" fmla="*/ 19 h 19"/>
                  <a:gd name="T12" fmla="*/ 55 w 58"/>
                  <a:gd name="T13" fmla="*/ 12 h 19"/>
                  <a:gd name="T14" fmla="*/ 54 w 58"/>
                  <a:gd name="T15" fmla="*/ 1 h 19"/>
                  <a:gd name="T16" fmla="*/ 50 w 58"/>
                  <a:gd name="T17" fmla="*/ 0 h 19"/>
                  <a:gd name="T18" fmla="*/ 44 w 58"/>
                  <a:gd name="T19" fmla="*/ 2 h 19"/>
                  <a:gd name="T20" fmla="*/ 42 w 58"/>
                  <a:gd name="T21" fmla="*/ 4 h 19"/>
                  <a:gd name="T22" fmla="*/ 40 w 58"/>
                  <a:gd name="T23" fmla="*/ 4 h 19"/>
                  <a:gd name="T24" fmla="*/ 18 w 58"/>
                  <a:gd name="T25" fmla="*/ 4 h 19"/>
                  <a:gd name="T26" fmla="*/ 18 w 58"/>
                  <a:gd name="T27" fmla="*/ 4 h 19"/>
                  <a:gd name="T28" fmla="*/ 14 w 58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0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5" y="12"/>
                    </a:cubicBezTo>
                    <a:cubicBezTo>
                      <a:pt x="58" y="9"/>
                      <a:pt x="58" y="4"/>
                      <a:pt x="54" y="1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4"/>
                      <a:pt x="15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6" name="Freeform 53"/>
              <p:cNvSpPr>
                <a:spLocks/>
              </p:cNvSpPr>
              <p:nvPr/>
            </p:nvSpPr>
            <p:spPr bwMode="auto">
              <a:xfrm>
                <a:off x="-2949575" y="1719263"/>
                <a:ext cx="574675" cy="544513"/>
              </a:xfrm>
              <a:custGeom>
                <a:avLst/>
                <a:gdLst>
                  <a:gd name="T0" fmla="*/ 26 w 153"/>
                  <a:gd name="T1" fmla="*/ 145 h 145"/>
                  <a:gd name="T2" fmla="*/ 52 w 153"/>
                  <a:gd name="T3" fmla="*/ 119 h 145"/>
                  <a:gd name="T4" fmla="*/ 52 w 153"/>
                  <a:gd name="T5" fmla="*/ 119 h 145"/>
                  <a:gd name="T6" fmla="*/ 52 w 153"/>
                  <a:gd name="T7" fmla="*/ 33 h 145"/>
                  <a:gd name="T8" fmla="*/ 137 w 153"/>
                  <a:gd name="T9" fmla="*/ 33 h 145"/>
                  <a:gd name="T10" fmla="*/ 137 w 153"/>
                  <a:gd name="T11" fmla="*/ 94 h 145"/>
                  <a:gd name="T12" fmla="*/ 127 w 153"/>
                  <a:gd name="T13" fmla="*/ 93 h 145"/>
                  <a:gd name="T14" fmla="*/ 101 w 153"/>
                  <a:gd name="T15" fmla="*/ 119 h 145"/>
                  <a:gd name="T16" fmla="*/ 127 w 153"/>
                  <a:gd name="T17" fmla="*/ 145 h 145"/>
                  <a:gd name="T18" fmla="*/ 153 w 153"/>
                  <a:gd name="T19" fmla="*/ 119 h 145"/>
                  <a:gd name="T20" fmla="*/ 153 w 153"/>
                  <a:gd name="T21" fmla="*/ 119 h 145"/>
                  <a:gd name="T22" fmla="*/ 153 w 153"/>
                  <a:gd name="T23" fmla="*/ 119 h 145"/>
                  <a:gd name="T24" fmla="*/ 153 w 153"/>
                  <a:gd name="T25" fmla="*/ 33 h 145"/>
                  <a:gd name="T26" fmla="*/ 153 w 153"/>
                  <a:gd name="T27" fmla="*/ 0 h 145"/>
                  <a:gd name="T28" fmla="*/ 137 w 153"/>
                  <a:gd name="T29" fmla="*/ 0 h 145"/>
                  <a:gd name="T30" fmla="*/ 52 w 153"/>
                  <a:gd name="T31" fmla="*/ 0 h 145"/>
                  <a:gd name="T32" fmla="*/ 36 w 153"/>
                  <a:gd name="T33" fmla="*/ 0 h 145"/>
                  <a:gd name="T34" fmla="*/ 36 w 153"/>
                  <a:gd name="T35" fmla="*/ 33 h 145"/>
                  <a:gd name="T36" fmla="*/ 36 w 153"/>
                  <a:gd name="T37" fmla="*/ 94 h 145"/>
                  <a:gd name="T38" fmla="*/ 26 w 153"/>
                  <a:gd name="T39" fmla="*/ 93 h 145"/>
                  <a:gd name="T40" fmla="*/ 0 w 153"/>
                  <a:gd name="T41" fmla="*/ 119 h 145"/>
                  <a:gd name="T42" fmla="*/ 26 w 153"/>
                  <a:gd name="T4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45">
                    <a:moveTo>
                      <a:pt x="26" y="145"/>
                    </a:moveTo>
                    <a:cubicBezTo>
                      <a:pt x="40" y="145"/>
                      <a:pt x="52" y="133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3"/>
                      <a:pt x="130" y="93"/>
                      <a:pt x="127" y="93"/>
                    </a:cubicBezTo>
                    <a:cubicBezTo>
                      <a:pt x="112" y="93"/>
                      <a:pt x="101" y="104"/>
                      <a:pt x="101" y="119"/>
                    </a:cubicBezTo>
                    <a:cubicBezTo>
                      <a:pt x="101" y="133"/>
                      <a:pt x="112" y="145"/>
                      <a:pt x="127" y="145"/>
                    </a:cubicBezTo>
                    <a:cubicBezTo>
                      <a:pt x="141" y="145"/>
                      <a:pt x="153" y="133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3" y="93"/>
                      <a:pt x="29" y="93"/>
                      <a:pt x="26" y="93"/>
                    </a:cubicBezTo>
                    <a:cubicBezTo>
                      <a:pt x="11" y="93"/>
                      <a:pt x="0" y="104"/>
                      <a:pt x="0" y="119"/>
                    </a:cubicBezTo>
                    <a:cubicBezTo>
                      <a:pt x="0" y="133"/>
                      <a:pt x="11" y="145"/>
                      <a:pt x="26" y="1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7" name="Freeform 54"/>
              <p:cNvSpPr>
                <a:spLocks/>
              </p:cNvSpPr>
              <p:nvPr/>
            </p:nvSpPr>
            <p:spPr bwMode="auto">
              <a:xfrm>
                <a:off x="-1382713" y="8283575"/>
                <a:ext cx="195263" cy="63500"/>
              </a:xfrm>
              <a:custGeom>
                <a:avLst/>
                <a:gdLst>
                  <a:gd name="T0" fmla="*/ 3 w 123"/>
                  <a:gd name="T1" fmla="*/ 0 h 40"/>
                  <a:gd name="T2" fmla="*/ 0 w 123"/>
                  <a:gd name="T3" fmla="*/ 40 h 40"/>
                  <a:gd name="T4" fmla="*/ 123 w 123"/>
                  <a:gd name="T5" fmla="*/ 40 h 40"/>
                  <a:gd name="T6" fmla="*/ 121 w 123"/>
                  <a:gd name="T7" fmla="*/ 0 h 40"/>
                  <a:gd name="T8" fmla="*/ 3 w 12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3" y="0"/>
                    </a:moveTo>
                    <a:lnTo>
                      <a:pt x="0" y="40"/>
                    </a:lnTo>
                    <a:lnTo>
                      <a:pt x="123" y="40"/>
                    </a:lnTo>
                    <a:lnTo>
                      <a:pt x="12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8" name="Freeform 55"/>
              <p:cNvSpPr>
                <a:spLocks noEditPoints="1"/>
              </p:cNvSpPr>
              <p:nvPr/>
            </p:nvSpPr>
            <p:spPr bwMode="auto">
              <a:xfrm>
                <a:off x="-1555750" y="7926388"/>
                <a:ext cx="546100" cy="338138"/>
              </a:xfrm>
              <a:custGeom>
                <a:avLst/>
                <a:gdLst>
                  <a:gd name="T0" fmla="*/ 230 w 344"/>
                  <a:gd name="T1" fmla="*/ 213 h 213"/>
                  <a:gd name="T2" fmla="*/ 344 w 344"/>
                  <a:gd name="T3" fmla="*/ 213 h 213"/>
                  <a:gd name="T4" fmla="*/ 344 w 344"/>
                  <a:gd name="T5" fmla="*/ 0 h 213"/>
                  <a:gd name="T6" fmla="*/ 171 w 344"/>
                  <a:gd name="T7" fmla="*/ 0 h 213"/>
                  <a:gd name="T8" fmla="*/ 171 w 344"/>
                  <a:gd name="T9" fmla="*/ 26 h 213"/>
                  <a:gd name="T10" fmla="*/ 313 w 344"/>
                  <a:gd name="T11" fmla="*/ 26 h 213"/>
                  <a:gd name="T12" fmla="*/ 313 w 344"/>
                  <a:gd name="T13" fmla="*/ 187 h 213"/>
                  <a:gd name="T14" fmla="*/ 228 w 344"/>
                  <a:gd name="T15" fmla="*/ 187 h 213"/>
                  <a:gd name="T16" fmla="*/ 171 w 344"/>
                  <a:gd name="T17" fmla="*/ 187 h 213"/>
                  <a:gd name="T18" fmla="*/ 171 w 344"/>
                  <a:gd name="T19" fmla="*/ 213 h 213"/>
                  <a:gd name="T20" fmla="*/ 230 w 344"/>
                  <a:gd name="T21" fmla="*/ 213 h 213"/>
                  <a:gd name="T22" fmla="*/ 171 w 344"/>
                  <a:gd name="T23" fmla="*/ 0 h 213"/>
                  <a:gd name="T24" fmla="*/ 0 w 344"/>
                  <a:gd name="T25" fmla="*/ 0 h 213"/>
                  <a:gd name="T26" fmla="*/ 0 w 344"/>
                  <a:gd name="T27" fmla="*/ 213 h 213"/>
                  <a:gd name="T28" fmla="*/ 112 w 344"/>
                  <a:gd name="T29" fmla="*/ 213 h 213"/>
                  <a:gd name="T30" fmla="*/ 171 w 344"/>
                  <a:gd name="T31" fmla="*/ 213 h 213"/>
                  <a:gd name="T32" fmla="*/ 171 w 344"/>
                  <a:gd name="T33" fmla="*/ 187 h 213"/>
                  <a:gd name="T34" fmla="*/ 114 w 344"/>
                  <a:gd name="T35" fmla="*/ 187 h 213"/>
                  <a:gd name="T36" fmla="*/ 31 w 344"/>
                  <a:gd name="T37" fmla="*/ 187 h 213"/>
                  <a:gd name="T38" fmla="*/ 31 w 344"/>
                  <a:gd name="T39" fmla="*/ 187 h 213"/>
                  <a:gd name="T40" fmla="*/ 31 w 344"/>
                  <a:gd name="T41" fmla="*/ 26 h 213"/>
                  <a:gd name="T42" fmla="*/ 171 w 344"/>
                  <a:gd name="T43" fmla="*/ 26 h 213"/>
                  <a:gd name="T44" fmla="*/ 171 w 344"/>
                  <a:gd name="T4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4" h="213">
                    <a:moveTo>
                      <a:pt x="230" y="213"/>
                    </a:moveTo>
                    <a:lnTo>
                      <a:pt x="344" y="213"/>
                    </a:lnTo>
                    <a:lnTo>
                      <a:pt x="344" y="0"/>
                    </a:lnTo>
                    <a:lnTo>
                      <a:pt x="171" y="0"/>
                    </a:lnTo>
                    <a:lnTo>
                      <a:pt x="171" y="26"/>
                    </a:lnTo>
                    <a:lnTo>
                      <a:pt x="313" y="26"/>
                    </a:lnTo>
                    <a:lnTo>
                      <a:pt x="313" y="187"/>
                    </a:lnTo>
                    <a:lnTo>
                      <a:pt x="228" y="187"/>
                    </a:lnTo>
                    <a:lnTo>
                      <a:pt x="171" y="187"/>
                    </a:lnTo>
                    <a:lnTo>
                      <a:pt x="171" y="213"/>
                    </a:lnTo>
                    <a:lnTo>
                      <a:pt x="230" y="213"/>
                    </a:lnTo>
                    <a:close/>
                    <a:moveTo>
                      <a:pt x="171" y="0"/>
                    </a:moveTo>
                    <a:lnTo>
                      <a:pt x="0" y="0"/>
                    </a:lnTo>
                    <a:lnTo>
                      <a:pt x="0" y="213"/>
                    </a:lnTo>
                    <a:lnTo>
                      <a:pt x="112" y="213"/>
                    </a:lnTo>
                    <a:lnTo>
                      <a:pt x="171" y="213"/>
                    </a:lnTo>
                    <a:lnTo>
                      <a:pt x="171" y="187"/>
                    </a:lnTo>
                    <a:lnTo>
                      <a:pt x="114" y="187"/>
                    </a:lnTo>
                    <a:lnTo>
                      <a:pt x="31" y="187"/>
                    </a:lnTo>
                    <a:lnTo>
                      <a:pt x="31" y="187"/>
                    </a:lnTo>
                    <a:lnTo>
                      <a:pt x="31" y="26"/>
                    </a:lnTo>
                    <a:lnTo>
                      <a:pt x="171" y="2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9" name="Freeform 56"/>
              <p:cNvSpPr>
                <a:spLocks/>
              </p:cNvSpPr>
              <p:nvPr/>
            </p:nvSpPr>
            <p:spPr bwMode="auto">
              <a:xfrm>
                <a:off x="-1419225" y="8366125"/>
                <a:ext cx="269875" cy="25400"/>
              </a:xfrm>
              <a:custGeom>
                <a:avLst/>
                <a:gdLst>
                  <a:gd name="T0" fmla="*/ 0 w 170"/>
                  <a:gd name="T1" fmla="*/ 0 h 16"/>
                  <a:gd name="T2" fmla="*/ 0 w 170"/>
                  <a:gd name="T3" fmla="*/ 16 h 16"/>
                  <a:gd name="T4" fmla="*/ 170 w 170"/>
                  <a:gd name="T5" fmla="*/ 16 h 16"/>
                  <a:gd name="T6" fmla="*/ 170 w 170"/>
                  <a:gd name="T7" fmla="*/ 0 h 16"/>
                  <a:gd name="T8" fmla="*/ 146 w 170"/>
                  <a:gd name="T9" fmla="*/ 0 h 16"/>
                  <a:gd name="T10" fmla="*/ 23 w 170"/>
                  <a:gd name="T11" fmla="*/ 0 h 16"/>
                  <a:gd name="T12" fmla="*/ 0 w 170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">
                    <a:moveTo>
                      <a:pt x="0" y="0"/>
                    </a:moveTo>
                    <a:lnTo>
                      <a:pt x="0" y="16"/>
                    </a:lnTo>
                    <a:lnTo>
                      <a:pt x="170" y="16"/>
                    </a:lnTo>
                    <a:lnTo>
                      <a:pt x="170" y="0"/>
                    </a:lnTo>
                    <a:lnTo>
                      <a:pt x="146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0" name="Freeform 57"/>
              <p:cNvSpPr>
                <a:spLocks noEditPoints="1"/>
              </p:cNvSpPr>
              <p:nvPr/>
            </p:nvSpPr>
            <p:spPr bwMode="auto">
              <a:xfrm>
                <a:off x="-4494213" y="8478838"/>
                <a:ext cx="233363" cy="520700"/>
              </a:xfrm>
              <a:custGeom>
                <a:avLst/>
                <a:gdLst>
                  <a:gd name="T0" fmla="*/ 31 w 62"/>
                  <a:gd name="T1" fmla="*/ 120 h 139"/>
                  <a:gd name="T2" fmla="*/ 31 w 62"/>
                  <a:gd name="T3" fmla="*/ 120 h 139"/>
                  <a:gd name="T4" fmla="*/ 60 w 62"/>
                  <a:gd name="T5" fmla="*/ 135 h 139"/>
                  <a:gd name="T6" fmla="*/ 61 w 62"/>
                  <a:gd name="T7" fmla="*/ 135 h 139"/>
                  <a:gd name="T8" fmla="*/ 61 w 62"/>
                  <a:gd name="T9" fmla="*/ 36 h 139"/>
                  <a:gd name="T10" fmla="*/ 60 w 62"/>
                  <a:gd name="T11" fmla="*/ 22 h 139"/>
                  <a:gd name="T12" fmla="*/ 52 w 62"/>
                  <a:gd name="T13" fmla="*/ 12 h 139"/>
                  <a:gd name="T14" fmla="*/ 52 w 62"/>
                  <a:gd name="T15" fmla="*/ 4 h 139"/>
                  <a:gd name="T16" fmla="*/ 52 w 62"/>
                  <a:gd name="T17" fmla="*/ 0 h 139"/>
                  <a:gd name="T18" fmla="*/ 48 w 62"/>
                  <a:gd name="T19" fmla="*/ 0 h 139"/>
                  <a:gd name="T20" fmla="*/ 31 w 62"/>
                  <a:gd name="T21" fmla="*/ 0 h 139"/>
                  <a:gd name="T22" fmla="*/ 31 w 62"/>
                  <a:gd name="T23" fmla="*/ 4 h 139"/>
                  <a:gd name="T24" fmla="*/ 48 w 62"/>
                  <a:gd name="T25" fmla="*/ 4 h 139"/>
                  <a:gd name="T26" fmla="*/ 48 w 62"/>
                  <a:gd name="T27" fmla="*/ 10 h 139"/>
                  <a:gd name="T28" fmla="*/ 48 w 62"/>
                  <a:gd name="T29" fmla="*/ 58 h 139"/>
                  <a:gd name="T30" fmla="*/ 31 w 62"/>
                  <a:gd name="T31" fmla="*/ 40 h 139"/>
                  <a:gd name="T32" fmla="*/ 31 w 62"/>
                  <a:gd name="T33" fmla="*/ 41 h 139"/>
                  <a:gd name="T34" fmla="*/ 31 w 62"/>
                  <a:gd name="T35" fmla="*/ 120 h 139"/>
                  <a:gd name="T36" fmla="*/ 1 w 62"/>
                  <a:gd name="T37" fmla="*/ 135 h 139"/>
                  <a:gd name="T38" fmla="*/ 31 w 62"/>
                  <a:gd name="T39" fmla="*/ 120 h 139"/>
                  <a:gd name="T40" fmla="*/ 31 w 62"/>
                  <a:gd name="T41" fmla="*/ 41 h 139"/>
                  <a:gd name="T42" fmla="*/ 13 w 62"/>
                  <a:gd name="T43" fmla="*/ 58 h 139"/>
                  <a:gd name="T44" fmla="*/ 13 w 62"/>
                  <a:gd name="T45" fmla="*/ 10 h 139"/>
                  <a:gd name="T46" fmla="*/ 13 w 62"/>
                  <a:gd name="T47" fmla="*/ 10 h 139"/>
                  <a:gd name="T48" fmla="*/ 13 w 62"/>
                  <a:gd name="T49" fmla="*/ 10 h 139"/>
                  <a:gd name="T50" fmla="*/ 13 w 62"/>
                  <a:gd name="T51" fmla="*/ 4 h 139"/>
                  <a:gd name="T52" fmla="*/ 31 w 62"/>
                  <a:gd name="T53" fmla="*/ 4 h 139"/>
                  <a:gd name="T54" fmla="*/ 31 w 62"/>
                  <a:gd name="T55" fmla="*/ 0 h 139"/>
                  <a:gd name="T56" fmla="*/ 13 w 62"/>
                  <a:gd name="T57" fmla="*/ 0 h 139"/>
                  <a:gd name="T58" fmla="*/ 9 w 62"/>
                  <a:gd name="T59" fmla="*/ 0 h 139"/>
                  <a:gd name="T60" fmla="*/ 9 w 62"/>
                  <a:gd name="T61" fmla="*/ 4 h 139"/>
                  <a:gd name="T62" fmla="*/ 9 w 62"/>
                  <a:gd name="T63" fmla="*/ 12 h 139"/>
                  <a:gd name="T64" fmla="*/ 1 w 62"/>
                  <a:gd name="T65" fmla="*/ 22 h 139"/>
                  <a:gd name="T66" fmla="*/ 0 w 62"/>
                  <a:gd name="T67" fmla="*/ 36 h 139"/>
                  <a:gd name="T68" fmla="*/ 0 w 62"/>
                  <a:gd name="T69" fmla="*/ 135 h 139"/>
                  <a:gd name="T70" fmla="*/ 1 w 62"/>
                  <a:gd name="T7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139">
                    <a:moveTo>
                      <a:pt x="31" y="120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45" y="120"/>
                      <a:pt x="57" y="123"/>
                      <a:pt x="60" y="135"/>
                    </a:cubicBezTo>
                    <a:cubicBezTo>
                      <a:pt x="62" y="139"/>
                      <a:pt x="61" y="139"/>
                      <a:pt x="61" y="135"/>
                    </a:cubicBezTo>
                    <a:cubicBezTo>
                      <a:pt x="61" y="114"/>
                      <a:pt x="61" y="57"/>
                      <a:pt x="61" y="36"/>
                    </a:cubicBezTo>
                    <a:cubicBezTo>
                      <a:pt x="61" y="32"/>
                      <a:pt x="62" y="26"/>
                      <a:pt x="60" y="22"/>
                    </a:cubicBezTo>
                    <a:cubicBezTo>
                      <a:pt x="59" y="17"/>
                      <a:pt x="56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lnTo>
                      <a:pt x="31" y="120"/>
                    </a:lnTo>
                    <a:close/>
                    <a:moveTo>
                      <a:pt x="1" y="135"/>
                    </a:moveTo>
                    <a:cubicBezTo>
                      <a:pt x="4" y="123"/>
                      <a:pt x="16" y="120"/>
                      <a:pt x="31" y="12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5" y="14"/>
                      <a:pt x="2" y="17"/>
                      <a:pt x="1" y="22"/>
                    </a:cubicBezTo>
                    <a:cubicBezTo>
                      <a:pt x="0" y="26"/>
                      <a:pt x="0" y="32"/>
                      <a:pt x="0" y="36"/>
                    </a:cubicBezTo>
                    <a:cubicBezTo>
                      <a:pt x="0" y="57"/>
                      <a:pt x="0" y="114"/>
                      <a:pt x="0" y="135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1" name="Freeform 58"/>
              <p:cNvSpPr>
                <a:spLocks/>
              </p:cNvSpPr>
              <p:nvPr/>
            </p:nvSpPr>
            <p:spPr bwMode="auto">
              <a:xfrm>
                <a:off x="-4249738" y="8509000"/>
                <a:ext cx="236538" cy="490538"/>
              </a:xfrm>
              <a:custGeom>
                <a:avLst/>
                <a:gdLst>
                  <a:gd name="T0" fmla="*/ 2 w 63"/>
                  <a:gd name="T1" fmla="*/ 127 h 131"/>
                  <a:gd name="T2" fmla="*/ 32 w 63"/>
                  <a:gd name="T3" fmla="*/ 112 h 131"/>
                  <a:gd name="T4" fmla="*/ 61 w 63"/>
                  <a:gd name="T5" fmla="*/ 127 h 131"/>
                  <a:gd name="T6" fmla="*/ 62 w 63"/>
                  <a:gd name="T7" fmla="*/ 127 h 131"/>
                  <a:gd name="T8" fmla="*/ 62 w 63"/>
                  <a:gd name="T9" fmla="*/ 28 h 131"/>
                  <a:gd name="T10" fmla="*/ 61 w 63"/>
                  <a:gd name="T11" fmla="*/ 14 h 131"/>
                  <a:gd name="T12" fmla="*/ 32 w 63"/>
                  <a:gd name="T13" fmla="*/ 0 h 131"/>
                  <a:gd name="T14" fmla="*/ 2 w 63"/>
                  <a:gd name="T15" fmla="*/ 14 h 131"/>
                  <a:gd name="T16" fmla="*/ 1 w 63"/>
                  <a:gd name="T17" fmla="*/ 28 h 131"/>
                  <a:gd name="T18" fmla="*/ 1 w 63"/>
                  <a:gd name="T19" fmla="*/ 127 h 131"/>
                  <a:gd name="T20" fmla="*/ 2 w 63"/>
                  <a:gd name="T21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31">
                    <a:moveTo>
                      <a:pt x="2" y="127"/>
                    </a:moveTo>
                    <a:cubicBezTo>
                      <a:pt x="5" y="115"/>
                      <a:pt x="17" y="112"/>
                      <a:pt x="32" y="112"/>
                    </a:cubicBezTo>
                    <a:cubicBezTo>
                      <a:pt x="46" y="112"/>
                      <a:pt x="58" y="115"/>
                      <a:pt x="61" y="127"/>
                    </a:cubicBezTo>
                    <a:cubicBezTo>
                      <a:pt x="63" y="131"/>
                      <a:pt x="62" y="131"/>
                      <a:pt x="62" y="127"/>
                    </a:cubicBezTo>
                    <a:cubicBezTo>
                      <a:pt x="62" y="106"/>
                      <a:pt x="62" y="49"/>
                      <a:pt x="62" y="28"/>
                    </a:cubicBezTo>
                    <a:cubicBezTo>
                      <a:pt x="62" y="24"/>
                      <a:pt x="62" y="18"/>
                      <a:pt x="61" y="14"/>
                    </a:cubicBezTo>
                    <a:cubicBezTo>
                      <a:pt x="57" y="3"/>
                      <a:pt x="46" y="0"/>
                      <a:pt x="32" y="0"/>
                    </a:cubicBezTo>
                    <a:cubicBezTo>
                      <a:pt x="17" y="0"/>
                      <a:pt x="6" y="3"/>
                      <a:pt x="2" y="14"/>
                    </a:cubicBezTo>
                    <a:cubicBezTo>
                      <a:pt x="1" y="18"/>
                      <a:pt x="1" y="24"/>
                      <a:pt x="1" y="28"/>
                    </a:cubicBezTo>
                    <a:cubicBezTo>
                      <a:pt x="1" y="49"/>
                      <a:pt x="1" y="106"/>
                      <a:pt x="1" y="127"/>
                    </a:cubicBezTo>
                    <a:cubicBezTo>
                      <a:pt x="1" y="131"/>
                      <a:pt x="0" y="131"/>
                      <a:pt x="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2" name="Freeform 59"/>
              <p:cNvSpPr>
                <a:spLocks noEditPoints="1"/>
              </p:cNvSpPr>
              <p:nvPr/>
            </p:nvSpPr>
            <p:spPr bwMode="auto">
              <a:xfrm>
                <a:off x="-1698625" y="3784600"/>
                <a:ext cx="444500" cy="447675"/>
              </a:xfrm>
              <a:custGeom>
                <a:avLst/>
                <a:gdLst>
                  <a:gd name="T0" fmla="*/ 59 w 118"/>
                  <a:gd name="T1" fmla="*/ 119 h 119"/>
                  <a:gd name="T2" fmla="*/ 68 w 118"/>
                  <a:gd name="T3" fmla="*/ 119 h 119"/>
                  <a:gd name="T4" fmla="*/ 68 w 118"/>
                  <a:gd name="T5" fmla="*/ 110 h 119"/>
                  <a:gd name="T6" fmla="*/ 88 w 118"/>
                  <a:gd name="T7" fmla="*/ 102 h 119"/>
                  <a:gd name="T8" fmla="*/ 94 w 118"/>
                  <a:gd name="T9" fmla="*/ 108 h 119"/>
                  <a:gd name="T10" fmla="*/ 108 w 118"/>
                  <a:gd name="T11" fmla="*/ 95 h 119"/>
                  <a:gd name="T12" fmla="*/ 101 w 118"/>
                  <a:gd name="T13" fmla="*/ 89 h 119"/>
                  <a:gd name="T14" fmla="*/ 109 w 118"/>
                  <a:gd name="T15" fmla="*/ 69 h 119"/>
                  <a:gd name="T16" fmla="*/ 118 w 118"/>
                  <a:gd name="T17" fmla="*/ 69 h 119"/>
                  <a:gd name="T18" fmla="*/ 118 w 118"/>
                  <a:gd name="T19" fmla="*/ 50 h 119"/>
                  <a:gd name="T20" fmla="*/ 109 w 118"/>
                  <a:gd name="T21" fmla="*/ 50 h 119"/>
                  <a:gd name="T22" fmla="*/ 101 w 118"/>
                  <a:gd name="T23" fmla="*/ 31 h 119"/>
                  <a:gd name="T24" fmla="*/ 108 w 118"/>
                  <a:gd name="T25" fmla="*/ 24 h 119"/>
                  <a:gd name="T26" fmla="*/ 94 w 118"/>
                  <a:gd name="T27" fmla="*/ 11 h 119"/>
                  <a:gd name="T28" fmla="*/ 88 w 118"/>
                  <a:gd name="T29" fmla="*/ 17 h 119"/>
                  <a:gd name="T30" fmla="*/ 68 w 118"/>
                  <a:gd name="T31" fmla="*/ 9 h 119"/>
                  <a:gd name="T32" fmla="*/ 68 w 118"/>
                  <a:gd name="T33" fmla="*/ 0 h 119"/>
                  <a:gd name="T34" fmla="*/ 59 w 118"/>
                  <a:gd name="T35" fmla="*/ 0 h 119"/>
                  <a:gd name="T36" fmla="*/ 59 w 118"/>
                  <a:gd name="T37" fmla="*/ 22 h 119"/>
                  <a:gd name="T38" fmla="*/ 97 w 118"/>
                  <a:gd name="T39" fmla="*/ 60 h 119"/>
                  <a:gd name="T40" fmla="*/ 59 w 118"/>
                  <a:gd name="T41" fmla="*/ 97 h 119"/>
                  <a:gd name="T42" fmla="*/ 59 w 118"/>
                  <a:gd name="T43" fmla="*/ 119 h 119"/>
                  <a:gd name="T44" fmla="*/ 17 w 118"/>
                  <a:gd name="T45" fmla="*/ 89 h 119"/>
                  <a:gd name="T46" fmla="*/ 11 w 118"/>
                  <a:gd name="T47" fmla="*/ 95 h 119"/>
                  <a:gd name="T48" fmla="*/ 24 w 118"/>
                  <a:gd name="T49" fmla="*/ 108 h 119"/>
                  <a:gd name="T50" fmla="*/ 30 w 118"/>
                  <a:gd name="T51" fmla="*/ 102 h 119"/>
                  <a:gd name="T52" fmla="*/ 50 w 118"/>
                  <a:gd name="T53" fmla="*/ 110 h 119"/>
                  <a:gd name="T54" fmla="*/ 50 w 118"/>
                  <a:gd name="T55" fmla="*/ 119 h 119"/>
                  <a:gd name="T56" fmla="*/ 59 w 118"/>
                  <a:gd name="T57" fmla="*/ 119 h 119"/>
                  <a:gd name="T58" fmla="*/ 59 w 118"/>
                  <a:gd name="T59" fmla="*/ 97 h 119"/>
                  <a:gd name="T60" fmla="*/ 59 w 118"/>
                  <a:gd name="T61" fmla="*/ 97 h 119"/>
                  <a:gd name="T62" fmla="*/ 21 w 118"/>
                  <a:gd name="T63" fmla="*/ 60 h 119"/>
                  <a:gd name="T64" fmla="*/ 59 w 118"/>
                  <a:gd name="T65" fmla="*/ 22 h 119"/>
                  <a:gd name="T66" fmla="*/ 59 w 118"/>
                  <a:gd name="T67" fmla="*/ 22 h 119"/>
                  <a:gd name="T68" fmla="*/ 59 w 118"/>
                  <a:gd name="T69" fmla="*/ 22 h 119"/>
                  <a:gd name="T70" fmla="*/ 59 w 118"/>
                  <a:gd name="T71" fmla="*/ 0 h 119"/>
                  <a:gd name="T72" fmla="*/ 50 w 118"/>
                  <a:gd name="T73" fmla="*/ 0 h 119"/>
                  <a:gd name="T74" fmla="*/ 50 w 118"/>
                  <a:gd name="T75" fmla="*/ 9 h 119"/>
                  <a:gd name="T76" fmla="*/ 30 w 118"/>
                  <a:gd name="T77" fmla="*/ 17 h 119"/>
                  <a:gd name="T78" fmla="*/ 24 w 118"/>
                  <a:gd name="T79" fmla="*/ 11 h 119"/>
                  <a:gd name="T80" fmla="*/ 11 w 118"/>
                  <a:gd name="T81" fmla="*/ 24 h 119"/>
                  <a:gd name="T82" fmla="*/ 17 w 118"/>
                  <a:gd name="T83" fmla="*/ 31 h 119"/>
                  <a:gd name="T84" fmla="*/ 9 w 118"/>
                  <a:gd name="T85" fmla="*/ 50 h 119"/>
                  <a:gd name="T86" fmla="*/ 0 w 118"/>
                  <a:gd name="T87" fmla="*/ 50 h 119"/>
                  <a:gd name="T88" fmla="*/ 0 w 118"/>
                  <a:gd name="T89" fmla="*/ 69 h 119"/>
                  <a:gd name="T90" fmla="*/ 9 w 118"/>
                  <a:gd name="T91" fmla="*/ 69 h 119"/>
                  <a:gd name="T92" fmla="*/ 17 w 118"/>
                  <a:gd name="T93" fmla="*/ 8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119">
                    <a:moveTo>
                      <a:pt x="59" y="119"/>
                    </a:moveTo>
                    <a:cubicBezTo>
                      <a:pt x="68" y="119"/>
                      <a:pt x="68" y="119"/>
                      <a:pt x="68" y="119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76" y="109"/>
                      <a:pt x="82" y="106"/>
                      <a:pt x="88" y="102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8" y="95"/>
                      <a:pt x="108" y="95"/>
                      <a:pt x="108" y="95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5" y="83"/>
                      <a:pt x="108" y="76"/>
                      <a:pt x="109" y="69"/>
                    </a:cubicBez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08" y="43"/>
                      <a:pt x="105" y="36"/>
                      <a:pt x="101" y="31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2" y="13"/>
                      <a:pt x="76" y="11"/>
                      <a:pt x="68" y="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80" y="22"/>
                      <a:pt x="97" y="39"/>
                      <a:pt x="97" y="60"/>
                    </a:cubicBezTo>
                    <a:cubicBezTo>
                      <a:pt x="97" y="81"/>
                      <a:pt x="80" y="97"/>
                      <a:pt x="59" y="97"/>
                    </a:cubicBezTo>
                    <a:lnTo>
                      <a:pt x="59" y="119"/>
                    </a:lnTo>
                    <a:close/>
                    <a:moveTo>
                      <a:pt x="17" y="89"/>
                    </a:moveTo>
                    <a:cubicBezTo>
                      <a:pt x="11" y="95"/>
                      <a:pt x="11" y="95"/>
                      <a:pt x="11" y="95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6" y="106"/>
                      <a:pt x="42" y="109"/>
                      <a:pt x="50" y="110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38" y="97"/>
                      <a:pt x="21" y="81"/>
                      <a:pt x="21" y="60"/>
                    </a:cubicBezTo>
                    <a:cubicBezTo>
                      <a:pt x="21" y="39"/>
                      <a:pt x="38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2" y="11"/>
                      <a:pt x="36" y="13"/>
                      <a:pt x="30" y="1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3" y="36"/>
                      <a:pt x="10" y="43"/>
                      <a:pt x="9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0" y="76"/>
                      <a:pt x="13" y="83"/>
                      <a:pt x="1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3" name="Freeform 60"/>
              <p:cNvSpPr>
                <a:spLocks noEditPoints="1"/>
              </p:cNvSpPr>
              <p:nvPr/>
            </p:nvSpPr>
            <p:spPr bwMode="auto">
              <a:xfrm>
                <a:off x="-1355725" y="3586163"/>
                <a:ext cx="300038" cy="300038"/>
              </a:xfrm>
              <a:custGeom>
                <a:avLst/>
                <a:gdLst>
                  <a:gd name="T0" fmla="*/ 74 w 80"/>
                  <a:gd name="T1" fmla="*/ 33 h 80"/>
                  <a:gd name="T2" fmla="*/ 80 w 80"/>
                  <a:gd name="T3" fmla="*/ 31 h 80"/>
                  <a:gd name="T4" fmla="*/ 74 w 80"/>
                  <a:gd name="T5" fmla="*/ 17 h 80"/>
                  <a:gd name="T6" fmla="*/ 68 w 80"/>
                  <a:gd name="T7" fmla="*/ 20 h 80"/>
                  <a:gd name="T8" fmla="*/ 60 w 80"/>
                  <a:gd name="T9" fmla="*/ 11 h 80"/>
                  <a:gd name="T10" fmla="*/ 62 w 80"/>
                  <a:gd name="T11" fmla="*/ 5 h 80"/>
                  <a:gd name="T12" fmla="*/ 48 w 80"/>
                  <a:gd name="T13" fmla="*/ 0 h 80"/>
                  <a:gd name="T14" fmla="*/ 46 w 80"/>
                  <a:gd name="T15" fmla="*/ 5 h 80"/>
                  <a:gd name="T16" fmla="*/ 40 w 80"/>
                  <a:gd name="T17" fmla="*/ 5 h 80"/>
                  <a:gd name="T18" fmla="*/ 40 w 80"/>
                  <a:gd name="T19" fmla="*/ 16 h 80"/>
                  <a:gd name="T20" fmla="*/ 62 w 80"/>
                  <a:gd name="T21" fmla="*/ 31 h 80"/>
                  <a:gd name="T22" fmla="*/ 49 w 80"/>
                  <a:gd name="T23" fmla="*/ 61 h 80"/>
                  <a:gd name="T24" fmla="*/ 49 w 80"/>
                  <a:gd name="T25" fmla="*/ 61 h 80"/>
                  <a:gd name="T26" fmla="*/ 40 w 80"/>
                  <a:gd name="T27" fmla="*/ 63 h 80"/>
                  <a:gd name="T28" fmla="*/ 40 w 80"/>
                  <a:gd name="T29" fmla="*/ 63 h 80"/>
                  <a:gd name="T30" fmla="*/ 40 w 80"/>
                  <a:gd name="T31" fmla="*/ 75 h 80"/>
                  <a:gd name="T32" fmla="*/ 46 w 80"/>
                  <a:gd name="T33" fmla="*/ 74 h 80"/>
                  <a:gd name="T34" fmla="*/ 49 w 80"/>
                  <a:gd name="T35" fmla="*/ 80 h 80"/>
                  <a:gd name="T36" fmla="*/ 63 w 80"/>
                  <a:gd name="T37" fmla="*/ 74 h 80"/>
                  <a:gd name="T38" fmla="*/ 60 w 80"/>
                  <a:gd name="T39" fmla="*/ 68 h 80"/>
                  <a:gd name="T40" fmla="*/ 69 w 80"/>
                  <a:gd name="T41" fmla="*/ 60 h 80"/>
                  <a:gd name="T42" fmla="*/ 74 w 80"/>
                  <a:gd name="T43" fmla="*/ 62 h 80"/>
                  <a:gd name="T44" fmla="*/ 80 w 80"/>
                  <a:gd name="T45" fmla="*/ 48 h 80"/>
                  <a:gd name="T46" fmla="*/ 74 w 80"/>
                  <a:gd name="T47" fmla="*/ 46 h 80"/>
                  <a:gd name="T48" fmla="*/ 74 w 80"/>
                  <a:gd name="T49" fmla="*/ 33 h 80"/>
                  <a:gd name="T50" fmla="*/ 40 w 80"/>
                  <a:gd name="T51" fmla="*/ 5 h 80"/>
                  <a:gd name="T52" fmla="*/ 33 w 80"/>
                  <a:gd name="T53" fmla="*/ 5 h 80"/>
                  <a:gd name="T54" fmla="*/ 31 w 80"/>
                  <a:gd name="T55" fmla="*/ 0 h 80"/>
                  <a:gd name="T56" fmla="*/ 17 w 80"/>
                  <a:gd name="T57" fmla="*/ 6 h 80"/>
                  <a:gd name="T58" fmla="*/ 20 w 80"/>
                  <a:gd name="T59" fmla="*/ 11 h 80"/>
                  <a:gd name="T60" fmla="*/ 11 w 80"/>
                  <a:gd name="T61" fmla="*/ 20 h 80"/>
                  <a:gd name="T62" fmla="*/ 5 w 80"/>
                  <a:gd name="T63" fmla="*/ 18 h 80"/>
                  <a:gd name="T64" fmla="*/ 0 w 80"/>
                  <a:gd name="T65" fmla="*/ 32 h 80"/>
                  <a:gd name="T66" fmla="*/ 5 w 80"/>
                  <a:gd name="T67" fmla="*/ 34 h 80"/>
                  <a:gd name="T68" fmla="*/ 6 w 80"/>
                  <a:gd name="T69" fmla="*/ 46 h 80"/>
                  <a:gd name="T70" fmla="*/ 0 w 80"/>
                  <a:gd name="T71" fmla="*/ 49 h 80"/>
                  <a:gd name="T72" fmla="*/ 6 w 80"/>
                  <a:gd name="T73" fmla="*/ 62 h 80"/>
                  <a:gd name="T74" fmla="*/ 11 w 80"/>
                  <a:gd name="T75" fmla="*/ 60 h 80"/>
                  <a:gd name="T76" fmla="*/ 20 w 80"/>
                  <a:gd name="T77" fmla="*/ 69 h 80"/>
                  <a:gd name="T78" fmla="*/ 18 w 80"/>
                  <a:gd name="T79" fmla="*/ 74 h 80"/>
                  <a:gd name="T80" fmla="*/ 32 w 80"/>
                  <a:gd name="T81" fmla="*/ 80 h 80"/>
                  <a:gd name="T82" fmla="*/ 34 w 80"/>
                  <a:gd name="T83" fmla="*/ 74 h 80"/>
                  <a:gd name="T84" fmla="*/ 40 w 80"/>
                  <a:gd name="T85" fmla="*/ 75 h 80"/>
                  <a:gd name="T86" fmla="*/ 40 w 80"/>
                  <a:gd name="T87" fmla="*/ 63 h 80"/>
                  <a:gd name="T88" fmla="*/ 18 w 80"/>
                  <a:gd name="T89" fmla="*/ 49 h 80"/>
                  <a:gd name="T90" fmla="*/ 31 w 80"/>
                  <a:gd name="T91" fmla="*/ 18 h 80"/>
                  <a:gd name="T92" fmla="*/ 40 w 80"/>
                  <a:gd name="T93" fmla="*/ 16 h 80"/>
                  <a:gd name="T94" fmla="*/ 40 w 80"/>
                  <a:gd name="T95" fmla="*/ 16 h 80"/>
                  <a:gd name="T96" fmla="*/ 40 w 80"/>
                  <a:gd name="T97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" h="80">
                    <a:moveTo>
                      <a:pt x="74" y="33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6" y="16"/>
                      <a:pt x="63" y="13"/>
                      <a:pt x="60" y="11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5"/>
                      <a:pt x="42" y="5"/>
                      <a:pt x="40" y="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9" y="16"/>
                      <a:pt x="58" y="22"/>
                      <a:pt x="62" y="31"/>
                    </a:cubicBezTo>
                    <a:cubicBezTo>
                      <a:pt x="67" y="43"/>
                      <a:pt x="61" y="56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6" y="63"/>
                      <a:pt x="43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2" y="75"/>
                      <a:pt x="44" y="75"/>
                      <a:pt x="46" y="74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4" y="66"/>
                      <a:pt x="67" y="63"/>
                      <a:pt x="69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2"/>
                      <a:pt x="75" y="37"/>
                      <a:pt x="74" y="33"/>
                    </a:cubicBezTo>
                    <a:close/>
                    <a:moveTo>
                      <a:pt x="40" y="5"/>
                    </a:moveTo>
                    <a:cubicBezTo>
                      <a:pt x="38" y="5"/>
                      <a:pt x="36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6" y="14"/>
                      <a:pt x="13" y="17"/>
                      <a:pt x="11" y="2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8"/>
                      <a:pt x="5" y="42"/>
                      <a:pt x="6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4" y="63"/>
                      <a:pt x="17" y="66"/>
                      <a:pt x="20" y="69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6" y="75"/>
                      <a:pt x="38" y="75"/>
                      <a:pt x="40" y="7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31" y="63"/>
                      <a:pt x="22" y="58"/>
                      <a:pt x="18" y="49"/>
                    </a:cubicBezTo>
                    <a:cubicBezTo>
                      <a:pt x="13" y="37"/>
                      <a:pt x="19" y="23"/>
                      <a:pt x="31" y="18"/>
                    </a:cubicBezTo>
                    <a:cubicBezTo>
                      <a:pt x="34" y="17"/>
                      <a:pt x="37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4" name="Rectangle 61"/>
              <p:cNvSpPr>
                <a:spLocks noChangeArrowheads="1"/>
              </p:cNvSpPr>
              <p:nvPr/>
            </p:nvSpPr>
            <p:spPr bwMode="auto">
              <a:xfrm>
                <a:off x="-3163888" y="6438900"/>
                <a:ext cx="82550" cy="549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5" name="Rectangle 62"/>
              <p:cNvSpPr>
                <a:spLocks noChangeArrowheads="1"/>
              </p:cNvSpPr>
              <p:nvPr/>
            </p:nvSpPr>
            <p:spPr bwMode="auto">
              <a:xfrm>
                <a:off x="-3282950" y="6740525"/>
                <a:ext cx="82550" cy="247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6" name="Rectangle 63"/>
              <p:cNvSpPr>
                <a:spLocks noChangeArrowheads="1"/>
              </p:cNvSpPr>
              <p:nvPr/>
            </p:nvSpPr>
            <p:spPr bwMode="auto">
              <a:xfrm>
                <a:off x="-3403600" y="6521450"/>
                <a:ext cx="82550" cy="466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7" name="Rectangle 64"/>
              <p:cNvSpPr>
                <a:spLocks noChangeArrowheads="1"/>
              </p:cNvSpPr>
              <p:nvPr/>
            </p:nvSpPr>
            <p:spPr bwMode="auto">
              <a:xfrm>
                <a:off x="-3524250" y="6669088"/>
                <a:ext cx="82550" cy="319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8" name="Rectangle 65"/>
              <p:cNvSpPr>
                <a:spLocks noChangeArrowheads="1"/>
              </p:cNvSpPr>
              <p:nvPr/>
            </p:nvSpPr>
            <p:spPr bwMode="auto">
              <a:xfrm>
                <a:off x="-3644900" y="6615113"/>
                <a:ext cx="82550" cy="373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9" name="Rectangle 66"/>
              <p:cNvSpPr>
                <a:spLocks noChangeArrowheads="1"/>
              </p:cNvSpPr>
              <p:nvPr/>
            </p:nvSpPr>
            <p:spPr bwMode="auto">
              <a:xfrm>
                <a:off x="-3163888" y="6375400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0" name="Rectangle 67"/>
              <p:cNvSpPr>
                <a:spLocks noChangeArrowheads="1"/>
              </p:cNvSpPr>
              <p:nvPr/>
            </p:nvSpPr>
            <p:spPr bwMode="auto">
              <a:xfrm>
                <a:off x="-3403600" y="6461125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1" name="Rectangle 68"/>
              <p:cNvSpPr>
                <a:spLocks noChangeArrowheads="1"/>
              </p:cNvSpPr>
              <p:nvPr/>
            </p:nvSpPr>
            <p:spPr bwMode="auto">
              <a:xfrm>
                <a:off x="-3524250" y="6608763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2" name="Rectangle 69"/>
              <p:cNvSpPr>
                <a:spLocks noChangeArrowheads="1"/>
              </p:cNvSpPr>
              <p:nvPr/>
            </p:nvSpPr>
            <p:spPr bwMode="auto">
              <a:xfrm>
                <a:off x="-3644900" y="6556375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3" name="Rectangle 70"/>
              <p:cNvSpPr>
                <a:spLocks noChangeArrowheads="1"/>
              </p:cNvSpPr>
              <p:nvPr/>
            </p:nvSpPr>
            <p:spPr bwMode="auto">
              <a:xfrm>
                <a:off x="-3282950" y="6680200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4" name="Freeform 71"/>
              <p:cNvSpPr>
                <a:spLocks/>
              </p:cNvSpPr>
              <p:nvPr/>
            </p:nvSpPr>
            <p:spPr bwMode="auto">
              <a:xfrm>
                <a:off x="-4775200" y="2060575"/>
                <a:ext cx="560388" cy="331788"/>
              </a:xfrm>
              <a:custGeom>
                <a:avLst/>
                <a:gdLst>
                  <a:gd name="T0" fmla="*/ 84 w 149"/>
                  <a:gd name="T1" fmla="*/ 0 h 88"/>
                  <a:gd name="T2" fmla="*/ 84 w 149"/>
                  <a:gd name="T3" fmla="*/ 15 h 88"/>
                  <a:gd name="T4" fmla="*/ 0 w 149"/>
                  <a:gd name="T5" fmla="*/ 88 h 88"/>
                  <a:gd name="T6" fmla="*/ 84 w 149"/>
                  <a:gd name="T7" fmla="*/ 71 h 88"/>
                  <a:gd name="T8" fmla="*/ 84 w 149"/>
                  <a:gd name="T9" fmla="*/ 86 h 88"/>
                  <a:gd name="T10" fmla="*/ 149 w 149"/>
                  <a:gd name="T11" fmla="*/ 43 h 88"/>
                  <a:gd name="T12" fmla="*/ 84 w 149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88">
                    <a:moveTo>
                      <a:pt x="84" y="0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9" y="15"/>
                      <a:pt x="0" y="88"/>
                      <a:pt x="0" y="88"/>
                    </a:cubicBezTo>
                    <a:cubicBezTo>
                      <a:pt x="0" y="88"/>
                      <a:pt x="23" y="71"/>
                      <a:pt x="84" y="71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149" y="43"/>
                      <a:pt x="149" y="43"/>
                      <a:pt x="149" y="4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5" name="Freeform 72"/>
              <p:cNvSpPr>
                <a:spLocks/>
              </p:cNvSpPr>
              <p:nvPr/>
            </p:nvSpPr>
            <p:spPr bwMode="auto">
              <a:xfrm>
                <a:off x="-4832350" y="2354263"/>
                <a:ext cx="557213" cy="330200"/>
              </a:xfrm>
              <a:custGeom>
                <a:avLst/>
                <a:gdLst>
                  <a:gd name="T0" fmla="*/ 65 w 148"/>
                  <a:gd name="T1" fmla="*/ 88 h 88"/>
                  <a:gd name="T2" fmla="*/ 65 w 148"/>
                  <a:gd name="T3" fmla="*/ 73 h 88"/>
                  <a:gd name="T4" fmla="*/ 148 w 148"/>
                  <a:gd name="T5" fmla="*/ 0 h 88"/>
                  <a:gd name="T6" fmla="*/ 65 w 148"/>
                  <a:gd name="T7" fmla="*/ 17 h 88"/>
                  <a:gd name="T8" fmla="*/ 65 w 148"/>
                  <a:gd name="T9" fmla="*/ 2 h 88"/>
                  <a:gd name="T10" fmla="*/ 0 w 148"/>
                  <a:gd name="T11" fmla="*/ 45 h 88"/>
                  <a:gd name="T12" fmla="*/ 65 w 14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8">
                    <a:moveTo>
                      <a:pt x="65" y="88"/>
                    </a:moveTo>
                    <a:cubicBezTo>
                      <a:pt x="65" y="73"/>
                      <a:pt x="65" y="73"/>
                      <a:pt x="65" y="73"/>
                    </a:cubicBezTo>
                    <a:cubicBezTo>
                      <a:pt x="140" y="73"/>
                      <a:pt x="148" y="0"/>
                      <a:pt x="148" y="0"/>
                    </a:cubicBezTo>
                    <a:cubicBezTo>
                      <a:pt x="148" y="0"/>
                      <a:pt x="126" y="17"/>
                      <a:pt x="65" y="17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65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6" name="Freeform 73"/>
              <p:cNvSpPr>
                <a:spLocks noEditPoints="1"/>
              </p:cNvSpPr>
              <p:nvPr/>
            </p:nvSpPr>
            <p:spPr bwMode="auto">
              <a:xfrm>
                <a:off x="-2119313" y="1884363"/>
                <a:ext cx="703263" cy="698500"/>
              </a:xfrm>
              <a:custGeom>
                <a:avLst/>
                <a:gdLst>
                  <a:gd name="T0" fmla="*/ 140 w 187"/>
                  <a:gd name="T1" fmla="*/ 174 h 186"/>
                  <a:gd name="T2" fmla="*/ 174 w 187"/>
                  <a:gd name="T3" fmla="*/ 140 h 186"/>
                  <a:gd name="T4" fmla="*/ 185 w 187"/>
                  <a:gd name="T5" fmla="*/ 112 h 186"/>
                  <a:gd name="T6" fmla="*/ 185 w 187"/>
                  <a:gd name="T7" fmla="*/ 74 h 186"/>
                  <a:gd name="T8" fmla="*/ 174 w 187"/>
                  <a:gd name="T9" fmla="*/ 47 h 186"/>
                  <a:gd name="T10" fmla="*/ 140 w 187"/>
                  <a:gd name="T11" fmla="*/ 12 h 186"/>
                  <a:gd name="T12" fmla="*/ 128 w 187"/>
                  <a:gd name="T13" fmla="*/ 6 h 186"/>
                  <a:gd name="T14" fmla="*/ 100 w 187"/>
                  <a:gd name="T15" fmla="*/ 0 h 186"/>
                  <a:gd name="T16" fmla="*/ 104 w 187"/>
                  <a:gd name="T17" fmla="*/ 9 h 186"/>
                  <a:gd name="T18" fmla="*/ 115 w 187"/>
                  <a:gd name="T19" fmla="*/ 9 h 186"/>
                  <a:gd name="T20" fmla="*/ 126 w 187"/>
                  <a:gd name="T21" fmla="*/ 12 h 186"/>
                  <a:gd name="T22" fmla="*/ 123 w 187"/>
                  <a:gd name="T23" fmla="*/ 14 h 186"/>
                  <a:gd name="T24" fmla="*/ 108 w 187"/>
                  <a:gd name="T25" fmla="*/ 20 h 186"/>
                  <a:gd name="T26" fmla="*/ 110 w 187"/>
                  <a:gd name="T27" fmla="*/ 29 h 186"/>
                  <a:gd name="T28" fmla="*/ 119 w 187"/>
                  <a:gd name="T29" fmla="*/ 36 h 186"/>
                  <a:gd name="T30" fmla="*/ 132 w 187"/>
                  <a:gd name="T31" fmla="*/ 18 h 186"/>
                  <a:gd name="T32" fmla="*/ 142 w 187"/>
                  <a:gd name="T33" fmla="*/ 21 h 186"/>
                  <a:gd name="T34" fmla="*/ 150 w 187"/>
                  <a:gd name="T35" fmla="*/ 25 h 186"/>
                  <a:gd name="T36" fmla="*/ 154 w 187"/>
                  <a:gd name="T37" fmla="*/ 38 h 186"/>
                  <a:gd name="T38" fmla="*/ 151 w 187"/>
                  <a:gd name="T39" fmla="*/ 45 h 186"/>
                  <a:gd name="T40" fmla="*/ 146 w 187"/>
                  <a:gd name="T41" fmla="*/ 40 h 186"/>
                  <a:gd name="T42" fmla="*/ 135 w 187"/>
                  <a:gd name="T43" fmla="*/ 41 h 186"/>
                  <a:gd name="T44" fmla="*/ 143 w 187"/>
                  <a:gd name="T45" fmla="*/ 46 h 186"/>
                  <a:gd name="T46" fmla="*/ 123 w 187"/>
                  <a:gd name="T47" fmla="*/ 54 h 186"/>
                  <a:gd name="T48" fmla="*/ 113 w 187"/>
                  <a:gd name="T49" fmla="*/ 60 h 186"/>
                  <a:gd name="T50" fmla="*/ 101 w 187"/>
                  <a:gd name="T51" fmla="*/ 72 h 186"/>
                  <a:gd name="T52" fmla="*/ 108 w 187"/>
                  <a:gd name="T53" fmla="*/ 110 h 186"/>
                  <a:gd name="T54" fmla="*/ 118 w 187"/>
                  <a:gd name="T55" fmla="*/ 113 h 186"/>
                  <a:gd name="T56" fmla="*/ 129 w 187"/>
                  <a:gd name="T57" fmla="*/ 116 h 186"/>
                  <a:gd name="T58" fmla="*/ 146 w 187"/>
                  <a:gd name="T59" fmla="*/ 126 h 186"/>
                  <a:gd name="T60" fmla="*/ 155 w 187"/>
                  <a:gd name="T61" fmla="*/ 135 h 186"/>
                  <a:gd name="T62" fmla="*/ 169 w 187"/>
                  <a:gd name="T63" fmla="*/ 139 h 186"/>
                  <a:gd name="T64" fmla="*/ 107 w 187"/>
                  <a:gd name="T65" fmla="*/ 163 h 186"/>
                  <a:gd name="T66" fmla="*/ 1 w 187"/>
                  <a:gd name="T67" fmla="*/ 79 h 186"/>
                  <a:gd name="T68" fmla="*/ 3 w 187"/>
                  <a:gd name="T69" fmla="*/ 116 h 186"/>
                  <a:gd name="T70" fmla="*/ 20 w 187"/>
                  <a:gd name="T71" fmla="*/ 151 h 186"/>
                  <a:gd name="T72" fmla="*/ 59 w 187"/>
                  <a:gd name="T73" fmla="*/ 180 h 186"/>
                  <a:gd name="T74" fmla="*/ 95 w 187"/>
                  <a:gd name="T75" fmla="*/ 148 h 186"/>
                  <a:gd name="T76" fmla="*/ 92 w 187"/>
                  <a:gd name="T77" fmla="*/ 133 h 186"/>
                  <a:gd name="T78" fmla="*/ 97 w 187"/>
                  <a:gd name="T79" fmla="*/ 119 h 186"/>
                  <a:gd name="T80" fmla="*/ 85 w 187"/>
                  <a:gd name="T81" fmla="*/ 115 h 186"/>
                  <a:gd name="T82" fmla="*/ 73 w 187"/>
                  <a:gd name="T83" fmla="*/ 107 h 186"/>
                  <a:gd name="T84" fmla="*/ 54 w 187"/>
                  <a:gd name="T85" fmla="*/ 99 h 186"/>
                  <a:gd name="T86" fmla="*/ 45 w 187"/>
                  <a:gd name="T87" fmla="*/ 83 h 186"/>
                  <a:gd name="T88" fmla="*/ 41 w 187"/>
                  <a:gd name="T89" fmla="*/ 81 h 186"/>
                  <a:gd name="T90" fmla="*/ 40 w 187"/>
                  <a:gd name="T91" fmla="*/ 84 h 186"/>
                  <a:gd name="T92" fmla="*/ 34 w 187"/>
                  <a:gd name="T93" fmla="*/ 69 h 186"/>
                  <a:gd name="T94" fmla="*/ 34 w 187"/>
                  <a:gd name="T95" fmla="*/ 53 h 186"/>
                  <a:gd name="T96" fmla="*/ 41 w 187"/>
                  <a:gd name="T97" fmla="*/ 36 h 186"/>
                  <a:gd name="T98" fmla="*/ 40 w 187"/>
                  <a:gd name="T99" fmla="*/ 26 h 186"/>
                  <a:gd name="T100" fmla="*/ 84 w 187"/>
                  <a:gd name="T101" fmla="*/ 7 h 186"/>
                  <a:gd name="T102" fmla="*/ 100 w 187"/>
                  <a:gd name="T103" fmla="*/ 0 h 186"/>
                  <a:gd name="T104" fmla="*/ 58 w 187"/>
                  <a:gd name="T105" fmla="*/ 7 h 186"/>
                  <a:gd name="T106" fmla="*/ 27 w 187"/>
                  <a:gd name="T107" fmla="*/ 27 h 186"/>
                  <a:gd name="T108" fmla="*/ 6 w 187"/>
                  <a:gd name="T109" fmla="*/ 59 h 186"/>
                  <a:gd name="T110" fmla="*/ 99 w 187"/>
                  <a:gd name="T111" fmla="*/ 117 h 186"/>
                  <a:gd name="T112" fmla="*/ 86 w 187"/>
                  <a:gd name="T113" fmla="*/ 103 h 186"/>
                  <a:gd name="T114" fmla="*/ 83 w 187"/>
                  <a:gd name="T115" fmla="*/ 94 h 186"/>
                  <a:gd name="T116" fmla="*/ 67 w 187"/>
                  <a:gd name="T117" fmla="*/ 97 h 186"/>
                  <a:gd name="T118" fmla="*/ 75 w 187"/>
                  <a:gd name="T119" fmla="*/ 77 h 186"/>
                  <a:gd name="T120" fmla="*/ 92 w 187"/>
                  <a:gd name="T121" fmla="*/ 77 h 186"/>
                  <a:gd name="T122" fmla="*/ 97 w 187"/>
                  <a:gd name="T123" fmla="*/ 7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86">
                    <a:moveTo>
                      <a:pt x="100" y="186"/>
                    </a:moveTo>
                    <a:cubicBezTo>
                      <a:pt x="105" y="186"/>
                      <a:pt x="109" y="185"/>
                      <a:pt x="114" y="184"/>
                    </a:cubicBezTo>
                    <a:cubicBezTo>
                      <a:pt x="117" y="183"/>
                      <a:pt x="120" y="183"/>
                      <a:pt x="123" y="182"/>
                    </a:cubicBezTo>
                    <a:cubicBezTo>
                      <a:pt x="125" y="181"/>
                      <a:pt x="126" y="181"/>
                      <a:pt x="128" y="180"/>
                    </a:cubicBezTo>
                    <a:cubicBezTo>
                      <a:pt x="130" y="179"/>
                      <a:pt x="133" y="178"/>
                      <a:pt x="136" y="176"/>
                    </a:cubicBezTo>
                    <a:cubicBezTo>
                      <a:pt x="137" y="176"/>
                      <a:pt x="139" y="175"/>
                      <a:pt x="140" y="174"/>
                    </a:cubicBezTo>
                    <a:cubicBezTo>
                      <a:pt x="146" y="171"/>
                      <a:pt x="151" y="167"/>
                      <a:pt x="156" y="162"/>
                    </a:cubicBezTo>
                    <a:cubicBezTo>
                      <a:pt x="157" y="161"/>
                      <a:pt x="158" y="160"/>
                      <a:pt x="159" y="159"/>
                    </a:cubicBezTo>
                    <a:cubicBezTo>
                      <a:pt x="160" y="158"/>
                      <a:pt x="161" y="157"/>
                      <a:pt x="162" y="156"/>
                    </a:cubicBezTo>
                    <a:cubicBezTo>
                      <a:pt x="164" y="154"/>
                      <a:pt x="165" y="152"/>
                      <a:pt x="167" y="151"/>
                    </a:cubicBezTo>
                    <a:cubicBezTo>
                      <a:pt x="169" y="148"/>
                      <a:pt x="171" y="145"/>
                      <a:pt x="173" y="142"/>
                    </a:cubicBezTo>
                    <a:cubicBezTo>
                      <a:pt x="173" y="141"/>
                      <a:pt x="174" y="140"/>
                      <a:pt x="174" y="140"/>
                    </a:cubicBezTo>
                    <a:cubicBezTo>
                      <a:pt x="175" y="138"/>
                      <a:pt x="176" y="137"/>
                      <a:pt x="177" y="136"/>
                    </a:cubicBezTo>
                    <a:cubicBezTo>
                      <a:pt x="177" y="135"/>
                      <a:pt x="177" y="134"/>
                      <a:pt x="178" y="134"/>
                    </a:cubicBezTo>
                    <a:cubicBezTo>
                      <a:pt x="178" y="132"/>
                      <a:pt x="179" y="131"/>
                      <a:pt x="179" y="129"/>
                    </a:cubicBezTo>
                    <a:cubicBezTo>
                      <a:pt x="180" y="128"/>
                      <a:pt x="181" y="127"/>
                      <a:pt x="181" y="125"/>
                    </a:cubicBezTo>
                    <a:cubicBezTo>
                      <a:pt x="182" y="122"/>
                      <a:pt x="183" y="119"/>
                      <a:pt x="184" y="116"/>
                    </a:cubicBezTo>
                    <a:cubicBezTo>
                      <a:pt x="184" y="115"/>
                      <a:pt x="185" y="113"/>
                      <a:pt x="185" y="112"/>
                    </a:cubicBezTo>
                    <a:cubicBezTo>
                      <a:pt x="185" y="110"/>
                      <a:pt x="185" y="109"/>
                      <a:pt x="186" y="107"/>
                    </a:cubicBezTo>
                    <a:cubicBezTo>
                      <a:pt x="186" y="106"/>
                      <a:pt x="186" y="104"/>
                      <a:pt x="186" y="103"/>
                    </a:cubicBezTo>
                    <a:cubicBezTo>
                      <a:pt x="187" y="99"/>
                      <a:pt x="187" y="96"/>
                      <a:pt x="187" y="93"/>
                    </a:cubicBezTo>
                    <a:cubicBezTo>
                      <a:pt x="187" y="90"/>
                      <a:pt x="187" y="87"/>
                      <a:pt x="186" y="83"/>
                    </a:cubicBezTo>
                    <a:cubicBezTo>
                      <a:pt x="186" y="82"/>
                      <a:pt x="186" y="80"/>
                      <a:pt x="186" y="79"/>
                    </a:cubicBezTo>
                    <a:cubicBezTo>
                      <a:pt x="185" y="77"/>
                      <a:pt x="185" y="76"/>
                      <a:pt x="185" y="74"/>
                    </a:cubicBezTo>
                    <a:cubicBezTo>
                      <a:pt x="185" y="73"/>
                      <a:pt x="184" y="71"/>
                      <a:pt x="184" y="70"/>
                    </a:cubicBezTo>
                    <a:cubicBezTo>
                      <a:pt x="183" y="67"/>
                      <a:pt x="182" y="64"/>
                      <a:pt x="181" y="61"/>
                    </a:cubicBezTo>
                    <a:cubicBezTo>
                      <a:pt x="181" y="60"/>
                      <a:pt x="181" y="60"/>
                      <a:pt x="180" y="59"/>
                    </a:cubicBezTo>
                    <a:cubicBezTo>
                      <a:pt x="179" y="57"/>
                      <a:pt x="179" y="55"/>
                      <a:pt x="178" y="53"/>
                    </a:cubicBezTo>
                    <a:cubicBezTo>
                      <a:pt x="177" y="52"/>
                      <a:pt x="177" y="51"/>
                      <a:pt x="177" y="51"/>
                    </a:cubicBezTo>
                    <a:cubicBezTo>
                      <a:pt x="176" y="49"/>
                      <a:pt x="175" y="48"/>
                      <a:pt x="174" y="47"/>
                    </a:cubicBezTo>
                    <a:cubicBezTo>
                      <a:pt x="172" y="43"/>
                      <a:pt x="170" y="39"/>
                      <a:pt x="167" y="35"/>
                    </a:cubicBezTo>
                    <a:cubicBezTo>
                      <a:pt x="165" y="34"/>
                      <a:pt x="164" y="32"/>
                      <a:pt x="162" y="30"/>
                    </a:cubicBezTo>
                    <a:cubicBezTo>
                      <a:pt x="161" y="29"/>
                      <a:pt x="160" y="28"/>
                      <a:pt x="159" y="27"/>
                    </a:cubicBezTo>
                    <a:cubicBezTo>
                      <a:pt x="158" y="26"/>
                      <a:pt x="157" y="25"/>
                      <a:pt x="156" y="24"/>
                    </a:cubicBezTo>
                    <a:cubicBezTo>
                      <a:pt x="154" y="22"/>
                      <a:pt x="152" y="20"/>
                      <a:pt x="149" y="18"/>
                    </a:cubicBezTo>
                    <a:cubicBezTo>
                      <a:pt x="146" y="16"/>
                      <a:pt x="143" y="14"/>
                      <a:pt x="140" y="12"/>
                    </a:cubicBezTo>
                    <a:cubicBezTo>
                      <a:pt x="139" y="11"/>
                      <a:pt x="137" y="11"/>
                      <a:pt x="136" y="10"/>
                    </a:cubicBezTo>
                    <a:cubicBezTo>
                      <a:pt x="135" y="10"/>
                      <a:pt x="135" y="9"/>
                      <a:pt x="134" y="9"/>
                    </a:cubicBezTo>
                    <a:cubicBezTo>
                      <a:pt x="133" y="9"/>
                      <a:pt x="133" y="8"/>
                      <a:pt x="132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0" y="7"/>
                      <a:pt x="129" y="7"/>
                      <a:pt x="128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6" y="6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3" y="5"/>
                    </a:cubicBezTo>
                    <a:cubicBezTo>
                      <a:pt x="121" y="4"/>
                      <a:pt x="118" y="3"/>
                      <a:pt x="115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1" y="1"/>
                      <a:pt x="111" y="1"/>
                      <a:pt x="110" y="1"/>
                    </a:cubicBezTo>
                    <a:cubicBezTo>
                      <a:pt x="107" y="1"/>
                      <a:pt x="103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4" y="5"/>
                      <a:pt x="107" y="6"/>
                      <a:pt x="111" y="6"/>
                    </a:cubicBezTo>
                    <a:cubicBezTo>
                      <a:pt x="111" y="7"/>
                      <a:pt x="110" y="7"/>
                      <a:pt x="109" y="7"/>
                    </a:cubicBezTo>
                    <a:cubicBezTo>
                      <a:pt x="109" y="7"/>
                      <a:pt x="108" y="8"/>
                      <a:pt x="108" y="8"/>
                    </a:cubicBezTo>
                    <a:cubicBezTo>
                      <a:pt x="106" y="8"/>
                      <a:pt x="104" y="8"/>
                      <a:pt x="103" y="8"/>
                    </a:cubicBezTo>
                    <a:cubicBezTo>
                      <a:pt x="103" y="8"/>
                      <a:pt x="104" y="9"/>
                      <a:pt x="104" y="9"/>
                    </a:cubicBezTo>
                    <a:cubicBezTo>
                      <a:pt x="106" y="10"/>
                      <a:pt x="107" y="10"/>
                      <a:pt x="109" y="10"/>
                    </a:cubicBezTo>
                    <a:cubicBezTo>
                      <a:pt x="110" y="10"/>
                      <a:pt x="111" y="10"/>
                      <a:pt x="112" y="9"/>
                    </a:cubicBezTo>
                    <a:cubicBezTo>
                      <a:pt x="112" y="9"/>
                      <a:pt x="112" y="8"/>
                      <a:pt x="113" y="8"/>
                    </a:cubicBezTo>
                    <a:cubicBezTo>
                      <a:pt x="113" y="7"/>
                      <a:pt x="113" y="7"/>
                      <a:pt x="114" y="7"/>
                    </a:cubicBezTo>
                    <a:cubicBezTo>
                      <a:pt x="115" y="7"/>
                      <a:pt x="116" y="7"/>
                      <a:pt x="117" y="8"/>
                    </a:cubicBezTo>
                    <a:cubicBezTo>
                      <a:pt x="116" y="8"/>
                      <a:pt x="115" y="8"/>
                      <a:pt x="115" y="9"/>
                    </a:cubicBezTo>
                    <a:cubicBezTo>
                      <a:pt x="116" y="10"/>
                      <a:pt x="118" y="9"/>
                      <a:pt x="118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0" y="9"/>
                      <a:pt x="122" y="9"/>
                      <a:pt x="123" y="10"/>
                    </a:cubicBezTo>
                    <a:cubicBezTo>
                      <a:pt x="125" y="11"/>
                      <a:pt x="127" y="11"/>
                      <a:pt x="129" y="12"/>
                    </a:cubicBezTo>
                    <a:cubicBezTo>
                      <a:pt x="129" y="12"/>
                      <a:pt x="128" y="13"/>
                      <a:pt x="128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3"/>
                      <a:pt x="127" y="13"/>
                      <a:pt x="128" y="14"/>
                    </a:cubicBezTo>
                    <a:cubicBezTo>
                      <a:pt x="129" y="15"/>
                      <a:pt x="129" y="15"/>
                      <a:pt x="130" y="16"/>
                    </a:cubicBezTo>
                    <a:cubicBezTo>
                      <a:pt x="129" y="18"/>
                      <a:pt x="128" y="16"/>
                      <a:pt x="126" y="16"/>
                    </a:cubicBezTo>
                    <a:cubicBezTo>
                      <a:pt x="125" y="16"/>
                      <a:pt x="123" y="19"/>
                      <a:pt x="122" y="16"/>
                    </a:cubicBezTo>
                    <a:cubicBezTo>
                      <a:pt x="122" y="15"/>
                      <a:pt x="123" y="15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2" y="14"/>
                      <a:pt x="122" y="15"/>
                      <a:pt x="121" y="15"/>
                    </a:cubicBezTo>
                    <a:cubicBezTo>
                      <a:pt x="121" y="15"/>
                      <a:pt x="120" y="16"/>
                      <a:pt x="119" y="16"/>
                    </a:cubicBezTo>
                    <a:cubicBezTo>
                      <a:pt x="119" y="16"/>
                      <a:pt x="118" y="16"/>
                      <a:pt x="117" y="16"/>
                    </a:cubicBezTo>
                    <a:cubicBezTo>
                      <a:pt x="116" y="16"/>
                      <a:pt x="115" y="17"/>
                      <a:pt x="114" y="18"/>
                    </a:cubicBezTo>
                    <a:cubicBezTo>
                      <a:pt x="113" y="18"/>
                      <a:pt x="113" y="18"/>
                      <a:pt x="112" y="18"/>
                    </a:cubicBezTo>
                    <a:cubicBezTo>
                      <a:pt x="111" y="18"/>
                      <a:pt x="110" y="19"/>
                      <a:pt x="108" y="20"/>
                    </a:cubicBezTo>
                    <a:cubicBezTo>
                      <a:pt x="107" y="20"/>
                      <a:pt x="106" y="21"/>
                      <a:pt x="105" y="22"/>
                    </a:cubicBezTo>
                    <a:cubicBezTo>
                      <a:pt x="104" y="22"/>
                      <a:pt x="103" y="24"/>
                      <a:pt x="103" y="24"/>
                    </a:cubicBezTo>
                    <a:cubicBezTo>
                      <a:pt x="103" y="25"/>
                      <a:pt x="105" y="25"/>
                      <a:pt x="105" y="25"/>
                    </a:cubicBezTo>
                    <a:cubicBezTo>
                      <a:pt x="105" y="26"/>
                      <a:pt x="104" y="27"/>
                      <a:pt x="104" y="27"/>
                    </a:cubicBezTo>
                    <a:cubicBezTo>
                      <a:pt x="105" y="28"/>
                      <a:pt x="106" y="27"/>
                      <a:pt x="107" y="27"/>
                    </a:cubicBezTo>
                    <a:cubicBezTo>
                      <a:pt x="108" y="27"/>
                      <a:pt x="109" y="29"/>
                      <a:pt x="110" y="29"/>
                    </a:cubicBezTo>
                    <a:cubicBezTo>
                      <a:pt x="111" y="30"/>
                      <a:pt x="112" y="30"/>
                      <a:pt x="113" y="31"/>
                    </a:cubicBezTo>
                    <a:cubicBezTo>
                      <a:pt x="115" y="31"/>
                      <a:pt x="116" y="30"/>
                      <a:pt x="117" y="31"/>
                    </a:cubicBezTo>
                    <a:cubicBezTo>
                      <a:pt x="117" y="32"/>
                      <a:pt x="115" y="33"/>
                      <a:pt x="115" y="33"/>
                    </a:cubicBezTo>
                    <a:cubicBezTo>
                      <a:pt x="116" y="34"/>
                      <a:pt x="115" y="35"/>
                      <a:pt x="115" y="36"/>
                    </a:cubicBezTo>
                    <a:cubicBezTo>
                      <a:pt x="115" y="36"/>
                      <a:pt x="115" y="37"/>
                      <a:pt x="116" y="38"/>
                    </a:cubicBezTo>
                    <a:cubicBezTo>
                      <a:pt x="117" y="38"/>
                      <a:pt x="119" y="37"/>
                      <a:pt x="119" y="36"/>
                    </a:cubicBezTo>
                    <a:cubicBezTo>
                      <a:pt x="120" y="34"/>
                      <a:pt x="119" y="33"/>
                      <a:pt x="120" y="32"/>
                    </a:cubicBezTo>
                    <a:cubicBezTo>
                      <a:pt x="125" y="32"/>
                      <a:pt x="129" y="30"/>
                      <a:pt x="129" y="25"/>
                    </a:cubicBezTo>
                    <a:cubicBezTo>
                      <a:pt x="129" y="24"/>
                      <a:pt x="128" y="24"/>
                      <a:pt x="128" y="23"/>
                    </a:cubicBezTo>
                    <a:cubicBezTo>
                      <a:pt x="129" y="23"/>
                      <a:pt x="130" y="22"/>
                      <a:pt x="130" y="21"/>
                    </a:cubicBezTo>
                    <a:cubicBezTo>
                      <a:pt x="130" y="21"/>
                      <a:pt x="131" y="20"/>
                      <a:pt x="131" y="20"/>
                    </a:cubicBezTo>
                    <a:cubicBezTo>
                      <a:pt x="131" y="19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8"/>
                      <a:pt x="135" y="19"/>
                      <a:pt x="136" y="19"/>
                    </a:cubicBezTo>
                    <a:cubicBezTo>
                      <a:pt x="137" y="19"/>
                      <a:pt x="137" y="18"/>
                      <a:pt x="138" y="18"/>
                    </a:cubicBezTo>
                    <a:cubicBezTo>
                      <a:pt x="139" y="19"/>
                      <a:pt x="139" y="20"/>
                      <a:pt x="140" y="20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2" y="22"/>
                      <a:pt x="141" y="22"/>
                      <a:pt x="141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4"/>
                      <a:pt x="142" y="25"/>
                      <a:pt x="142" y="25"/>
                    </a:cubicBezTo>
                    <a:cubicBezTo>
                      <a:pt x="143" y="25"/>
                      <a:pt x="144" y="25"/>
                      <a:pt x="145" y="25"/>
                    </a:cubicBezTo>
                    <a:cubicBezTo>
                      <a:pt x="146" y="24"/>
                      <a:pt x="146" y="23"/>
                      <a:pt x="147" y="23"/>
                    </a:cubicBezTo>
                    <a:cubicBezTo>
                      <a:pt x="148" y="24"/>
                      <a:pt x="149" y="24"/>
                      <a:pt x="150" y="25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8"/>
                      <a:pt x="150" y="29"/>
                    </a:cubicBezTo>
                    <a:cubicBezTo>
                      <a:pt x="150" y="31"/>
                      <a:pt x="152" y="31"/>
                      <a:pt x="153" y="32"/>
                    </a:cubicBezTo>
                    <a:cubicBezTo>
                      <a:pt x="154" y="32"/>
                      <a:pt x="154" y="33"/>
                      <a:pt x="154" y="33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5" y="36"/>
                      <a:pt x="154" y="36"/>
                      <a:pt x="154" y="38"/>
                    </a:cubicBezTo>
                    <a:cubicBezTo>
                      <a:pt x="154" y="39"/>
                      <a:pt x="153" y="39"/>
                      <a:pt x="153" y="40"/>
                    </a:cubicBezTo>
                    <a:cubicBezTo>
                      <a:pt x="153" y="41"/>
                      <a:pt x="155" y="40"/>
                      <a:pt x="156" y="41"/>
                    </a:cubicBezTo>
                    <a:cubicBezTo>
                      <a:pt x="156" y="42"/>
                      <a:pt x="156" y="43"/>
                      <a:pt x="155" y="44"/>
                    </a:cubicBezTo>
                    <a:cubicBezTo>
                      <a:pt x="156" y="44"/>
                      <a:pt x="156" y="46"/>
                      <a:pt x="155" y="46"/>
                    </a:cubicBezTo>
                    <a:cubicBezTo>
                      <a:pt x="154" y="46"/>
                      <a:pt x="154" y="45"/>
                      <a:pt x="153" y="45"/>
                    </a:cubicBezTo>
                    <a:cubicBezTo>
                      <a:pt x="152" y="45"/>
                      <a:pt x="152" y="45"/>
                      <a:pt x="151" y="45"/>
                    </a:cubicBezTo>
                    <a:cubicBezTo>
                      <a:pt x="151" y="45"/>
                      <a:pt x="150" y="44"/>
                      <a:pt x="150" y="44"/>
                    </a:cubicBezTo>
                    <a:cubicBezTo>
                      <a:pt x="148" y="44"/>
                      <a:pt x="147" y="45"/>
                      <a:pt x="146" y="44"/>
                    </a:cubicBezTo>
                    <a:cubicBezTo>
                      <a:pt x="147" y="42"/>
                      <a:pt x="149" y="41"/>
                      <a:pt x="151" y="39"/>
                    </a:cubicBezTo>
                    <a:cubicBezTo>
                      <a:pt x="151" y="39"/>
                      <a:pt x="152" y="39"/>
                      <a:pt x="152" y="38"/>
                    </a:cubicBezTo>
                    <a:cubicBezTo>
                      <a:pt x="151" y="37"/>
                      <a:pt x="150" y="38"/>
                      <a:pt x="149" y="38"/>
                    </a:cubicBezTo>
                    <a:cubicBezTo>
                      <a:pt x="148" y="39"/>
                      <a:pt x="147" y="39"/>
                      <a:pt x="146" y="40"/>
                    </a:cubicBezTo>
                    <a:cubicBezTo>
                      <a:pt x="145" y="40"/>
                      <a:pt x="142" y="39"/>
                      <a:pt x="141" y="40"/>
                    </a:cubicBezTo>
                    <a:cubicBezTo>
                      <a:pt x="141" y="41"/>
                      <a:pt x="143" y="40"/>
                      <a:pt x="142" y="42"/>
                    </a:cubicBezTo>
                    <a:cubicBezTo>
                      <a:pt x="142" y="42"/>
                      <a:pt x="141" y="42"/>
                      <a:pt x="141" y="41"/>
                    </a:cubicBezTo>
                    <a:cubicBezTo>
                      <a:pt x="140" y="41"/>
                      <a:pt x="140" y="40"/>
                      <a:pt x="140" y="40"/>
                    </a:cubicBezTo>
                    <a:cubicBezTo>
                      <a:pt x="140" y="40"/>
                      <a:pt x="138" y="39"/>
                      <a:pt x="137" y="40"/>
                    </a:cubicBezTo>
                    <a:cubicBezTo>
                      <a:pt x="136" y="40"/>
                      <a:pt x="135" y="40"/>
                      <a:pt x="135" y="41"/>
                    </a:cubicBezTo>
                    <a:cubicBezTo>
                      <a:pt x="136" y="42"/>
                      <a:pt x="138" y="41"/>
                      <a:pt x="138" y="42"/>
                    </a:cubicBezTo>
                    <a:cubicBezTo>
                      <a:pt x="138" y="43"/>
                      <a:pt x="136" y="44"/>
                      <a:pt x="136" y="46"/>
                    </a:cubicBezTo>
                    <a:cubicBezTo>
                      <a:pt x="136" y="46"/>
                      <a:pt x="137" y="47"/>
                      <a:pt x="138" y="47"/>
                    </a:cubicBezTo>
                    <a:cubicBezTo>
                      <a:pt x="138" y="48"/>
                      <a:pt x="139" y="47"/>
                      <a:pt x="139" y="47"/>
                    </a:cubicBezTo>
                    <a:cubicBezTo>
                      <a:pt x="140" y="47"/>
                      <a:pt x="140" y="48"/>
                      <a:pt x="140" y="48"/>
                    </a:cubicBezTo>
                    <a:cubicBezTo>
                      <a:pt x="141" y="47"/>
                      <a:pt x="142" y="46"/>
                      <a:pt x="143" y="46"/>
                    </a:cubicBezTo>
                    <a:cubicBezTo>
                      <a:pt x="144" y="48"/>
                      <a:pt x="142" y="48"/>
                      <a:pt x="140" y="49"/>
                    </a:cubicBezTo>
                    <a:cubicBezTo>
                      <a:pt x="139" y="49"/>
                      <a:pt x="137" y="50"/>
                      <a:pt x="135" y="50"/>
                    </a:cubicBezTo>
                    <a:cubicBezTo>
                      <a:pt x="135" y="51"/>
                      <a:pt x="132" y="53"/>
                      <a:pt x="132" y="51"/>
                    </a:cubicBezTo>
                    <a:cubicBezTo>
                      <a:pt x="132" y="50"/>
                      <a:pt x="133" y="50"/>
                      <a:pt x="133" y="49"/>
                    </a:cubicBezTo>
                    <a:cubicBezTo>
                      <a:pt x="132" y="49"/>
                      <a:pt x="130" y="50"/>
                      <a:pt x="129" y="50"/>
                    </a:cubicBezTo>
                    <a:cubicBezTo>
                      <a:pt x="127" y="51"/>
                      <a:pt x="124" y="51"/>
                      <a:pt x="123" y="54"/>
                    </a:cubicBezTo>
                    <a:cubicBezTo>
                      <a:pt x="123" y="54"/>
                      <a:pt x="123" y="55"/>
                      <a:pt x="123" y="55"/>
                    </a:cubicBezTo>
                    <a:cubicBezTo>
                      <a:pt x="123" y="56"/>
                      <a:pt x="121" y="56"/>
                      <a:pt x="121" y="56"/>
                    </a:cubicBezTo>
                    <a:cubicBezTo>
                      <a:pt x="120" y="56"/>
                      <a:pt x="119" y="57"/>
                      <a:pt x="118" y="57"/>
                    </a:cubicBezTo>
                    <a:cubicBezTo>
                      <a:pt x="118" y="57"/>
                      <a:pt x="117" y="57"/>
                      <a:pt x="117" y="57"/>
                    </a:cubicBezTo>
                    <a:cubicBezTo>
                      <a:pt x="116" y="58"/>
                      <a:pt x="116" y="59"/>
                      <a:pt x="115" y="59"/>
                    </a:cubicBezTo>
                    <a:cubicBezTo>
                      <a:pt x="114" y="60"/>
                      <a:pt x="114" y="60"/>
                      <a:pt x="113" y="60"/>
                    </a:cubicBezTo>
                    <a:cubicBezTo>
                      <a:pt x="113" y="61"/>
                      <a:pt x="113" y="62"/>
                      <a:pt x="112" y="62"/>
                    </a:cubicBezTo>
                    <a:cubicBezTo>
                      <a:pt x="111" y="62"/>
                      <a:pt x="111" y="62"/>
                      <a:pt x="110" y="62"/>
                    </a:cubicBezTo>
                    <a:cubicBezTo>
                      <a:pt x="110" y="63"/>
                      <a:pt x="111" y="65"/>
                      <a:pt x="110" y="66"/>
                    </a:cubicBezTo>
                    <a:cubicBezTo>
                      <a:pt x="109" y="67"/>
                      <a:pt x="108" y="68"/>
                      <a:pt x="106" y="69"/>
                    </a:cubicBezTo>
                    <a:cubicBezTo>
                      <a:pt x="105" y="69"/>
                      <a:pt x="105" y="69"/>
                      <a:pt x="103" y="70"/>
                    </a:cubicBezTo>
                    <a:cubicBezTo>
                      <a:pt x="103" y="70"/>
                      <a:pt x="102" y="71"/>
                      <a:pt x="101" y="72"/>
                    </a:cubicBezTo>
                    <a:cubicBezTo>
                      <a:pt x="101" y="72"/>
                      <a:pt x="100" y="72"/>
                      <a:pt x="100" y="7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1" y="115"/>
                      <a:pt x="101" y="115"/>
                    </a:cubicBezTo>
                    <a:cubicBezTo>
                      <a:pt x="102" y="114"/>
                      <a:pt x="102" y="113"/>
                      <a:pt x="103" y="112"/>
                    </a:cubicBezTo>
                    <a:cubicBezTo>
                      <a:pt x="104" y="112"/>
                      <a:pt x="105" y="112"/>
                      <a:pt x="106" y="111"/>
                    </a:cubicBezTo>
                    <a:cubicBezTo>
                      <a:pt x="107" y="111"/>
                      <a:pt x="107" y="111"/>
                      <a:pt x="108" y="110"/>
                    </a:cubicBezTo>
                    <a:cubicBezTo>
                      <a:pt x="108" y="110"/>
                      <a:pt x="109" y="109"/>
                      <a:pt x="109" y="110"/>
                    </a:cubicBezTo>
                    <a:cubicBezTo>
                      <a:pt x="110" y="111"/>
                      <a:pt x="108" y="111"/>
                      <a:pt x="109" y="112"/>
                    </a:cubicBezTo>
                    <a:cubicBezTo>
                      <a:pt x="110" y="113"/>
                      <a:pt x="111" y="111"/>
                      <a:pt x="112" y="111"/>
                    </a:cubicBezTo>
                    <a:cubicBezTo>
                      <a:pt x="112" y="111"/>
                      <a:pt x="114" y="111"/>
                      <a:pt x="114" y="112"/>
                    </a:cubicBezTo>
                    <a:cubicBezTo>
                      <a:pt x="115" y="112"/>
                      <a:pt x="115" y="113"/>
                      <a:pt x="116" y="113"/>
                    </a:cubicBezTo>
                    <a:cubicBezTo>
                      <a:pt x="117" y="113"/>
                      <a:pt x="117" y="113"/>
                      <a:pt x="118" y="113"/>
                    </a:cubicBezTo>
                    <a:cubicBezTo>
                      <a:pt x="119" y="113"/>
                      <a:pt x="120" y="114"/>
                      <a:pt x="121" y="114"/>
                    </a:cubicBezTo>
                    <a:cubicBezTo>
                      <a:pt x="122" y="114"/>
                      <a:pt x="122" y="113"/>
                      <a:pt x="123" y="113"/>
                    </a:cubicBezTo>
                    <a:cubicBezTo>
                      <a:pt x="125" y="112"/>
                      <a:pt x="125" y="113"/>
                      <a:pt x="126" y="114"/>
                    </a:cubicBezTo>
                    <a:cubicBezTo>
                      <a:pt x="127" y="114"/>
                      <a:pt x="127" y="113"/>
                      <a:pt x="128" y="113"/>
                    </a:cubicBezTo>
                    <a:cubicBezTo>
                      <a:pt x="127" y="114"/>
                      <a:pt x="128" y="115"/>
                      <a:pt x="128" y="115"/>
                    </a:cubicBezTo>
                    <a:cubicBezTo>
                      <a:pt x="129" y="116"/>
                      <a:pt x="128" y="116"/>
                      <a:pt x="129" y="116"/>
                    </a:cubicBezTo>
                    <a:cubicBezTo>
                      <a:pt x="129" y="117"/>
                      <a:pt x="130" y="117"/>
                      <a:pt x="131" y="117"/>
                    </a:cubicBezTo>
                    <a:cubicBezTo>
                      <a:pt x="132" y="118"/>
                      <a:pt x="132" y="119"/>
                      <a:pt x="133" y="120"/>
                    </a:cubicBezTo>
                    <a:cubicBezTo>
                      <a:pt x="134" y="121"/>
                      <a:pt x="135" y="122"/>
                      <a:pt x="136" y="122"/>
                    </a:cubicBezTo>
                    <a:cubicBezTo>
                      <a:pt x="137" y="122"/>
                      <a:pt x="138" y="121"/>
                      <a:pt x="139" y="121"/>
                    </a:cubicBezTo>
                    <a:cubicBezTo>
                      <a:pt x="141" y="122"/>
                      <a:pt x="143" y="123"/>
                      <a:pt x="144" y="124"/>
                    </a:cubicBezTo>
                    <a:cubicBezTo>
                      <a:pt x="145" y="124"/>
                      <a:pt x="146" y="125"/>
                      <a:pt x="146" y="126"/>
                    </a:cubicBezTo>
                    <a:cubicBezTo>
                      <a:pt x="146" y="126"/>
                      <a:pt x="146" y="127"/>
                      <a:pt x="146" y="127"/>
                    </a:cubicBezTo>
                    <a:cubicBezTo>
                      <a:pt x="147" y="129"/>
                      <a:pt x="148" y="129"/>
                      <a:pt x="148" y="131"/>
                    </a:cubicBezTo>
                    <a:cubicBezTo>
                      <a:pt x="148" y="132"/>
                      <a:pt x="149" y="132"/>
                      <a:pt x="149" y="133"/>
                    </a:cubicBezTo>
                    <a:cubicBezTo>
                      <a:pt x="150" y="133"/>
                      <a:pt x="151" y="134"/>
                      <a:pt x="151" y="134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4" y="134"/>
                      <a:pt x="154" y="134"/>
                      <a:pt x="155" y="135"/>
                    </a:cubicBezTo>
                    <a:cubicBezTo>
                      <a:pt x="156" y="135"/>
                      <a:pt x="157" y="135"/>
                      <a:pt x="157" y="135"/>
                    </a:cubicBezTo>
                    <a:cubicBezTo>
                      <a:pt x="158" y="136"/>
                      <a:pt x="158" y="137"/>
                      <a:pt x="158" y="137"/>
                    </a:cubicBezTo>
                    <a:cubicBezTo>
                      <a:pt x="159" y="137"/>
                      <a:pt x="160" y="137"/>
                      <a:pt x="160" y="137"/>
                    </a:cubicBezTo>
                    <a:cubicBezTo>
                      <a:pt x="161" y="137"/>
                      <a:pt x="163" y="138"/>
                      <a:pt x="164" y="138"/>
                    </a:cubicBezTo>
                    <a:cubicBezTo>
                      <a:pt x="164" y="138"/>
                      <a:pt x="165" y="138"/>
                      <a:pt x="165" y="138"/>
                    </a:cubicBezTo>
                    <a:cubicBezTo>
                      <a:pt x="167" y="138"/>
                      <a:pt x="168" y="139"/>
                      <a:pt x="169" y="139"/>
                    </a:cubicBezTo>
                    <a:cubicBezTo>
                      <a:pt x="156" y="159"/>
                      <a:pt x="137" y="173"/>
                      <a:pt x="114" y="179"/>
                    </a:cubicBezTo>
                    <a:cubicBezTo>
                      <a:pt x="114" y="178"/>
                      <a:pt x="114" y="177"/>
                      <a:pt x="114" y="176"/>
                    </a:cubicBezTo>
                    <a:cubicBezTo>
                      <a:pt x="114" y="174"/>
                      <a:pt x="114" y="173"/>
                      <a:pt x="114" y="171"/>
                    </a:cubicBezTo>
                    <a:cubicBezTo>
                      <a:pt x="113" y="170"/>
                      <a:pt x="113" y="168"/>
                      <a:pt x="113" y="167"/>
                    </a:cubicBezTo>
                    <a:cubicBezTo>
                      <a:pt x="112" y="166"/>
                      <a:pt x="110" y="165"/>
                      <a:pt x="109" y="164"/>
                    </a:cubicBezTo>
                    <a:cubicBezTo>
                      <a:pt x="108" y="164"/>
                      <a:pt x="107" y="163"/>
                      <a:pt x="107" y="163"/>
                    </a:cubicBezTo>
                    <a:cubicBezTo>
                      <a:pt x="105" y="162"/>
                      <a:pt x="102" y="161"/>
                      <a:pt x="101" y="159"/>
                    </a:cubicBezTo>
                    <a:cubicBezTo>
                      <a:pt x="101" y="159"/>
                      <a:pt x="101" y="158"/>
                      <a:pt x="101" y="157"/>
                    </a:cubicBezTo>
                    <a:cubicBezTo>
                      <a:pt x="100" y="157"/>
                      <a:pt x="100" y="156"/>
                      <a:pt x="100" y="156"/>
                    </a:cubicBezTo>
                    <a:lnTo>
                      <a:pt x="100" y="186"/>
                    </a:lnTo>
                    <a:close/>
                    <a:moveTo>
                      <a:pt x="2" y="74"/>
                    </a:moveTo>
                    <a:cubicBezTo>
                      <a:pt x="2" y="76"/>
                      <a:pt x="1" y="77"/>
                      <a:pt x="1" y="79"/>
                    </a:cubicBezTo>
                    <a:cubicBezTo>
                      <a:pt x="1" y="80"/>
                      <a:pt x="1" y="82"/>
                      <a:pt x="0" y="83"/>
                    </a:cubicBezTo>
                    <a:cubicBezTo>
                      <a:pt x="0" y="87"/>
                      <a:pt x="0" y="90"/>
                      <a:pt x="0" y="93"/>
                    </a:cubicBezTo>
                    <a:cubicBezTo>
                      <a:pt x="0" y="96"/>
                      <a:pt x="0" y="99"/>
                      <a:pt x="0" y="103"/>
                    </a:cubicBezTo>
                    <a:cubicBezTo>
                      <a:pt x="1" y="104"/>
                      <a:pt x="1" y="106"/>
                      <a:pt x="1" y="107"/>
                    </a:cubicBezTo>
                    <a:cubicBezTo>
                      <a:pt x="1" y="109"/>
                      <a:pt x="2" y="110"/>
                      <a:pt x="2" y="112"/>
                    </a:cubicBezTo>
                    <a:cubicBezTo>
                      <a:pt x="2" y="113"/>
                      <a:pt x="3" y="115"/>
                      <a:pt x="3" y="116"/>
                    </a:cubicBezTo>
                    <a:cubicBezTo>
                      <a:pt x="4" y="119"/>
                      <a:pt x="5" y="122"/>
                      <a:pt x="6" y="125"/>
                    </a:cubicBezTo>
                    <a:cubicBezTo>
                      <a:pt x="6" y="127"/>
                      <a:pt x="7" y="128"/>
                      <a:pt x="7" y="129"/>
                    </a:cubicBezTo>
                    <a:cubicBezTo>
                      <a:pt x="8" y="131"/>
                      <a:pt x="9" y="132"/>
                      <a:pt x="9" y="134"/>
                    </a:cubicBezTo>
                    <a:cubicBezTo>
                      <a:pt x="10" y="134"/>
                      <a:pt x="10" y="135"/>
                      <a:pt x="10" y="136"/>
                    </a:cubicBezTo>
                    <a:cubicBezTo>
                      <a:pt x="11" y="137"/>
                      <a:pt x="12" y="138"/>
                      <a:pt x="12" y="140"/>
                    </a:cubicBezTo>
                    <a:cubicBezTo>
                      <a:pt x="15" y="143"/>
                      <a:pt x="17" y="147"/>
                      <a:pt x="20" y="151"/>
                    </a:cubicBezTo>
                    <a:cubicBezTo>
                      <a:pt x="21" y="152"/>
                      <a:pt x="23" y="154"/>
                      <a:pt x="24" y="156"/>
                    </a:cubicBezTo>
                    <a:cubicBezTo>
                      <a:pt x="25" y="157"/>
                      <a:pt x="26" y="158"/>
                      <a:pt x="27" y="159"/>
                    </a:cubicBezTo>
                    <a:cubicBezTo>
                      <a:pt x="28" y="160"/>
                      <a:pt x="29" y="161"/>
                      <a:pt x="31" y="162"/>
                    </a:cubicBezTo>
                    <a:cubicBezTo>
                      <a:pt x="36" y="167"/>
                      <a:pt x="41" y="171"/>
                      <a:pt x="47" y="174"/>
                    </a:cubicBezTo>
                    <a:cubicBezTo>
                      <a:pt x="48" y="175"/>
                      <a:pt x="50" y="176"/>
                      <a:pt x="51" y="176"/>
                    </a:cubicBezTo>
                    <a:cubicBezTo>
                      <a:pt x="54" y="178"/>
                      <a:pt x="56" y="179"/>
                      <a:pt x="59" y="180"/>
                    </a:cubicBezTo>
                    <a:cubicBezTo>
                      <a:pt x="61" y="181"/>
                      <a:pt x="62" y="181"/>
                      <a:pt x="63" y="182"/>
                    </a:cubicBezTo>
                    <a:cubicBezTo>
                      <a:pt x="73" y="185"/>
                      <a:pt x="83" y="186"/>
                      <a:pt x="93" y="186"/>
                    </a:cubicBezTo>
                    <a:cubicBezTo>
                      <a:pt x="96" y="186"/>
                      <a:pt x="98" y="186"/>
                      <a:pt x="100" y="18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5"/>
                      <a:pt x="99" y="154"/>
                    </a:cubicBezTo>
                    <a:cubicBezTo>
                      <a:pt x="97" y="153"/>
                      <a:pt x="96" y="150"/>
                      <a:pt x="95" y="148"/>
                    </a:cubicBezTo>
                    <a:cubicBezTo>
                      <a:pt x="95" y="147"/>
                      <a:pt x="94" y="146"/>
                      <a:pt x="93" y="145"/>
                    </a:cubicBezTo>
                    <a:cubicBezTo>
                      <a:pt x="93" y="145"/>
                      <a:pt x="92" y="144"/>
                      <a:pt x="91" y="144"/>
                    </a:cubicBezTo>
                    <a:cubicBezTo>
                      <a:pt x="91" y="143"/>
                      <a:pt x="90" y="142"/>
                      <a:pt x="91" y="141"/>
                    </a:cubicBezTo>
                    <a:cubicBezTo>
                      <a:pt x="91" y="140"/>
                      <a:pt x="93" y="139"/>
                      <a:pt x="93" y="138"/>
                    </a:cubicBezTo>
                    <a:cubicBezTo>
                      <a:pt x="93" y="138"/>
                      <a:pt x="92" y="137"/>
                      <a:pt x="91" y="136"/>
                    </a:cubicBezTo>
                    <a:cubicBezTo>
                      <a:pt x="91" y="135"/>
                      <a:pt x="92" y="134"/>
                      <a:pt x="92" y="133"/>
                    </a:cubicBezTo>
                    <a:cubicBezTo>
                      <a:pt x="92" y="132"/>
                      <a:pt x="93" y="132"/>
                      <a:pt x="93" y="131"/>
                    </a:cubicBezTo>
                    <a:cubicBezTo>
                      <a:pt x="93" y="131"/>
                      <a:pt x="94" y="131"/>
                      <a:pt x="94" y="130"/>
                    </a:cubicBezTo>
                    <a:cubicBezTo>
                      <a:pt x="95" y="130"/>
                      <a:pt x="95" y="129"/>
                      <a:pt x="95" y="129"/>
                    </a:cubicBezTo>
                    <a:cubicBezTo>
                      <a:pt x="96" y="128"/>
                      <a:pt x="97" y="127"/>
                      <a:pt x="98" y="126"/>
                    </a:cubicBezTo>
                    <a:cubicBezTo>
                      <a:pt x="98" y="126"/>
                      <a:pt x="98" y="122"/>
                      <a:pt x="98" y="121"/>
                    </a:cubicBezTo>
                    <a:cubicBezTo>
                      <a:pt x="98" y="120"/>
                      <a:pt x="97" y="119"/>
                      <a:pt x="97" y="119"/>
                    </a:cubicBezTo>
                    <a:cubicBezTo>
                      <a:pt x="96" y="117"/>
                      <a:pt x="96" y="116"/>
                      <a:pt x="95" y="116"/>
                    </a:cubicBezTo>
                    <a:cubicBezTo>
                      <a:pt x="94" y="116"/>
                      <a:pt x="93" y="117"/>
                      <a:pt x="93" y="117"/>
                    </a:cubicBezTo>
                    <a:cubicBezTo>
                      <a:pt x="93" y="118"/>
                      <a:pt x="93" y="119"/>
                      <a:pt x="92" y="119"/>
                    </a:cubicBezTo>
                    <a:cubicBezTo>
                      <a:pt x="91" y="119"/>
                      <a:pt x="91" y="118"/>
                      <a:pt x="89" y="118"/>
                    </a:cubicBezTo>
                    <a:cubicBezTo>
                      <a:pt x="89" y="117"/>
                      <a:pt x="88" y="117"/>
                      <a:pt x="88" y="117"/>
                    </a:cubicBezTo>
                    <a:cubicBezTo>
                      <a:pt x="87" y="117"/>
                      <a:pt x="86" y="115"/>
                      <a:pt x="85" y="115"/>
                    </a:cubicBezTo>
                    <a:cubicBezTo>
                      <a:pt x="84" y="114"/>
                      <a:pt x="84" y="115"/>
                      <a:pt x="83" y="114"/>
                    </a:cubicBezTo>
                    <a:cubicBezTo>
                      <a:pt x="83" y="113"/>
                      <a:pt x="83" y="112"/>
                      <a:pt x="83" y="112"/>
                    </a:cubicBezTo>
                    <a:cubicBezTo>
                      <a:pt x="82" y="111"/>
                      <a:pt x="81" y="109"/>
                      <a:pt x="80" y="108"/>
                    </a:cubicBezTo>
                    <a:cubicBezTo>
                      <a:pt x="79" y="108"/>
                      <a:pt x="78" y="108"/>
                      <a:pt x="77" y="108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74" y="107"/>
                      <a:pt x="74" y="107"/>
                      <a:pt x="73" y="107"/>
                    </a:cubicBezTo>
                    <a:cubicBezTo>
                      <a:pt x="71" y="106"/>
                      <a:pt x="70" y="102"/>
                      <a:pt x="68" y="103"/>
                    </a:cubicBezTo>
                    <a:cubicBezTo>
                      <a:pt x="67" y="103"/>
                      <a:pt x="66" y="104"/>
                      <a:pt x="65" y="104"/>
                    </a:cubicBezTo>
                    <a:cubicBezTo>
                      <a:pt x="64" y="104"/>
                      <a:pt x="62" y="103"/>
                      <a:pt x="61" y="102"/>
                    </a:cubicBezTo>
                    <a:cubicBezTo>
                      <a:pt x="60" y="102"/>
                      <a:pt x="58" y="101"/>
                      <a:pt x="57" y="101"/>
                    </a:cubicBezTo>
                    <a:cubicBezTo>
                      <a:pt x="57" y="100"/>
                      <a:pt x="56" y="100"/>
                      <a:pt x="55" y="99"/>
                    </a:cubicBezTo>
                    <a:cubicBezTo>
                      <a:pt x="55" y="99"/>
                      <a:pt x="54" y="99"/>
                      <a:pt x="54" y="99"/>
                    </a:cubicBezTo>
                    <a:cubicBezTo>
                      <a:pt x="53" y="99"/>
                      <a:pt x="52" y="98"/>
                      <a:pt x="51" y="97"/>
                    </a:cubicBezTo>
                    <a:cubicBezTo>
                      <a:pt x="51" y="97"/>
                      <a:pt x="50" y="96"/>
                      <a:pt x="50" y="95"/>
                    </a:cubicBezTo>
                    <a:cubicBezTo>
                      <a:pt x="50" y="95"/>
                      <a:pt x="51" y="94"/>
                      <a:pt x="51" y="93"/>
                    </a:cubicBezTo>
                    <a:cubicBezTo>
                      <a:pt x="51" y="91"/>
                      <a:pt x="49" y="89"/>
                      <a:pt x="48" y="88"/>
                    </a:cubicBezTo>
                    <a:cubicBezTo>
                      <a:pt x="47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4" y="82"/>
                      <a:pt x="44" y="81"/>
                    </a:cubicBezTo>
                    <a:cubicBezTo>
                      <a:pt x="43" y="80"/>
                      <a:pt x="42" y="79"/>
                      <a:pt x="42" y="78"/>
                    </a:cubicBezTo>
                    <a:cubicBezTo>
                      <a:pt x="42" y="77"/>
                      <a:pt x="42" y="76"/>
                      <a:pt x="42" y="75"/>
                    </a:cubicBezTo>
                    <a:cubicBezTo>
                      <a:pt x="41" y="73"/>
                      <a:pt x="38" y="74"/>
                      <a:pt x="39" y="76"/>
                    </a:cubicBezTo>
                    <a:cubicBezTo>
                      <a:pt x="39" y="77"/>
                      <a:pt x="40" y="78"/>
                      <a:pt x="40" y="79"/>
                    </a:cubicBezTo>
                    <a:cubicBezTo>
                      <a:pt x="40" y="79"/>
                      <a:pt x="40" y="80"/>
                      <a:pt x="41" y="81"/>
                    </a:cubicBezTo>
                    <a:cubicBezTo>
                      <a:pt x="41" y="82"/>
                      <a:pt x="42" y="82"/>
                      <a:pt x="42" y="83"/>
                    </a:cubicBezTo>
                    <a:cubicBezTo>
                      <a:pt x="42" y="85"/>
                      <a:pt x="42" y="86"/>
                      <a:pt x="43" y="87"/>
                    </a:cubicBezTo>
                    <a:cubicBezTo>
                      <a:pt x="43" y="88"/>
                      <a:pt x="44" y="88"/>
                      <a:pt x="44" y="89"/>
                    </a:cubicBezTo>
                    <a:cubicBezTo>
                      <a:pt x="43" y="90"/>
                      <a:pt x="42" y="89"/>
                      <a:pt x="42" y="88"/>
                    </a:cubicBezTo>
                    <a:cubicBezTo>
                      <a:pt x="41" y="88"/>
                      <a:pt x="40" y="87"/>
                      <a:pt x="40" y="86"/>
                    </a:cubicBezTo>
                    <a:cubicBezTo>
                      <a:pt x="40" y="86"/>
                      <a:pt x="40" y="85"/>
                      <a:pt x="40" y="84"/>
                    </a:cubicBezTo>
                    <a:cubicBezTo>
                      <a:pt x="40" y="83"/>
                      <a:pt x="37" y="83"/>
                      <a:pt x="37" y="81"/>
                    </a:cubicBezTo>
                    <a:cubicBezTo>
                      <a:pt x="37" y="81"/>
                      <a:pt x="38" y="80"/>
                      <a:pt x="38" y="80"/>
                    </a:cubicBezTo>
                    <a:cubicBezTo>
                      <a:pt x="38" y="79"/>
                      <a:pt x="37" y="78"/>
                      <a:pt x="37" y="77"/>
                    </a:cubicBezTo>
                    <a:cubicBezTo>
                      <a:pt x="36" y="76"/>
                      <a:pt x="36" y="75"/>
                      <a:pt x="36" y="74"/>
                    </a:cubicBezTo>
                    <a:cubicBezTo>
                      <a:pt x="36" y="73"/>
                      <a:pt x="36" y="72"/>
                      <a:pt x="36" y="71"/>
                    </a:cubicBezTo>
                    <a:cubicBezTo>
                      <a:pt x="36" y="70"/>
                      <a:pt x="35" y="69"/>
                      <a:pt x="34" y="69"/>
                    </a:cubicBezTo>
                    <a:cubicBezTo>
                      <a:pt x="33" y="69"/>
                      <a:pt x="32" y="69"/>
                      <a:pt x="32" y="68"/>
                    </a:cubicBezTo>
                    <a:cubicBezTo>
                      <a:pt x="32" y="67"/>
                      <a:pt x="31" y="66"/>
                      <a:pt x="31" y="65"/>
                    </a:cubicBezTo>
                    <a:cubicBezTo>
                      <a:pt x="31" y="64"/>
                      <a:pt x="31" y="63"/>
                      <a:pt x="31" y="62"/>
                    </a:cubicBezTo>
                    <a:cubicBezTo>
                      <a:pt x="31" y="60"/>
                      <a:pt x="31" y="59"/>
                      <a:pt x="31" y="58"/>
                    </a:cubicBezTo>
                    <a:cubicBezTo>
                      <a:pt x="32" y="57"/>
                      <a:pt x="33" y="56"/>
                      <a:pt x="33" y="55"/>
                    </a:cubicBezTo>
                    <a:cubicBezTo>
                      <a:pt x="34" y="55"/>
                      <a:pt x="34" y="54"/>
                      <a:pt x="34" y="53"/>
                    </a:cubicBezTo>
                    <a:cubicBezTo>
                      <a:pt x="35" y="52"/>
                      <a:pt x="36" y="51"/>
                      <a:pt x="37" y="49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1" y="44"/>
                      <a:pt x="41" y="43"/>
                      <a:pt x="41" y="43"/>
                    </a:cubicBezTo>
                    <a:cubicBezTo>
                      <a:pt x="41" y="42"/>
                      <a:pt x="39" y="41"/>
                      <a:pt x="39" y="40"/>
                    </a:cubicBezTo>
                    <a:cubicBezTo>
                      <a:pt x="39" y="39"/>
                      <a:pt x="40" y="39"/>
                      <a:pt x="41" y="38"/>
                    </a:cubicBezTo>
                    <a:cubicBezTo>
                      <a:pt x="41" y="38"/>
                      <a:pt x="41" y="37"/>
                      <a:pt x="41" y="36"/>
                    </a:cubicBezTo>
                    <a:cubicBezTo>
                      <a:pt x="41" y="35"/>
                      <a:pt x="40" y="34"/>
                      <a:pt x="41" y="33"/>
                    </a:cubicBezTo>
                    <a:cubicBezTo>
                      <a:pt x="41" y="33"/>
                      <a:pt x="42" y="32"/>
                      <a:pt x="41" y="31"/>
                    </a:cubicBezTo>
                    <a:cubicBezTo>
                      <a:pt x="41" y="30"/>
                      <a:pt x="40" y="32"/>
                      <a:pt x="39" y="31"/>
                    </a:cubicBezTo>
                    <a:cubicBezTo>
                      <a:pt x="38" y="31"/>
                      <a:pt x="39" y="30"/>
                      <a:pt x="39" y="29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7"/>
                      <a:pt x="40" y="26"/>
                      <a:pt x="40" y="26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49" y="15"/>
                      <a:pt x="63" y="9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9" y="6"/>
                      <a:pt x="80" y="7"/>
                      <a:pt x="81" y="7"/>
                    </a:cubicBezTo>
                    <a:cubicBezTo>
                      <a:pt x="82" y="7"/>
                      <a:pt x="83" y="6"/>
                      <a:pt x="84" y="7"/>
                    </a:cubicBezTo>
                    <a:cubicBezTo>
                      <a:pt x="86" y="7"/>
                      <a:pt x="88" y="9"/>
                      <a:pt x="90" y="8"/>
                    </a:cubicBezTo>
                    <a:cubicBezTo>
                      <a:pt x="90" y="7"/>
                      <a:pt x="90" y="7"/>
                      <a:pt x="90" y="6"/>
                    </a:cubicBezTo>
                    <a:cubicBezTo>
                      <a:pt x="91" y="6"/>
                      <a:pt x="91" y="5"/>
                      <a:pt x="91" y="5"/>
                    </a:cubicBezTo>
                    <a:cubicBezTo>
                      <a:pt x="92" y="5"/>
                      <a:pt x="93" y="5"/>
                      <a:pt x="93" y="5"/>
                    </a:cubicBezTo>
                    <a:cubicBezTo>
                      <a:pt x="96" y="5"/>
                      <a:pt x="98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8" y="0"/>
                      <a:pt x="97" y="0"/>
                      <a:pt x="95" y="0"/>
                    </a:cubicBezTo>
                    <a:cubicBezTo>
                      <a:pt x="94" y="0"/>
                      <a:pt x="94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1" y="0"/>
                      <a:pt x="72" y="2"/>
                      <a:pt x="63" y="5"/>
                    </a:cubicBezTo>
                    <a:cubicBezTo>
                      <a:pt x="62" y="5"/>
                      <a:pt x="61" y="6"/>
                      <a:pt x="59" y="6"/>
                    </a:cubicBezTo>
                    <a:cubicBezTo>
                      <a:pt x="59" y="6"/>
                      <a:pt x="58" y="6"/>
                      <a:pt x="58" y="7"/>
                    </a:cubicBezTo>
                    <a:cubicBezTo>
                      <a:pt x="57" y="7"/>
                      <a:pt x="56" y="7"/>
                      <a:pt x="55" y="8"/>
                    </a:cubicBezTo>
                    <a:cubicBezTo>
                      <a:pt x="54" y="9"/>
                      <a:pt x="52" y="9"/>
                      <a:pt x="51" y="10"/>
                    </a:cubicBezTo>
                    <a:cubicBezTo>
                      <a:pt x="49" y="11"/>
                      <a:pt x="48" y="11"/>
                      <a:pt x="47" y="12"/>
                    </a:cubicBezTo>
                    <a:cubicBezTo>
                      <a:pt x="42" y="15"/>
                      <a:pt x="37" y="19"/>
                      <a:pt x="32" y="22"/>
                    </a:cubicBezTo>
                    <a:cubicBezTo>
                      <a:pt x="32" y="23"/>
                      <a:pt x="31" y="23"/>
                      <a:pt x="31" y="24"/>
                    </a:cubicBezTo>
                    <a:cubicBezTo>
                      <a:pt x="29" y="25"/>
                      <a:pt x="28" y="26"/>
                      <a:pt x="27" y="27"/>
                    </a:cubicBezTo>
                    <a:cubicBezTo>
                      <a:pt x="26" y="28"/>
                      <a:pt x="25" y="29"/>
                      <a:pt x="24" y="30"/>
                    </a:cubicBezTo>
                    <a:cubicBezTo>
                      <a:pt x="23" y="32"/>
                      <a:pt x="21" y="34"/>
                      <a:pt x="20" y="35"/>
                    </a:cubicBezTo>
                    <a:cubicBezTo>
                      <a:pt x="17" y="39"/>
                      <a:pt x="15" y="43"/>
                      <a:pt x="12" y="47"/>
                    </a:cubicBezTo>
                    <a:cubicBezTo>
                      <a:pt x="12" y="48"/>
                      <a:pt x="11" y="49"/>
                      <a:pt x="10" y="51"/>
                    </a:cubicBezTo>
                    <a:cubicBezTo>
                      <a:pt x="10" y="51"/>
                      <a:pt x="10" y="52"/>
                      <a:pt x="9" y="53"/>
                    </a:cubicBezTo>
                    <a:cubicBezTo>
                      <a:pt x="8" y="55"/>
                      <a:pt x="7" y="57"/>
                      <a:pt x="6" y="59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5" y="64"/>
                      <a:pt x="4" y="67"/>
                      <a:pt x="3" y="70"/>
                    </a:cubicBezTo>
                    <a:cubicBezTo>
                      <a:pt x="3" y="71"/>
                      <a:pt x="2" y="73"/>
                      <a:pt x="2" y="74"/>
                    </a:cubicBezTo>
                    <a:close/>
                    <a:moveTo>
                      <a:pt x="100" y="73"/>
                    </a:move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7"/>
                      <a:pt x="99" y="117"/>
                      <a:pt x="99" y="117"/>
                    </a:cubicBezTo>
                    <a:cubicBezTo>
                      <a:pt x="98" y="117"/>
                      <a:pt x="97" y="116"/>
                      <a:pt x="96" y="115"/>
                    </a:cubicBezTo>
                    <a:cubicBezTo>
                      <a:pt x="94" y="114"/>
                      <a:pt x="93" y="116"/>
                      <a:pt x="91" y="116"/>
                    </a:cubicBezTo>
                    <a:cubicBezTo>
                      <a:pt x="89" y="116"/>
                      <a:pt x="87" y="113"/>
                      <a:pt x="87" y="112"/>
                    </a:cubicBezTo>
                    <a:cubicBezTo>
                      <a:pt x="87" y="111"/>
                      <a:pt x="88" y="109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4"/>
                      <a:pt x="87" y="103"/>
                      <a:pt x="86" y="103"/>
                    </a:cubicBezTo>
                    <a:cubicBezTo>
                      <a:pt x="84" y="103"/>
                      <a:pt x="82" y="104"/>
                      <a:pt x="79" y="103"/>
                    </a:cubicBezTo>
                    <a:cubicBezTo>
                      <a:pt x="79" y="102"/>
                      <a:pt x="80" y="102"/>
                      <a:pt x="80" y="101"/>
                    </a:cubicBezTo>
                    <a:cubicBezTo>
                      <a:pt x="80" y="101"/>
                      <a:pt x="80" y="100"/>
                      <a:pt x="80" y="100"/>
                    </a:cubicBezTo>
                    <a:cubicBezTo>
                      <a:pt x="81" y="99"/>
                      <a:pt x="81" y="99"/>
                      <a:pt x="82" y="98"/>
                    </a:cubicBezTo>
                    <a:cubicBezTo>
                      <a:pt x="82" y="97"/>
                      <a:pt x="82" y="97"/>
                      <a:pt x="82" y="96"/>
                    </a:cubicBezTo>
                    <a:cubicBezTo>
                      <a:pt x="82" y="95"/>
                      <a:pt x="83" y="95"/>
                      <a:pt x="83" y="94"/>
                    </a:cubicBezTo>
                    <a:cubicBezTo>
                      <a:pt x="83" y="94"/>
                      <a:pt x="83" y="93"/>
                      <a:pt x="82" y="93"/>
                    </a:cubicBezTo>
                    <a:cubicBezTo>
                      <a:pt x="80" y="93"/>
                      <a:pt x="79" y="93"/>
                      <a:pt x="78" y="93"/>
                    </a:cubicBezTo>
                    <a:cubicBezTo>
                      <a:pt x="76" y="94"/>
                      <a:pt x="77" y="97"/>
                      <a:pt x="75" y="98"/>
                    </a:cubicBezTo>
                    <a:cubicBezTo>
                      <a:pt x="74" y="98"/>
                      <a:pt x="73" y="98"/>
                      <a:pt x="72" y="98"/>
                    </a:cubicBezTo>
                    <a:cubicBezTo>
                      <a:pt x="71" y="98"/>
                      <a:pt x="70" y="99"/>
                      <a:pt x="70" y="99"/>
                    </a:cubicBezTo>
                    <a:cubicBezTo>
                      <a:pt x="69" y="99"/>
                      <a:pt x="67" y="98"/>
                      <a:pt x="67" y="97"/>
                    </a:cubicBezTo>
                    <a:cubicBezTo>
                      <a:pt x="66" y="97"/>
                      <a:pt x="65" y="94"/>
                      <a:pt x="65" y="94"/>
                    </a:cubicBezTo>
                    <a:cubicBezTo>
                      <a:pt x="64" y="91"/>
                      <a:pt x="65" y="88"/>
                      <a:pt x="66" y="86"/>
                    </a:cubicBezTo>
                    <a:cubicBezTo>
                      <a:pt x="66" y="86"/>
                      <a:pt x="67" y="85"/>
                      <a:pt x="67" y="85"/>
                    </a:cubicBezTo>
                    <a:cubicBezTo>
                      <a:pt x="67" y="84"/>
                      <a:pt x="67" y="83"/>
                      <a:pt x="67" y="82"/>
                    </a:cubicBezTo>
                    <a:cubicBezTo>
                      <a:pt x="68" y="81"/>
                      <a:pt x="69" y="80"/>
                      <a:pt x="71" y="79"/>
                    </a:cubicBezTo>
                    <a:cubicBezTo>
                      <a:pt x="72" y="79"/>
                      <a:pt x="73" y="77"/>
                      <a:pt x="75" y="77"/>
                    </a:cubicBezTo>
                    <a:cubicBezTo>
                      <a:pt x="76" y="77"/>
                      <a:pt x="77" y="78"/>
                      <a:pt x="78" y="78"/>
                    </a:cubicBezTo>
                    <a:cubicBezTo>
                      <a:pt x="79" y="78"/>
                      <a:pt x="79" y="78"/>
                      <a:pt x="80" y="78"/>
                    </a:cubicBezTo>
                    <a:cubicBezTo>
                      <a:pt x="82" y="79"/>
                      <a:pt x="82" y="77"/>
                      <a:pt x="84" y="76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9" y="76"/>
                      <a:pt x="90" y="77"/>
                      <a:pt x="90" y="77"/>
                    </a:cubicBezTo>
                    <a:cubicBezTo>
                      <a:pt x="91" y="77"/>
                      <a:pt x="92" y="77"/>
                      <a:pt x="92" y="77"/>
                    </a:cubicBezTo>
                    <a:cubicBezTo>
                      <a:pt x="93" y="77"/>
                      <a:pt x="94" y="78"/>
                      <a:pt x="94" y="79"/>
                    </a:cubicBezTo>
                    <a:cubicBezTo>
                      <a:pt x="94" y="80"/>
                      <a:pt x="93" y="81"/>
                      <a:pt x="93" y="82"/>
                    </a:cubicBezTo>
                    <a:cubicBezTo>
                      <a:pt x="94" y="83"/>
                      <a:pt x="96" y="83"/>
                      <a:pt x="97" y="83"/>
                    </a:cubicBezTo>
                    <a:cubicBezTo>
                      <a:pt x="98" y="83"/>
                      <a:pt x="98" y="81"/>
                      <a:pt x="97" y="80"/>
                    </a:cubicBezTo>
                    <a:cubicBezTo>
                      <a:pt x="97" y="80"/>
                      <a:pt x="98" y="79"/>
                      <a:pt x="97" y="79"/>
                    </a:cubicBezTo>
                    <a:cubicBezTo>
                      <a:pt x="97" y="78"/>
                      <a:pt x="97" y="78"/>
                      <a:pt x="97" y="77"/>
                    </a:cubicBezTo>
                    <a:cubicBezTo>
                      <a:pt x="97" y="75"/>
                      <a:pt x="98" y="74"/>
                      <a:pt x="10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7" name="Freeform 74"/>
              <p:cNvSpPr>
                <a:spLocks/>
              </p:cNvSpPr>
              <p:nvPr/>
            </p:nvSpPr>
            <p:spPr bwMode="auto">
              <a:xfrm>
                <a:off x="-4767263" y="6270625"/>
                <a:ext cx="231775" cy="228600"/>
              </a:xfrm>
              <a:custGeom>
                <a:avLst/>
                <a:gdLst>
                  <a:gd name="T0" fmla="*/ 14 w 62"/>
                  <a:gd name="T1" fmla="*/ 56 h 61"/>
                  <a:gd name="T2" fmla="*/ 31 w 62"/>
                  <a:gd name="T3" fmla="*/ 61 h 61"/>
                  <a:gd name="T4" fmla="*/ 62 w 62"/>
                  <a:gd name="T5" fmla="*/ 31 h 61"/>
                  <a:gd name="T6" fmla="*/ 31 w 62"/>
                  <a:gd name="T7" fmla="*/ 0 h 61"/>
                  <a:gd name="T8" fmla="*/ 0 w 62"/>
                  <a:gd name="T9" fmla="*/ 26 h 61"/>
                  <a:gd name="T10" fmla="*/ 31 w 62"/>
                  <a:gd name="T11" fmla="*/ 26 h 61"/>
                  <a:gd name="T12" fmla="*/ 41 w 62"/>
                  <a:gd name="T13" fmla="*/ 26 h 61"/>
                  <a:gd name="T14" fmla="*/ 34 w 62"/>
                  <a:gd name="T15" fmla="*/ 34 h 61"/>
                  <a:gd name="T16" fmla="*/ 14 w 62"/>
                  <a:gd name="T17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14" y="56"/>
                    </a:moveTo>
                    <a:cubicBezTo>
                      <a:pt x="19" y="60"/>
                      <a:pt x="25" y="61"/>
                      <a:pt x="31" y="61"/>
                    </a:cubicBezTo>
                    <a:cubicBezTo>
                      <a:pt x="48" y="61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5" y="0"/>
                      <a:pt x="3" y="11"/>
                      <a:pt x="0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1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8" name="Freeform 75"/>
              <p:cNvSpPr>
                <a:spLocks/>
              </p:cNvSpPr>
              <p:nvPr/>
            </p:nvSpPr>
            <p:spPr bwMode="auto">
              <a:xfrm>
                <a:off x="-5129213" y="6386513"/>
                <a:ext cx="477838" cy="447675"/>
              </a:xfrm>
              <a:custGeom>
                <a:avLst/>
                <a:gdLst>
                  <a:gd name="T0" fmla="*/ 57 w 127"/>
                  <a:gd name="T1" fmla="*/ 63 h 119"/>
                  <a:gd name="T2" fmla="*/ 57 w 127"/>
                  <a:gd name="T3" fmla="*/ 67 h 119"/>
                  <a:gd name="T4" fmla="*/ 57 w 127"/>
                  <a:gd name="T5" fmla="*/ 70 h 119"/>
                  <a:gd name="T6" fmla="*/ 57 w 127"/>
                  <a:gd name="T7" fmla="*/ 109 h 119"/>
                  <a:gd name="T8" fmla="*/ 42 w 127"/>
                  <a:gd name="T9" fmla="*/ 119 h 119"/>
                  <a:gd name="T10" fmla="*/ 83 w 127"/>
                  <a:gd name="T11" fmla="*/ 119 h 119"/>
                  <a:gd name="T12" fmla="*/ 70 w 127"/>
                  <a:gd name="T13" fmla="*/ 109 h 119"/>
                  <a:gd name="T14" fmla="*/ 70 w 127"/>
                  <a:gd name="T15" fmla="*/ 70 h 119"/>
                  <a:gd name="T16" fmla="*/ 70 w 127"/>
                  <a:gd name="T17" fmla="*/ 67 h 119"/>
                  <a:gd name="T18" fmla="*/ 70 w 127"/>
                  <a:gd name="T19" fmla="*/ 63 h 119"/>
                  <a:gd name="T20" fmla="*/ 106 w 127"/>
                  <a:gd name="T21" fmla="*/ 23 h 119"/>
                  <a:gd name="T22" fmla="*/ 127 w 127"/>
                  <a:gd name="T23" fmla="*/ 0 h 119"/>
                  <a:gd name="T24" fmla="*/ 96 w 127"/>
                  <a:gd name="T25" fmla="*/ 0 h 119"/>
                  <a:gd name="T26" fmla="*/ 0 w 127"/>
                  <a:gd name="T27" fmla="*/ 0 h 119"/>
                  <a:gd name="T28" fmla="*/ 57 w 127"/>
                  <a:gd name="T29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119">
                    <a:moveTo>
                      <a:pt x="57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8" y="110"/>
                      <a:pt x="42" y="114"/>
                      <a:pt x="42" y="119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3" y="114"/>
                      <a:pt x="78" y="110"/>
                      <a:pt x="70" y="10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9" name="Freeform 76"/>
              <p:cNvSpPr>
                <a:spLocks/>
              </p:cNvSpPr>
              <p:nvPr/>
            </p:nvSpPr>
            <p:spPr bwMode="auto">
              <a:xfrm>
                <a:off x="-2576513" y="8853488"/>
                <a:ext cx="539750" cy="142875"/>
              </a:xfrm>
              <a:custGeom>
                <a:avLst/>
                <a:gdLst>
                  <a:gd name="T0" fmla="*/ 222 w 340"/>
                  <a:gd name="T1" fmla="*/ 45 h 90"/>
                  <a:gd name="T2" fmla="*/ 118 w 340"/>
                  <a:gd name="T3" fmla="*/ 45 h 90"/>
                  <a:gd name="T4" fmla="*/ 118 w 340"/>
                  <a:gd name="T5" fmla="*/ 0 h 90"/>
                  <a:gd name="T6" fmla="*/ 0 w 340"/>
                  <a:gd name="T7" fmla="*/ 0 h 90"/>
                  <a:gd name="T8" fmla="*/ 0 w 340"/>
                  <a:gd name="T9" fmla="*/ 90 h 90"/>
                  <a:gd name="T10" fmla="*/ 340 w 340"/>
                  <a:gd name="T11" fmla="*/ 90 h 90"/>
                  <a:gd name="T12" fmla="*/ 340 w 340"/>
                  <a:gd name="T13" fmla="*/ 0 h 90"/>
                  <a:gd name="T14" fmla="*/ 222 w 340"/>
                  <a:gd name="T15" fmla="*/ 0 h 90"/>
                  <a:gd name="T16" fmla="*/ 222 w 340"/>
                  <a:gd name="T1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90">
                    <a:moveTo>
                      <a:pt x="222" y="45"/>
                    </a:moveTo>
                    <a:lnTo>
                      <a:pt x="118" y="45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340" y="90"/>
                    </a:lnTo>
                    <a:lnTo>
                      <a:pt x="340" y="0"/>
                    </a:lnTo>
                    <a:lnTo>
                      <a:pt x="222" y="0"/>
                    </a:lnTo>
                    <a:lnTo>
                      <a:pt x="222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0" name="Rectangle 77"/>
              <p:cNvSpPr>
                <a:spLocks noChangeArrowheads="1"/>
              </p:cNvSpPr>
              <p:nvPr/>
            </p:nvSpPr>
            <p:spPr bwMode="auto">
              <a:xfrm>
                <a:off x="-2359025" y="8853488"/>
                <a:ext cx="1047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1" name="Freeform 78"/>
              <p:cNvSpPr>
                <a:spLocks noEditPoints="1"/>
              </p:cNvSpPr>
              <p:nvPr/>
            </p:nvSpPr>
            <p:spPr bwMode="auto">
              <a:xfrm>
                <a:off x="-2576513" y="8537575"/>
                <a:ext cx="539750" cy="285750"/>
              </a:xfrm>
              <a:custGeom>
                <a:avLst/>
                <a:gdLst>
                  <a:gd name="T0" fmla="*/ 253 w 340"/>
                  <a:gd name="T1" fmla="*/ 0 h 180"/>
                  <a:gd name="T2" fmla="*/ 170 w 340"/>
                  <a:gd name="T3" fmla="*/ 0 h 180"/>
                  <a:gd name="T4" fmla="*/ 170 w 340"/>
                  <a:gd name="T5" fmla="*/ 31 h 180"/>
                  <a:gd name="T6" fmla="*/ 224 w 340"/>
                  <a:gd name="T7" fmla="*/ 31 h 180"/>
                  <a:gd name="T8" fmla="*/ 224 w 340"/>
                  <a:gd name="T9" fmla="*/ 67 h 180"/>
                  <a:gd name="T10" fmla="*/ 170 w 340"/>
                  <a:gd name="T11" fmla="*/ 67 h 180"/>
                  <a:gd name="T12" fmla="*/ 170 w 340"/>
                  <a:gd name="T13" fmla="*/ 180 h 180"/>
                  <a:gd name="T14" fmla="*/ 222 w 340"/>
                  <a:gd name="T15" fmla="*/ 180 h 180"/>
                  <a:gd name="T16" fmla="*/ 340 w 340"/>
                  <a:gd name="T17" fmla="*/ 180 h 180"/>
                  <a:gd name="T18" fmla="*/ 340 w 340"/>
                  <a:gd name="T19" fmla="*/ 67 h 180"/>
                  <a:gd name="T20" fmla="*/ 253 w 340"/>
                  <a:gd name="T21" fmla="*/ 67 h 180"/>
                  <a:gd name="T22" fmla="*/ 253 w 340"/>
                  <a:gd name="T23" fmla="*/ 0 h 180"/>
                  <a:gd name="T24" fmla="*/ 170 w 340"/>
                  <a:gd name="T25" fmla="*/ 0 h 180"/>
                  <a:gd name="T26" fmla="*/ 87 w 340"/>
                  <a:gd name="T27" fmla="*/ 0 h 180"/>
                  <a:gd name="T28" fmla="*/ 87 w 340"/>
                  <a:gd name="T29" fmla="*/ 67 h 180"/>
                  <a:gd name="T30" fmla="*/ 0 w 340"/>
                  <a:gd name="T31" fmla="*/ 67 h 180"/>
                  <a:gd name="T32" fmla="*/ 0 w 340"/>
                  <a:gd name="T33" fmla="*/ 180 h 180"/>
                  <a:gd name="T34" fmla="*/ 118 w 340"/>
                  <a:gd name="T35" fmla="*/ 180 h 180"/>
                  <a:gd name="T36" fmla="*/ 170 w 340"/>
                  <a:gd name="T37" fmla="*/ 180 h 180"/>
                  <a:gd name="T38" fmla="*/ 170 w 340"/>
                  <a:gd name="T39" fmla="*/ 67 h 180"/>
                  <a:gd name="T40" fmla="*/ 116 w 340"/>
                  <a:gd name="T41" fmla="*/ 67 h 180"/>
                  <a:gd name="T42" fmla="*/ 116 w 340"/>
                  <a:gd name="T43" fmla="*/ 67 h 180"/>
                  <a:gd name="T44" fmla="*/ 116 w 340"/>
                  <a:gd name="T45" fmla="*/ 31 h 180"/>
                  <a:gd name="T46" fmla="*/ 170 w 340"/>
                  <a:gd name="T47" fmla="*/ 31 h 180"/>
                  <a:gd name="T48" fmla="*/ 170 w 34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0">
                    <a:moveTo>
                      <a:pt x="253" y="0"/>
                    </a:moveTo>
                    <a:lnTo>
                      <a:pt x="170" y="0"/>
                    </a:lnTo>
                    <a:lnTo>
                      <a:pt x="170" y="31"/>
                    </a:lnTo>
                    <a:lnTo>
                      <a:pt x="224" y="31"/>
                    </a:lnTo>
                    <a:lnTo>
                      <a:pt x="224" y="67"/>
                    </a:lnTo>
                    <a:lnTo>
                      <a:pt x="170" y="67"/>
                    </a:lnTo>
                    <a:lnTo>
                      <a:pt x="170" y="180"/>
                    </a:lnTo>
                    <a:lnTo>
                      <a:pt x="222" y="180"/>
                    </a:lnTo>
                    <a:lnTo>
                      <a:pt x="340" y="180"/>
                    </a:lnTo>
                    <a:lnTo>
                      <a:pt x="340" y="67"/>
                    </a:lnTo>
                    <a:lnTo>
                      <a:pt x="253" y="67"/>
                    </a:lnTo>
                    <a:lnTo>
                      <a:pt x="253" y="0"/>
                    </a:lnTo>
                    <a:close/>
                    <a:moveTo>
                      <a:pt x="170" y="0"/>
                    </a:moveTo>
                    <a:lnTo>
                      <a:pt x="87" y="0"/>
                    </a:lnTo>
                    <a:lnTo>
                      <a:pt x="87" y="67"/>
                    </a:lnTo>
                    <a:lnTo>
                      <a:pt x="0" y="67"/>
                    </a:lnTo>
                    <a:lnTo>
                      <a:pt x="0" y="180"/>
                    </a:lnTo>
                    <a:lnTo>
                      <a:pt x="118" y="180"/>
                    </a:lnTo>
                    <a:lnTo>
                      <a:pt x="170" y="180"/>
                    </a:lnTo>
                    <a:lnTo>
                      <a:pt x="170" y="6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16" y="31"/>
                    </a:lnTo>
                    <a:lnTo>
                      <a:pt x="170" y="31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2" name="Freeform 79"/>
              <p:cNvSpPr>
                <a:spLocks/>
              </p:cNvSpPr>
              <p:nvPr/>
            </p:nvSpPr>
            <p:spPr bwMode="auto">
              <a:xfrm>
                <a:off x="-6281738" y="1944688"/>
                <a:ext cx="393700" cy="349250"/>
              </a:xfrm>
              <a:custGeom>
                <a:avLst/>
                <a:gdLst>
                  <a:gd name="T0" fmla="*/ 0 w 248"/>
                  <a:gd name="T1" fmla="*/ 88 h 220"/>
                  <a:gd name="T2" fmla="*/ 0 w 248"/>
                  <a:gd name="T3" fmla="*/ 189 h 220"/>
                  <a:gd name="T4" fmla="*/ 5 w 248"/>
                  <a:gd name="T5" fmla="*/ 189 h 220"/>
                  <a:gd name="T6" fmla="*/ 40 w 248"/>
                  <a:gd name="T7" fmla="*/ 189 h 220"/>
                  <a:gd name="T8" fmla="*/ 50 w 248"/>
                  <a:gd name="T9" fmla="*/ 189 h 220"/>
                  <a:gd name="T10" fmla="*/ 50 w 248"/>
                  <a:gd name="T11" fmla="*/ 199 h 220"/>
                  <a:gd name="T12" fmla="*/ 50 w 248"/>
                  <a:gd name="T13" fmla="*/ 220 h 220"/>
                  <a:gd name="T14" fmla="*/ 64 w 248"/>
                  <a:gd name="T15" fmla="*/ 220 h 220"/>
                  <a:gd name="T16" fmla="*/ 64 w 248"/>
                  <a:gd name="T17" fmla="*/ 199 h 220"/>
                  <a:gd name="T18" fmla="*/ 64 w 248"/>
                  <a:gd name="T19" fmla="*/ 189 h 220"/>
                  <a:gd name="T20" fmla="*/ 73 w 248"/>
                  <a:gd name="T21" fmla="*/ 189 h 220"/>
                  <a:gd name="T22" fmla="*/ 109 w 248"/>
                  <a:gd name="T23" fmla="*/ 189 h 220"/>
                  <a:gd name="T24" fmla="*/ 118 w 248"/>
                  <a:gd name="T25" fmla="*/ 189 h 220"/>
                  <a:gd name="T26" fmla="*/ 118 w 248"/>
                  <a:gd name="T27" fmla="*/ 199 h 220"/>
                  <a:gd name="T28" fmla="*/ 118 w 248"/>
                  <a:gd name="T29" fmla="*/ 220 h 220"/>
                  <a:gd name="T30" fmla="*/ 130 w 248"/>
                  <a:gd name="T31" fmla="*/ 220 h 220"/>
                  <a:gd name="T32" fmla="*/ 130 w 248"/>
                  <a:gd name="T33" fmla="*/ 199 h 220"/>
                  <a:gd name="T34" fmla="*/ 130 w 248"/>
                  <a:gd name="T35" fmla="*/ 189 h 220"/>
                  <a:gd name="T36" fmla="*/ 139 w 248"/>
                  <a:gd name="T37" fmla="*/ 189 h 220"/>
                  <a:gd name="T38" fmla="*/ 175 w 248"/>
                  <a:gd name="T39" fmla="*/ 189 h 220"/>
                  <a:gd name="T40" fmla="*/ 184 w 248"/>
                  <a:gd name="T41" fmla="*/ 189 h 220"/>
                  <a:gd name="T42" fmla="*/ 184 w 248"/>
                  <a:gd name="T43" fmla="*/ 199 h 220"/>
                  <a:gd name="T44" fmla="*/ 184 w 248"/>
                  <a:gd name="T45" fmla="*/ 220 h 220"/>
                  <a:gd name="T46" fmla="*/ 199 w 248"/>
                  <a:gd name="T47" fmla="*/ 220 h 220"/>
                  <a:gd name="T48" fmla="*/ 199 w 248"/>
                  <a:gd name="T49" fmla="*/ 199 h 220"/>
                  <a:gd name="T50" fmla="*/ 199 w 248"/>
                  <a:gd name="T51" fmla="*/ 189 h 220"/>
                  <a:gd name="T52" fmla="*/ 208 w 248"/>
                  <a:gd name="T53" fmla="*/ 189 h 220"/>
                  <a:gd name="T54" fmla="*/ 241 w 248"/>
                  <a:gd name="T55" fmla="*/ 189 h 220"/>
                  <a:gd name="T56" fmla="*/ 248 w 248"/>
                  <a:gd name="T57" fmla="*/ 189 h 220"/>
                  <a:gd name="T58" fmla="*/ 248 w 248"/>
                  <a:gd name="T59" fmla="*/ 88 h 220"/>
                  <a:gd name="T60" fmla="*/ 232 w 248"/>
                  <a:gd name="T61" fmla="*/ 88 h 220"/>
                  <a:gd name="T62" fmla="*/ 232 w 248"/>
                  <a:gd name="T63" fmla="*/ 109 h 220"/>
                  <a:gd name="T64" fmla="*/ 208 w 248"/>
                  <a:gd name="T65" fmla="*/ 109 h 220"/>
                  <a:gd name="T66" fmla="*/ 208 w 248"/>
                  <a:gd name="T67" fmla="*/ 88 h 220"/>
                  <a:gd name="T68" fmla="*/ 184 w 248"/>
                  <a:gd name="T69" fmla="*/ 88 h 220"/>
                  <a:gd name="T70" fmla="*/ 184 w 248"/>
                  <a:gd name="T71" fmla="*/ 109 h 220"/>
                  <a:gd name="T72" fmla="*/ 161 w 248"/>
                  <a:gd name="T73" fmla="*/ 109 h 220"/>
                  <a:gd name="T74" fmla="*/ 161 w 248"/>
                  <a:gd name="T75" fmla="*/ 88 h 220"/>
                  <a:gd name="T76" fmla="*/ 139 w 248"/>
                  <a:gd name="T77" fmla="*/ 88 h 220"/>
                  <a:gd name="T78" fmla="*/ 139 w 248"/>
                  <a:gd name="T79" fmla="*/ 0 h 220"/>
                  <a:gd name="T80" fmla="*/ 109 w 248"/>
                  <a:gd name="T81" fmla="*/ 0 h 220"/>
                  <a:gd name="T82" fmla="*/ 109 w 248"/>
                  <a:gd name="T83" fmla="*/ 88 h 220"/>
                  <a:gd name="T84" fmla="*/ 87 w 248"/>
                  <a:gd name="T85" fmla="*/ 88 h 220"/>
                  <a:gd name="T86" fmla="*/ 87 w 248"/>
                  <a:gd name="T87" fmla="*/ 109 h 220"/>
                  <a:gd name="T88" fmla="*/ 64 w 248"/>
                  <a:gd name="T89" fmla="*/ 109 h 220"/>
                  <a:gd name="T90" fmla="*/ 64 w 248"/>
                  <a:gd name="T91" fmla="*/ 88 h 220"/>
                  <a:gd name="T92" fmla="*/ 40 w 248"/>
                  <a:gd name="T93" fmla="*/ 88 h 220"/>
                  <a:gd name="T94" fmla="*/ 40 w 248"/>
                  <a:gd name="T95" fmla="*/ 109 h 220"/>
                  <a:gd name="T96" fmla="*/ 16 w 248"/>
                  <a:gd name="T97" fmla="*/ 109 h 220"/>
                  <a:gd name="T98" fmla="*/ 16 w 248"/>
                  <a:gd name="T99" fmla="*/ 88 h 220"/>
                  <a:gd name="T100" fmla="*/ 0 w 248"/>
                  <a:gd name="T101" fmla="*/ 8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20">
                    <a:moveTo>
                      <a:pt x="0" y="88"/>
                    </a:moveTo>
                    <a:lnTo>
                      <a:pt x="0" y="189"/>
                    </a:lnTo>
                    <a:lnTo>
                      <a:pt x="5" y="189"/>
                    </a:lnTo>
                    <a:lnTo>
                      <a:pt x="40" y="189"/>
                    </a:lnTo>
                    <a:lnTo>
                      <a:pt x="50" y="189"/>
                    </a:lnTo>
                    <a:lnTo>
                      <a:pt x="50" y="199"/>
                    </a:lnTo>
                    <a:lnTo>
                      <a:pt x="50" y="220"/>
                    </a:lnTo>
                    <a:lnTo>
                      <a:pt x="64" y="220"/>
                    </a:lnTo>
                    <a:lnTo>
                      <a:pt x="64" y="199"/>
                    </a:lnTo>
                    <a:lnTo>
                      <a:pt x="64" y="189"/>
                    </a:lnTo>
                    <a:lnTo>
                      <a:pt x="73" y="189"/>
                    </a:lnTo>
                    <a:lnTo>
                      <a:pt x="109" y="189"/>
                    </a:lnTo>
                    <a:lnTo>
                      <a:pt x="118" y="189"/>
                    </a:lnTo>
                    <a:lnTo>
                      <a:pt x="118" y="199"/>
                    </a:lnTo>
                    <a:lnTo>
                      <a:pt x="118" y="220"/>
                    </a:lnTo>
                    <a:lnTo>
                      <a:pt x="130" y="220"/>
                    </a:lnTo>
                    <a:lnTo>
                      <a:pt x="130" y="199"/>
                    </a:lnTo>
                    <a:lnTo>
                      <a:pt x="130" y="189"/>
                    </a:lnTo>
                    <a:lnTo>
                      <a:pt x="139" y="189"/>
                    </a:lnTo>
                    <a:lnTo>
                      <a:pt x="175" y="189"/>
                    </a:lnTo>
                    <a:lnTo>
                      <a:pt x="184" y="189"/>
                    </a:lnTo>
                    <a:lnTo>
                      <a:pt x="184" y="199"/>
                    </a:lnTo>
                    <a:lnTo>
                      <a:pt x="184" y="220"/>
                    </a:lnTo>
                    <a:lnTo>
                      <a:pt x="199" y="220"/>
                    </a:lnTo>
                    <a:lnTo>
                      <a:pt x="199" y="199"/>
                    </a:lnTo>
                    <a:lnTo>
                      <a:pt x="199" y="189"/>
                    </a:lnTo>
                    <a:lnTo>
                      <a:pt x="208" y="189"/>
                    </a:lnTo>
                    <a:lnTo>
                      <a:pt x="241" y="189"/>
                    </a:lnTo>
                    <a:lnTo>
                      <a:pt x="248" y="189"/>
                    </a:lnTo>
                    <a:lnTo>
                      <a:pt x="248" y="88"/>
                    </a:lnTo>
                    <a:lnTo>
                      <a:pt x="232" y="88"/>
                    </a:lnTo>
                    <a:lnTo>
                      <a:pt x="232" y="109"/>
                    </a:lnTo>
                    <a:lnTo>
                      <a:pt x="208" y="109"/>
                    </a:lnTo>
                    <a:lnTo>
                      <a:pt x="208" y="88"/>
                    </a:lnTo>
                    <a:lnTo>
                      <a:pt x="184" y="88"/>
                    </a:lnTo>
                    <a:lnTo>
                      <a:pt x="184" y="109"/>
                    </a:lnTo>
                    <a:lnTo>
                      <a:pt x="161" y="109"/>
                    </a:lnTo>
                    <a:lnTo>
                      <a:pt x="161" y="88"/>
                    </a:lnTo>
                    <a:lnTo>
                      <a:pt x="139" y="88"/>
                    </a:lnTo>
                    <a:lnTo>
                      <a:pt x="139" y="0"/>
                    </a:lnTo>
                    <a:lnTo>
                      <a:pt x="109" y="0"/>
                    </a:lnTo>
                    <a:lnTo>
                      <a:pt x="109" y="88"/>
                    </a:lnTo>
                    <a:lnTo>
                      <a:pt x="87" y="88"/>
                    </a:lnTo>
                    <a:lnTo>
                      <a:pt x="87" y="109"/>
                    </a:lnTo>
                    <a:lnTo>
                      <a:pt x="64" y="109"/>
                    </a:lnTo>
                    <a:lnTo>
                      <a:pt x="64" y="88"/>
                    </a:lnTo>
                    <a:lnTo>
                      <a:pt x="40" y="88"/>
                    </a:lnTo>
                    <a:lnTo>
                      <a:pt x="40" y="109"/>
                    </a:lnTo>
                    <a:lnTo>
                      <a:pt x="16" y="109"/>
                    </a:lnTo>
                    <a:lnTo>
                      <a:pt x="16" y="88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3" name="Freeform 80"/>
              <p:cNvSpPr>
                <a:spLocks/>
              </p:cNvSpPr>
              <p:nvPr/>
            </p:nvSpPr>
            <p:spPr bwMode="auto">
              <a:xfrm>
                <a:off x="-6361113" y="2260600"/>
                <a:ext cx="552450" cy="285750"/>
              </a:xfrm>
              <a:custGeom>
                <a:avLst/>
                <a:gdLst>
                  <a:gd name="T0" fmla="*/ 348 w 348"/>
                  <a:gd name="T1" fmla="*/ 0 h 180"/>
                  <a:gd name="T2" fmla="*/ 324 w 348"/>
                  <a:gd name="T3" fmla="*/ 0 h 180"/>
                  <a:gd name="T4" fmla="*/ 324 w 348"/>
                  <a:gd name="T5" fmla="*/ 31 h 180"/>
                  <a:gd name="T6" fmla="*/ 298 w 348"/>
                  <a:gd name="T7" fmla="*/ 31 h 180"/>
                  <a:gd name="T8" fmla="*/ 291 w 348"/>
                  <a:gd name="T9" fmla="*/ 31 h 180"/>
                  <a:gd name="T10" fmla="*/ 291 w 348"/>
                  <a:gd name="T11" fmla="*/ 0 h 180"/>
                  <a:gd name="T12" fmla="*/ 258 w 348"/>
                  <a:gd name="T13" fmla="*/ 0 h 180"/>
                  <a:gd name="T14" fmla="*/ 258 w 348"/>
                  <a:gd name="T15" fmla="*/ 31 h 180"/>
                  <a:gd name="T16" fmla="*/ 225 w 348"/>
                  <a:gd name="T17" fmla="*/ 31 h 180"/>
                  <a:gd name="T18" fmla="*/ 225 w 348"/>
                  <a:gd name="T19" fmla="*/ 0 h 180"/>
                  <a:gd name="T20" fmla="*/ 189 w 348"/>
                  <a:gd name="T21" fmla="*/ 0 h 180"/>
                  <a:gd name="T22" fmla="*/ 189 w 348"/>
                  <a:gd name="T23" fmla="*/ 31 h 180"/>
                  <a:gd name="T24" fmla="*/ 159 w 348"/>
                  <a:gd name="T25" fmla="*/ 31 h 180"/>
                  <a:gd name="T26" fmla="*/ 159 w 348"/>
                  <a:gd name="T27" fmla="*/ 0 h 180"/>
                  <a:gd name="T28" fmla="*/ 123 w 348"/>
                  <a:gd name="T29" fmla="*/ 0 h 180"/>
                  <a:gd name="T30" fmla="*/ 123 w 348"/>
                  <a:gd name="T31" fmla="*/ 31 h 180"/>
                  <a:gd name="T32" fmla="*/ 90 w 348"/>
                  <a:gd name="T33" fmla="*/ 31 h 180"/>
                  <a:gd name="T34" fmla="*/ 90 w 348"/>
                  <a:gd name="T35" fmla="*/ 0 h 180"/>
                  <a:gd name="T36" fmla="*/ 55 w 348"/>
                  <a:gd name="T37" fmla="*/ 0 h 180"/>
                  <a:gd name="T38" fmla="*/ 55 w 348"/>
                  <a:gd name="T39" fmla="*/ 31 h 180"/>
                  <a:gd name="T40" fmla="*/ 50 w 348"/>
                  <a:gd name="T41" fmla="*/ 31 h 180"/>
                  <a:gd name="T42" fmla="*/ 24 w 348"/>
                  <a:gd name="T43" fmla="*/ 31 h 180"/>
                  <a:gd name="T44" fmla="*/ 24 w 348"/>
                  <a:gd name="T45" fmla="*/ 0 h 180"/>
                  <a:gd name="T46" fmla="*/ 0 w 348"/>
                  <a:gd name="T47" fmla="*/ 0 h 180"/>
                  <a:gd name="T48" fmla="*/ 0 w 348"/>
                  <a:gd name="T49" fmla="*/ 180 h 180"/>
                  <a:gd name="T50" fmla="*/ 133 w 348"/>
                  <a:gd name="T51" fmla="*/ 180 h 180"/>
                  <a:gd name="T52" fmla="*/ 133 w 348"/>
                  <a:gd name="T53" fmla="*/ 109 h 180"/>
                  <a:gd name="T54" fmla="*/ 225 w 348"/>
                  <a:gd name="T55" fmla="*/ 109 h 180"/>
                  <a:gd name="T56" fmla="*/ 225 w 348"/>
                  <a:gd name="T57" fmla="*/ 180 h 180"/>
                  <a:gd name="T58" fmla="*/ 348 w 348"/>
                  <a:gd name="T59" fmla="*/ 180 h 180"/>
                  <a:gd name="T60" fmla="*/ 348 w 348"/>
                  <a:gd name="T6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180">
                    <a:moveTo>
                      <a:pt x="348" y="0"/>
                    </a:moveTo>
                    <a:lnTo>
                      <a:pt x="324" y="0"/>
                    </a:lnTo>
                    <a:lnTo>
                      <a:pt x="324" y="31"/>
                    </a:lnTo>
                    <a:lnTo>
                      <a:pt x="298" y="31"/>
                    </a:lnTo>
                    <a:lnTo>
                      <a:pt x="291" y="31"/>
                    </a:lnTo>
                    <a:lnTo>
                      <a:pt x="291" y="0"/>
                    </a:lnTo>
                    <a:lnTo>
                      <a:pt x="258" y="0"/>
                    </a:lnTo>
                    <a:lnTo>
                      <a:pt x="258" y="31"/>
                    </a:lnTo>
                    <a:lnTo>
                      <a:pt x="225" y="31"/>
                    </a:lnTo>
                    <a:lnTo>
                      <a:pt x="225" y="0"/>
                    </a:lnTo>
                    <a:lnTo>
                      <a:pt x="189" y="0"/>
                    </a:lnTo>
                    <a:lnTo>
                      <a:pt x="189" y="31"/>
                    </a:lnTo>
                    <a:lnTo>
                      <a:pt x="159" y="31"/>
                    </a:lnTo>
                    <a:lnTo>
                      <a:pt x="159" y="0"/>
                    </a:lnTo>
                    <a:lnTo>
                      <a:pt x="123" y="0"/>
                    </a:lnTo>
                    <a:lnTo>
                      <a:pt x="123" y="31"/>
                    </a:lnTo>
                    <a:lnTo>
                      <a:pt x="90" y="31"/>
                    </a:lnTo>
                    <a:lnTo>
                      <a:pt x="90" y="0"/>
                    </a:lnTo>
                    <a:lnTo>
                      <a:pt x="55" y="0"/>
                    </a:lnTo>
                    <a:lnTo>
                      <a:pt x="55" y="31"/>
                    </a:lnTo>
                    <a:lnTo>
                      <a:pt x="50" y="31"/>
                    </a:lnTo>
                    <a:lnTo>
                      <a:pt x="24" y="31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33" y="180"/>
                    </a:lnTo>
                    <a:lnTo>
                      <a:pt x="133" y="109"/>
                    </a:lnTo>
                    <a:lnTo>
                      <a:pt x="225" y="109"/>
                    </a:lnTo>
                    <a:lnTo>
                      <a:pt x="225" y="180"/>
                    </a:lnTo>
                    <a:lnTo>
                      <a:pt x="348" y="180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4" name="Freeform 81"/>
              <p:cNvSpPr>
                <a:spLocks/>
              </p:cNvSpPr>
              <p:nvPr/>
            </p:nvSpPr>
            <p:spPr bwMode="auto">
              <a:xfrm>
                <a:off x="-6034088" y="1955800"/>
                <a:ext cx="157163" cy="101600"/>
              </a:xfrm>
              <a:custGeom>
                <a:avLst/>
                <a:gdLst>
                  <a:gd name="T0" fmla="*/ 0 w 99"/>
                  <a:gd name="T1" fmla="*/ 0 h 64"/>
                  <a:gd name="T2" fmla="*/ 0 w 99"/>
                  <a:gd name="T3" fmla="*/ 64 h 64"/>
                  <a:gd name="T4" fmla="*/ 99 w 99"/>
                  <a:gd name="T5" fmla="*/ 33 h 64"/>
                  <a:gd name="T6" fmla="*/ 0 w 99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4">
                    <a:moveTo>
                      <a:pt x="0" y="0"/>
                    </a:moveTo>
                    <a:lnTo>
                      <a:pt x="0" y="64"/>
                    </a:lnTo>
                    <a:lnTo>
                      <a:pt x="99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5" name="Freeform 82"/>
              <p:cNvSpPr>
                <a:spLocks/>
              </p:cNvSpPr>
              <p:nvPr/>
            </p:nvSpPr>
            <p:spPr bwMode="auto">
              <a:xfrm>
                <a:off x="-2108200" y="6784975"/>
                <a:ext cx="576263" cy="588963"/>
              </a:xfrm>
              <a:custGeom>
                <a:avLst/>
                <a:gdLst>
                  <a:gd name="T0" fmla="*/ 77 w 153"/>
                  <a:gd name="T1" fmla="*/ 0 h 157"/>
                  <a:gd name="T2" fmla="*/ 60 w 153"/>
                  <a:gd name="T3" fmla="*/ 34 h 157"/>
                  <a:gd name="T4" fmla="*/ 60 w 153"/>
                  <a:gd name="T5" fmla="*/ 58 h 157"/>
                  <a:gd name="T6" fmla="*/ 0 w 153"/>
                  <a:gd name="T7" fmla="*/ 83 h 157"/>
                  <a:gd name="T8" fmla="*/ 0 w 153"/>
                  <a:gd name="T9" fmla="*/ 100 h 157"/>
                  <a:gd name="T10" fmla="*/ 60 w 153"/>
                  <a:gd name="T11" fmla="*/ 88 h 157"/>
                  <a:gd name="T12" fmla="*/ 60 w 153"/>
                  <a:gd name="T13" fmla="*/ 122 h 157"/>
                  <a:gd name="T14" fmla="*/ 34 w 153"/>
                  <a:gd name="T15" fmla="*/ 140 h 157"/>
                  <a:gd name="T16" fmla="*/ 34 w 153"/>
                  <a:gd name="T17" fmla="*/ 157 h 157"/>
                  <a:gd name="T18" fmla="*/ 76 w 153"/>
                  <a:gd name="T19" fmla="*/ 142 h 157"/>
                  <a:gd name="T20" fmla="*/ 118 w 153"/>
                  <a:gd name="T21" fmla="*/ 157 h 157"/>
                  <a:gd name="T22" fmla="*/ 118 w 153"/>
                  <a:gd name="T23" fmla="*/ 140 h 157"/>
                  <a:gd name="T24" fmla="*/ 94 w 153"/>
                  <a:gd name="T25" fmla="*/ 122 h 157"/>
                  <a:gd name="T26" fmla="*/ 94 w 153"/>
                  <a:gd name="T27" fmla="*/ 88 h 157"/>
                  <a:gd name="T28" fmla="*/ 153 w 153"/>
                  <a:gd name="T29" fmla="*/ 100 h 157"/>
                  <a:gd name="T30" fmla="*/ 153 w 153"/>
                  <a:gd name="T31" fmla="*/ 83 h 157"/>
                  <a:gd name="T32" fmla="*/ 94 w 153"/>
                  <a:gd name="T33" fmla="*/ 58 h 157"/>
                  <a:gd name="T34" fmla="*/ 94 w 153"/>
                  <a:gd name="T35" fmla="*/ 34 h 157"/>
                  <a:gd name="T36" fmla="*/ 77 w 153"/>
                  <a:gd name="T3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3" h="157">
                    <a:moveTo>
                      <a:pt x="77" y="0"/>
                    </a:moveTo>
                    <a:cubicBezTo>
                      <a:pt x="67" y="0"/>
                      <a:pt x="60" y="24"/>
                      <a:pt x="60" y="34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24"/>
                      <a:pt x="86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6" name="Freeform 83"/>
              <p:cNvSpPr>
                <a:spLocks/>
              </p:cNvSpPr>
              <p:nvPr/>
            </p:nvSpPr>
            <p:spPr bwMode="auto">
              <a:xfrm>
                <a:off x="-4557713" y="641350"/>
                <a:ext cx="571500" cy="150813"/>
              </a:xfrm>
              <a:custGeom>
                <a:avLst/>
                <a:gdLst>
                  <a:gd name="T0" fmla="*/ 50 w 360"/>
                  <a:gd name="T1" fmla="*/ 95 h 95"/>
                  <a:gd name="T2" fmla="*/ 57 w 360"/>
                  <a:gd name="T3" fmla="*/ 95 h 95"/>
                  <a:gd name="T4" fmla="*/ 303 w 360"/>
                  <a:gd name="T5" fmla="*/ 95 h 95"/>
                  <a:gd name="T6" fmla="*/ 308 w 360"/>
                  <a:gd name="T7" fmla="*/ 95 h 95"/>
                  <a:gd name="T8" fmla="*/ 360 w 360"/>
                  <a:gd name="T9" fmla="*/ 0 h 95"/>
                  <a:gd name="T10" fmla="*/ 358 w 360"/>
                  <a:gd name="T11" fmla="*/ 0 h 95"/>
                  <a:gd name="T12" fmla="*/ 306 w 360"/>
                  <a:gd name="T13" fmla="*/ 0 h 95"/>
                  <a:gd name="T14" fmla="*/ 263 w 360"/>
                  <a:gd name="T15" fmla="*/ 0 h 95"/>
                  <a:gd name="T16" fmla="*/ 97 w 360"/>
                  <a:gd name="T17" fmla="*/ 0 h 95"/>
                  <a:gd name="T18" fmla="*/ 55 w 360"/>
                  <a:gd name="T19" fmla="*/ 0 h 95"/>
                  <a:gd name="T20" fmla="*/ 0 w 360"/>
                  <a:gd name="T21" fmla="*/ 0 h 95"/>
                  <a:gd name="T22" fmla="*/ 50 w 360"/>
                  <a:gd name="T2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95">
                    <a:moveTo>
                      <a:pt x="50" y="95"/>
                    </a:moveTo>
                    <a:lnTo>
                      <a:pt x="57" y="95"/>
                    </a:lnTo>
                    <a:lnTo>
                      <a:pt x="303" y="95"/>
                    </a:lnTo>
                    <a:lnTo>
                      <a:pt x="308" y="95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06" y="0"/>
                    </a:lnTo>
                    <a:lnTo>
                      <a:pt x="263" y="0"/>
                    </a:lnTo>
                    <a:lnTo>
                      <a:pt x="97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5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7" name="Freeform 84"/>
              <p:cNvSpPr>
                <a:spLocks/>
              </p:cNvSpPr>
              <p:nvPr/>
            </p:nvSpPr>
            <p:spPr bwMode="auto">
              <a:xfrm>
                <a:off x="-4557713" y="676275"/>
                <a:ext cx="568325" cy="269875"/>
              </a:xfrm>
              <a:custGeom>
                <a:avLst/>
                <a:gdLst>
                  <a:gd name="T0" fmla="*/ 0 w 151"/>
                  <a:gd name="T1" fmla="*/ 72 h 72"/>
                  <a:gd name="T2" fmla="*/ 151 w 151"/>
                  <a:gd name="T3" fmla="*/ 72 h 72"/>
                  <a:gd name="T4" fmla="*/ 151 w 151"/>
                  <a:gd name="T5" fmla="*/ 0 h 72"/>
                  <a:gd name="T6" fmla="*/ 134 w 151"/>
                  <a:gd name="T7" fmla="*/ 33 h 72"/>
                  <a:gd name="T8" fmla="*/ 133 w 151"/>
                  <a:gd name="T9" fmla="*/ 36 h 72"/>
                  <a:gd name="T10" fmla="*/ 130 w 151"/>
                  <a:gd name="T11" fmla="*/ 36 h 72"/>
                  <a:gd name="T12" fmla="*/ 125 w 151"/>
                  <a:gd name="T13" fmla="*/ 36 h 72"/>
                  <a:gd name="T14" fmla="*/ 87 w 151"/>
                  <a:gd name="T15" fmla="*/ 36 h 72"/>
                  <a:gd name="T16" fmla="*/ 88 w 151"/>
                  <a:gd name="T17" fmla="*/ 37 h 72"/>
                  <a:gd name="T18" fmla="*/ 86 w 151"/>
                  <a:gd name="T19" fmla="*/ 44 h 72"/>
                  <a:gd name="T20" fmla="*/ 76 w 151"/>
                  <a:gd name="T21" fmla="*/ 49 h 72"/>
                  <a:gd name="T22" fmla="*/ 66 w 151"/>
                  <a:gd name="T23" fmla="*/ 44 h 72"/>
                  <a:gd name="T24" fmla="*/ 64 w 151"/>
                  <a:gd name="T25" fmla="*/ 37 h 72"/>
                  <a:gd name="T26" fmla="*/ 64 w 151"/>
                  <a:gd name="T27" fmla="*/ 36 h 72"/>
                  <a:gd name="T28" fmla="*/ 27 w 151"/>
                  <a:gd name="T29" fmla="*/ 36 h 72"/>
                  <a:gd name="T30" fmla="*/ 21 w 151"/>
                  <a:gd name="T31" fmla="*/ 36 h 72"/>
                  <a:gd name="T32" fmla="*/ 18 w 151"/>
                  <a:gd name="T33" fmla="*/ 36 h 72"/>
                  <a:gd name="T34" fmla="*/ 16 w 151"/>
                  <a:gd name="T35" fmla="*/ 33 h 72"/>
                  <a:gd name="T36" fmla="*/ 0 w 151"/>
                  <a:gd name="T37" fmla="*/ 0 h 72"/>
                  <a:gd name="T38" fmla="*/ 0 w 151"/>
                  <a:gd name="T3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" h="72">
                    <a:moveTo>
                      <a:pt x="0" y="72"/>
                    </a:moveTo>
                    <a:cubicBezTo>
                      <a:pt x="151" y="72"/>
                      <a:pt x="151" y="72"/>
                      <a:pt x="151" y="7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7"/>
                      <a:pt x="88" y="37"/>
                    </a:cubicBezTo>
                    <a:cubicBezTo>
                      <a:pt x="88" y="40"/>
                      <a:pt x="87" y="42"/>
                      <a:pt x="86" y="44"/>
                    </a:cubicBezTo>
                    <a:cubicBezTo>
                      <a:pt x="84" y="47"/>
                      <a:pt x="80" y="49"/>
                      <a:pt x="76" y="49"/>
                    </a:cubicBezTo>
                    <a:cubicBezTo>
                      <a:pt x="72" y="49"/>
                      <a:pt x="68" y="47"/>
                      <a:pt x="66" y="44"/>
                    </a:cubicBezTo>
                    <a:cubicBezTo>
                      <a:pt x="65" y="42"/>
                      <a:pt x="64" y="40"/>
                      <a:pt x="64" y="37"/>
                    </a:cubicBezTo>
                    <a:cubicBezTo>
                      <a:pt x="64" y="37"/>
                      <a:pt x="64" y="36"/>
                      <a:pt x="64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8" name="Freeform 85"/>
              <p:cNvSpPr>
                <a:spLocks/>
              </p:cNvSpPr>
              <p:nvPr/>
            </p:nvSpPr>
            <p:spPr bwMode="auto">
              <a:xfrm>
                <a:off x="-4470400" y="439738"/>
                <a:ext cx="398463" cy="184150"/>
              </a:xfrm>
              <a:custGeom>
                <a:avLst/>
                <a:gdLst>
                  <a:gd name="T0" fmla="*/ 106 w 106"/>
                  <a:gd name="T1" fmla="*/ 49 h 49"/>
                  <a:gd name="T2" fmla="*/ 106 w 106"/>
                  <a:gd name="T3" fmla="*/ 21 h 49"/>
                  <a:gd name="T4" fmla="*/ 85 w 106"/>
                  <a:gd name="T5" fmla="*/ 0 h 49"/>
                  <a:gd name="T6" fmla="*/ 20 w 106"/>
                  <a:gd name="T7" fmla="*/ 0 h 49"/>
                  <a:gd name="T8" fmla="*/ 0 w 106"/>
                  <a:gd name="T9" fmla="*/ 21 h 49"/>
                  <a:gd name="T10" fmla="*/ 0 w 106"/>
                  <a:gd name="T11" fmla="*/ 49 h 49"/>
                  <a:gd name="T12" fmla="*/ 18 w 106"/>
                  <a:gd name="T13" fmla="*/ 49 h 49"/>
                  <a:gd name="T14" fmla="*/ 18 w 106"/>
                  <a:gd name="T15" fmla="*/ 21 h 49"/>
                  <a:gd name="T16" fmla="*/ 20 w 106"/>
                  <a:gd name="T17" fmla="*/ 18 h 49"/>
                  <a:gd name="T18" fmla="*/ 85 w 106"/>
                  <a:gd name="T19" fmla="*/ 18 h 49"/>
                  <a:gd name="T20" fmla="*/ 88 w 106"/>
                  <a:gd name="T21" fmla="*/ 21 h 49"/>
                  <a:gd name="T22" fmla="*/ 88 w 106"/>
                  <a:gd name="T23" fmla="*/ 49 h 49"/>
                  <a:gd name="T24" fmla="*/ 106 w 106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49">
                    <a:moveTo>
                      <a:pt x="106" y="49"/>
                    </a:moveTo>
                    <a:cubicBezTo>
                      <a:pt x="106" y="21"/>
                      <a:pt x="106" y="21"/>
                      <a:pt x="106" y="21"/>
                    </a:cubicBezTo>
                    <a:cubicBezTo>
                      <a:pt x="106" y="10"/>
                      <a:pt x="97" y="0"/>
                      <a:pt x="8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9" y="18"/>
                      <a:pt x="20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7" y="18"/>
                      <a:pt x="88" y="20"/>
                      <a:pt x="88" y="21"/>
                    </a:cubicBezTo>
                    <a:cubicBezTo>
                      <a:pt x="88" y="49"/>
                      <a:pt x="88" y="49"/>
                      <a:pt x="88" y="49"/>
                    </a:cubicBezTo>
                    <a:lnTo>
                      <a:pt x="10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9" name="Freeform 86"/>
              <p:cNvSpPr>
                <a:spLocks noEditPoints="1"/>
              </p:cNvSpPr>
              <p:nvPr/>
            </p:nvSpPr>
            <p:spPr bwMode="auto">
              <a:xfrm>
                <a:off x="-5534025" y="1603375"/>
                <a:ext cx="706438" cy="706438"/>
              </a:xfrm>
              <a:custGeom>
                <a:avLst/>
                <a:gdLst>
                  <a:gd name="T0" fmla="*/ 94 w 188"/>
                  <a:gd name="T1" fmla="*/ 188 h 188"/>
                  <a:gd name="T2" fmla="*/ 188 w 188"/>
                  <a:gd name="T3" fmla="*/ 94 h 188"/>
                  <a:gd name="T4" fmla="*/ 94 w 188"/>
                  <a:gd name="T5" fmla="*/ 0 h 188"/>
                  <a:gd name="T6" fmla="*/ 94 w 188"/>
                  <a:gd name="T7" fmla="*/ 67 h 188"/>
                  <a:gd name="T8" fmla="*/ 121 w 188"/>
                  <a:gd name="T9" fmla="*/ 94 h 188"/>
                  <a:gd name="T10" fmla="*/ 94 w 188"/>
                  <a:gd name="T11" fmla="*/ 121 h 188"/>
                  <a:gd name="T12" fmla="*/ 94 w 188"/>
                  <a:gd name="T13" fmla="*/ 188 h 188"/>
                  <a:gd name="T14" fmla="*/ 94 w 188"/>
                  <a:gd name="T15" fmla="*/ 0 h 188"/>
                  <a:gd name="T16" fmla="*/ 0 w 188"/>
                  <a:gd name="T17" fmla="*/ 94 h 188"/>
                  <a:gd name="T18" fmla="*/ 94 w 188"/>
                  <a:gd name="T19" fmla="*/ 188 h 188"/>
                  <a:gd name="T20" fmla="*/ 94 w 188"/>
                  <a:gd name="T21" fmla="*/ 188 h 188"/>
                  <a:gd name="T22" fmla="*/ 94 w 188"/>
                  <a:gd name="T23" fmla="*/ 121 h 188"/>
                  <a:gd name="T24" fmla="*/ 94 w 188"/>
                  <a:gd name="T25" fmla="*/ 121 h 188"/>
                  <a:gd name="T26" fmla="*/ 94 w 188"/>
                  <a:gd name="T27" fmla="*/ 121 h 188"/>
                  <a:gd name="T28" fmla="*/ 67 w 188"/>
                  <a:gd name="T29" fmla="*/ 94 h 188"/>
                  <a:gd name="T30" fmla="*/ 94 w 188"/>
                  <a:gd name="T31" fmla="*/ 67 h 188"/>
                  <a:gd name="T32" fmla="*/ 94 w 188"/>
                  <a:gd name="T33" fmla="*/ 67 h 188"/>
                  <a:gd name="T34" fmla="*/ 94 w 188"/>
                  <a:gd name="T3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109" y="67"/>
                      <a:pt x="121" y="79"/>
                      <a:pt x="121" y="94"/>
                    </a:cubicBezTo>
                    <a:cubicBezTo>
                      <a:pt x="121" y="109"/>
                      <a:pt x="109" y="121"/>
                      <a:pt x="94" y="121"/>
                    </a:cubicBezTo>
                    <a:lnTo>
                      <a:pt x="94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67" y="109"/>
                      <a:pt x="67" y="94"/>
                    </a:cubicBezTo>
                    <a:cubicBezTo>
                      <a:pt x="67" y="79"/>
                      <a:pt x="79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0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0" name="Freeform 87"/>
              <p:cNvSpPr>
                <a:spLocks noEditPoints="1"/>
              </p:cNvSpPr>
              <p:nvPr/>
            </p:nvSpPr>
            <p:spPr bwMode="auto">
              <a:xfrm>
                <a:off x="-5264150" y="1873250"/>
                <a:ext cx="165100" cy="165100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22 w 44"/>
                  <a:gd name="T7" fmla="*/ 6 h 44"/>
                  <a:gd name="T8" fmla="*/ 38 w 44"/>
                  <a:gd name="T9" fmla="*/ 22 h 44"/>
                  <a:gd name="T10" fmla="*/ 22 w 44"/>
                  <a:gd name="T11" fmla="*/ 37 h 44"/>
                  <a:gd name="T12" fmla="*/ 22 w 44"/>
                  <a:gd name="T13" fmla="*/ 44 h 44"/>
                  <a:gd name="T14" fmla="*/ 22 w 44"/>
                  <a:gd name="T15" fmla="*/ 0 h 44"/>
                  <a:gd name="T16" fmla="*/ 0 w 44"/>
                  <a:gd name="T17" fmla="*/ 22 h 44"/>
                  <a:gd name="T18" fmla="*/ 22 w 44"/>
                  <a:gd name="T19" fmla="*/ 44 h 44"/>
                  <a:gd name="T20" fmla="*/ 22 w 44"/>
                  <a:gd name="T21" fmla="*/ 44 h 44"/>
                  <a:gd name="T22" fmla="*/ 22 w 44"/>
                  <a:gd name="T23" fmla="*/ 37 h 44"/>
                  <a:gd name="T24" fmla="*/ 22 w 44"/>
                  <a:gd name="T25" fmla="*/ 37 h 44"/>
                  <a:gd name="T26" fmla="*/ 22 w 44"/>
                  <a:gd name="T27" fmla="*/ 37 h 44"/>
                  <a:gd name="T28" fmla="*/ 7 w 44"/>
                  <a:gd name="T29" fmla="*/ 22 h 44"/>
                  <a:gd name="T30" fmla="*/ 22 w 44"/>
                  <a:gd name="T31" fmla="*/ 6 h 44"/>
                  <a:gd name="T32" fmla="*/ 22 w 44"/>
                  <a:gd name="T33" fmla="*/ 6 h 44"/>
                  <a:gd name="T34" fmla="*/ 22 w 44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31" y="6"/>
                      <a:pt x="38" y="13"/>
                      <a:pt x="38" y="22"/>
                    </a:cubicBezTo>
                    <a:cubicBezTo>
                      <a:pt x="38" y="30"/>
                      <a:pt x="31" y="37"/>
                      <a:pt x="22" y="37"/>
                    </a:cubicBezTo>
                    <a:lnTo>
                      <a:pt x="22" y="44"/>
                    </a:ln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3"/>
                      <a:pt x="14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1" name="Freeform 88"/>
              <p:cNvSpPr>
                <a:spLocks/>
              </p:cNvSpPr>
              <p:nvPr/>
            </p:nvSpPr>
            <p:spPr bwMode="auto">
              <a:xfrm>
                <a:off x="-5448300" y="26988"/>
                <a:ext cx="538163" cy="550863"/>
              </a:xfrm>
              <a:custGeom>
                <a:avLst/>
                <a:gdLst>
                  <a:gd name="T0" fmla="*/ 140 w 143"/>
                  <a:gd name="T1" fmla="*/ 103 h 147"/>
                  <a:gd name="T2" fmla="*/ 112 w 143"/>
                  <a:gd name="T3" fmla="*/ 75 h 147"/>
                  <a:gd name="T4" fmla="*/ 107 w 143"/>
                  <a:gd name="T5" fmla="*/ 70 h 147"/>
                  <a:gd name="T6" fmla="*/ 79 w 143"/>
                  <a:gd name="T7" fmla="*/ 37 h 147"/>
                  <a:gd name="T8" fmla="*/ 67 w 143"/>
                  <a:gd name="T9" fmla="*/ 10 h 147"/>
                  <a:gd name="T10" fmla="*/ 52 w 143"/>
                  <a:gd name="T11" fmla="*/ 9 h 147"/>
                  <a:gd name="T12" fmla="*/ 47 w 143"/>
                  <a:gd name="T13" fmla="*/ 21 h 147"/>
                  <a:gd name="T14" fmla="*/ 55 w 143"/>
                  <a:gd name="T15" fmla="*/ 42 h 147"/>
                  <a:gd name="T16" fmla="*/ 56 w 143"/>
                  <a:gd name="T17" fmla="*/ 56 h 147"/>
                  <a:gd name="T18" fmla="*/ 13 w 143"/>
                  <a:gd name="T19" fmla="*/ 56 h 147"/>
                  <a:gd name="T20" fmla="*/ 3 w 143"/>
                  <a:gd name="T21" fmla="*/ 71 h 147"/>
                  <a:gd name="T22" fmla="*/ 25 w 143"/>
                  <a:gd name="T23" fmla="*/ 131 h 147"/>
                  <a:gd name="T24" fmla="*/ 34 w 143"/>
                  <a:gd name="T25" fmla="*/ 137 h 147"/>
                  <a:gd name="T26" fmla="*/ 85 w 143"/>
                  <a:gd name="T27" fmla="*/ 137 h 147"/>
                  <a:gd name="T28" fmla="*/ 97 w 143"/>
                  <a:gd name="T29" fmla="*/ 142 h 147"/>
                  <a:gd name="T30" fmla="*/ 99 w 143"/>
                  <a:gd name="T31" fmla="*/ 144 h 147"/>
                  <a:gd name="T32" fmla="*/ 108 w 143"/>
                  <a:gd name="T33" fmla="*/ 144 h 147"/>
                  <a:gd name="T34" fmla="*/ 140 w 143"/>
                  <a:gd name="T35" fmla="*/ 112 h 147"/>
                  <a:gd name="T36" fmla="*/ 140 w 143"/>
                  <a:gd name="T37" fmla="*/ 10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47">
                    <a:moveTo>
                      <a:pt x="140" y="103"/>
                    </a:moveTo>
                    <a:cubicBezTo>
                      <a:pt x="112" y="75"/>
                      <a:pt x="112" y="75"/>
                      <a:pt x="112" y="75"/>
                    </a:cubicBezTo>
                    <a:cubicBezTo>
                      <a:pt x="109" y="72"/>
                      <a:pt x="107" y="70"/>
                      <a:pt x="107" y="70"/>
                    </a:cubicBezTo>
                    <a:cubicBezTo>
                      <a:pt x="107" y="70"/>
                      <a:pt x="96" y="48"/>
                      <a:pt x="79" y="37"/>
                    </a:cubicBezTo>
                    <a:cubicBezTo>
                      <a:pt x="63" y="27"/>
                      <a:pt x="67" y="18"/>
                      <a:pt x="67" y="10"/>
                    </a:cubicBezTo>
                    <a:cubicBezTo>
                      <a:pt x="67" y="2"/>
                      <a:pt x="58" y="0"/>
                      <a:pt x="52" y="9"/>
                    </a:cubicBezTo>
                    <a:cubicBezTo>
                      <a:pt x="49" y="11"/>
                      <a:pt x="47" y="17"/>
                      <a:pt x="47" y="21"/>
                    </a:cubicBezTo>
                    <a:cubicBezTo>
                      <a:pt x="45" y="32"/>
                      <a:pt x="53" y="38"/>
                      <a:pt x="55" y="42"/>
                    </a:cubicBezTo>
                    <a:cubicBezTo>
                      <a:pt x="57" y="45"/>
                      <a:pt x="58" y="50"/>
                      <a:pt x="56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5" y="56"/>
                      <a:pt x="0" y="63"/>
                      <a:pt x="3" y="71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6" y="134"/>
                      <a:pt x="30" y="137"/>
                      <a:pt x="34" y="137"/>
                    </a:cubicBezTo>
                    <a:cubicBezTo>
                      <a:pt x="85" y="137"/>
                      <a:pt x="85" y="137"/>
                      <a:pt x="85" y="137"/>
                    </a:cubicBezTo>
                    <a:cubicBezTo>
                      <a:pt x="89" y="137"/>
                      <a:pt x="94" y="139"/>
                      <a:pt x="97" y="142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02" y="147"/>
                      <a:pt x="106" y="147"/>
                      <a:pt x="108" y="144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3" y="110"/>
                      <a:pt x="143" y="106"/>
                      <a:pt x="14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2" name="Freeform 89"/>
              <p:cNvSpPr>
                <a:spLocks/>
              </p:cNvSpPr>
              <p:nvPr/>
            </p:nvSpPr>
            <p:spPr bwMode="auto">
              <a:xfrm>
                <a:off x="-5038725" y="454025"/>
                <a:ext cx="176213" cy="173038"/>
              </a:xfrm>
              <a:custGeom>
                <a:avLst/>
                <a:gdLst>
                  <a:gd name="T0" fmla="*/ 22 w 111"/>
                  <a:gd name="T1" fmla="*/ 109 h 109"/>
                  <a:gd name="T2" fmla="*/ 0 w 111"/>
                  <a:gd name="T3" fmla="*/ 90 h 109"/>
                  <a:gd name="T4" fmla="*/ 90 w 111"/>
                  <a:gd name="T5" fmla="*/ 0 h 109"/>
                  <a:gd name="T6" fmla="*/ 111 w 111"/>
                  <a:gd name="T7" fmla="*/ 21 h 109"/>
                  <a:gd name="T8" fmla="*/ 22 w 11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9">
                    <a:moveTo>
                      <a:pt x="22" y="109"/>
                    </a:moveTo>
                    <a:lnTo>
                      <a:pt x="0" y="90"/>
                    </a:lnTo>
                    <a:lnTo>
                      <a:pt x="90" y="0"/>
                    </a:lnTo>
                    <a:lnTo>
                      <a:pt x="111" y="21"/>
                    </a:lnTo>
                    <a:lnTo>
                      <a:pt x="2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3" name="Freeform 90"/>
              <p:cNvSpPr>
                <a:spLocks noEditPoints="1"/>
              </p:cNvSpPr>
              <p:nvPr/>
            </p:nvSpPr>
            <p:spPr bwMode="auto">
              <a:xfrm>
                <a:off x="-2584450" y="5384800"/>
                <a:ext cx="552450" cy="514350"/>
              </a:xfrm>
              <a:custGeom>
                <a:avLst/>
                <a:gdLst>
                  <a:gd name="T0" fmla="*/ 132 w 147"/>
                  <a:gd name="T1" fmla="*/ 22 h 137"/>
                  <a:gd name="T2" fmla="*/ 110 w 147"/>
                  <a:gd name="T3" fmla="*/ 0 h 137"/>
                  <a:gd name="T4" fmla="*/ 73 w 147"/>
                  <a:gd name="T5" fmla="*/ 0 h 137"/>
                  <a:gd name="T6" fmla="*/ 73 w 147"/>
                  <a:gd name="T7" fmla="*/ 18 h 137"/>
                  <a:gd name="T8" fmla="*/ 110 w 147"/>
                  <a:gd name="T9" fmla="*/ 18 h 137"/>
                  <a:gd name="T10" fmla="*/ 115 w 147"/>
                  <a:gd name="T11" fmla="*/ 22 h 137"/>
                  <a:gd name="T12" fmla="*/ 115 w 147"/>
                  <a:gd name="T13" fmla="*/ 59 h 137"/>
                  <a:gd name="T14" fmla="*/ 73 w 147"/>
                  <a:gd name="T15" fmla="*/ 59 h 137"/>
                  <a:gd name="T16" fmla="*/ 73 w 147"/>
                  <a:gd name="T17" fmla="*/ 76 h 137"/>
                  <a:gd name="T18" fmla="*/ 73 w 147"/>
                  <a:gd name="T19" fmla="*/ 76 h 137"/>
                  <a:gd name="T20" fmla="*/ 87 w 147"/>
                  <a:gd name="T21" fmla="*/ 89 h 137"/>
                  <a:gd name="T22" fmla="*/ 81 w 147"/>
                  <a:gd name="T23" fmla="*/ 100 h 137"/>
                  <a:gd name="T24" fmla="*/ 79 w 147"/>
                  <a:gd name="T25" fmla="*/ 101 h 137"/>
                  <a:gd name="T26" fmla="*/ 79 w 147"/>
                  <a:gd name="T27" fmla="*/ 118 h 137"/>
                  <a:gd name="T28" fmla="*/ 79 w 147"/>
                  <a:gd name="T29" fmla="*/ 121 h 137"/>
                  <a:gd name="T30" fmla="*/ 79 w 147"/>
                  <a:gd name="T31" fmla="*/ 121 h 137"/>
                  <a:gd name="T32" fmla="*/ 73 w 147"/>
                  <a:gd name="T33" fmla="*/ 121 h 137"/>
                  <a:gd name="T34" fmla="*/ 73 w 147"/>
                  <a:gd name="T35" fmla="*/ 137 h 137"/>
                  <a:gd name="T36" fmla="*/ 147 w 147"/>
                  <a:gd name="T37" fmla="*/ 137 h 137"/>
                  <a:gd name="T38" fmla="*/ 147 w 147"/>
                  <a:gd name="T39" fmla="*/ 59 h 137"/>
                  <a:gd name="T40" fmla="*/ 132 w 147"/>
                  <a:gd name="T41" fmla="*/ 59 h 137"/>
                  <a:gd name="T42" fmla="*/ 132 w 147"/>
                  <a:gd name="T43" fmla="*/ 22 h 137"/>
                  <a:gd name="T44" fmla="*/ 73 w 147"/>
                  <a:gd name="T45" fmla="*/ 0 h 137"/>
                  <a:gd name="T46" fmla="*/ 37 w 147"/>
                  <a:gd name="T47" fmla="*/ 0 h 137"/>
                  <a:gd name="T48" fmla="*/ 15 w 147"/>
                  <a:gd name="T49" fmla="*/ 22 h 137"/>
                  <a:gd name="T50" fmla="*/ 15 w 147"/>
                  <a:gd name="T51" fmla="*/ 59 h 137"/>
                  <a:gd name="T52" fmla="*/ 0 w 147"/>
                  <a:gd name="T53" fmla="*/ 59 h 137"/>
                  <a:gd name="T54" fmla="*/ 0 w 147"/>
                  <a:gd name="T55" fmla="*/ 137 h 137"/>
                  <a:gd name="T56" fmla="*/ 73 w 147"/>
                  <a:gd name="T57" fmla="*/ 137 h 137"/>
                  <a:gd name="T58" fmla="*/ 73 w 147"/>
                  <a:gd name="T59" fmla="*/ 121 h 137"/>
                  <a:gd name="T60" fmla="*/ 67 w 147"/>
                  <a:gd name="T61" fmla="*/ 121 h 137"/>
                  <a:gd name="T62" fmla="*/ 67 w 147"/>
                  <a:gd name="T63" fmla="*/ 118 h 137"/>
                  <a:gd name="T64" fmla="*/ 67 w 147"/>
                  <a:gd name="T65" fmla="*/ 101 h 137"/>
                  <a:gd name="T66" fmla="*/ 66 w 147"/>
                  <a:gd name="T67" fmla="*/ 100 h 137"/>
                  <a:gd name="T68" fmla="*/ 60 w 147"/>
                  <a:gd name="T69" fmla="*/ 89 h 137"/>
                  <a:gd name="T70" fmla="*/ 73 w 147"/>
                  <a:gd name="T71" fmla="*/ 76 h 137"/>
                  <a:gd name="T72" fmla="*/ 73 w 147"/>
                  <a:gd name="T73" fmla="*/ 59 h 137"/>
                  <a:gd name="T74" fmla="*/ 32 w 147"/>
                  <a:gd name="T75" fmla="*/ 59 h 137"/>
                  <a:gd name="T76" fmla="*/ 32 w 147"/>
                  <a:gd name="T77" fmla="*/ 59 h 137"/>
                  <a:gd name="T78" fmla="*/ 32 w 147"/>
                  <a:gd name="T79" fmla="*/ 22 h 137"/>
                  <a:gd name="T80" fmla="*/ 37 w 147"/>
                  <a:gd name="T81" fmla="*/ 18 h 137"/>
                  <a:gd name="T82" fmla="*/ 73 w 147"/>
                  <a:gd name="T83" fmla="*/ 18 h 137"/>
                  <a:gd name="T84" fmla="*/ 73 w 147"/>
                  <a:gd name="T8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7">
                    <a:moveTo>
                      <a:pt x="132" y="22"/>
                    </a:moveTo>
                    <a:cubicBezTo>
                      <a:pt x="132" y="10"/>
                      <a:pt x="122" y="0"/>
                      <a:pt x="11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3" y="18"/>
                      <a:pt x="115" y="20"/>
                      <a:pt x="115" y="22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81" y="76"/>
                      <a:pt x="87" y="82"/>
                      <a:pt x="87" y="89"/>
                    </a:cubicBezTo>
                    <a:cubicBezTo>
                      <a:pt x="87" y="94"/>
                      <a:pt x="84" y="98"/>
                      <a:pt x="81" y="100"/>
                    </a:cubicBezTo>
                    <a:cubicBezTo>
                      <a:pt x="80" y="101"/>
                      <a:pt x="80" y="101"/>
                      <a:pt x="79" y="101"/>
                    </a:cubicBezTo>
                    <a:cubicBezTo>
                      <a:pt x="79" y="118"/>
                      <a:pt x="79" y="118"/>
                      <a:pt x="79" y="118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22"/>
                    </a:lnTo>
                    <a:close/>
                    <a:moveTo>
                      <a:pt x="7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24" y="0"/>
                      <a:pt x="15" y="10"/>
                      <a:pt x="15" y="2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0"/>
                    </a:cubicBezTo>
                    <a:cubicBezTo>
                      <a:pt x="62" y="98"/>
                      <a:pt x="60" y="94"/>
                      <a:pt x="60" y="89"/>
                    </a:cubicBezTo>
                    <a:cubicBezTo>
                      <a:pt x="60" y="82"/>
                      <a:pt x="66" y="76"/>
                      <a:pt x="73" y="76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4" y="18"/>
                      <a:pt x="37" y="18"/>
                    </a:cubicBezTo>
                    <a:cubicBezTo>
                      <a:pt x="73" y="18"/>
                      <a:pt x="73" y="18"/>
                      <a:pt x="73" y="18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4" name="Freeform 91"/>
              <p:cNvSpPr>
                <a:spLocks/>
              </p:cNvSpPr>
              <p:nvPr/>
            </p:nvSpPr>
            <p:spPr bwMode="auto">
              <a:xfrm>
                <a:off x="-3670300" y="-409575"/>
                <a:ext cx="588963" cy="495300"/>
              </a:xfrm>
              <a:custGeom>
                <a:avLst/>
                <a:gdLst>
                  <a:gd name="T0" fmla="*/ 105 w 157"/>
                  <a:gd name="T1" fmla="*/ 0 h 132"/>
                  <a:gd name="T2" fmla="*/ 56 w 157"/>
                  <a:gd name="T3" fmla="*/ 0 h 132"/>
                  <a:gd name="T4" fmla="*/ 0 w 157"/>
                  <a:gd name="T5" fmla="*/ 47 h 132"/>
                  <a:gd name="T6" fmla="*/ 15 w 157"/>
                  <a:gd name="T7" fmla="*/ 69 h 132"/>
                  <a:gd name="T8" fmla="*/ 35 w 157"/>
                  <a:gd name="T9" fmla="*/ 49 h 132"/>
                  <a:gd name="T10" fmla="*/ 35 w 157"/>
                  <a:gd name="T11" fmla="*/ 132 h 132"/>
                  <a:gd name="T12" fmla="*/ 79 w 157"/>
                  <a:gd name="T13" fmla="*/ 132 h 132"/>
                  <a:gd name="T14" fmla="*/ 122 w 157"/>
                  <a:gd name="T15" fmla="*/ 132 h 132"/>
                  <a:gd name="T16" fmla="*/ 122 w 157"/>
                  <a:gd name="T17" fmla="*/ 49 h 132"/>
                  <a:gd name="T18" fmla="*/ 142 w 157"/>
                  <a:gd name="T19" fmla="*/ 69 h 132"/>
                  <a:gd name="T20" fmla="*/ 157 w 157"/>
                  <a:gd name="T21" fmla="*/ 47 h 132"/>
                  <a:gd name="T22" fmla="*/ 105 w 15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32">
                    <a:moveTo>
                      <a:pt x="105" y="0"/>
                    </a:moveTo>
                    <a:cubicBezTo>
                      <a:pt x="97" y="14"/>
                      <a:pt x="64" y="14"/>
                      <a:pt x="56" y="0"/>
                    </a:cubicBezTo>
                    <a:cubicBezTo>
                      <a:pt x="56" y="0"/>
                      <a:pt x="8" y="27"/>
                      <a:pt x="0" y="47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29" y="54"/>
                      <a:pt x="35" y="49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8" y="54"/>
                      <a:pt x="142" y="69"/>
                      <a:pt x="142" y="69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9" y="27"/>
                      <a:pt x="105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5" name="Freeform 92"/>
              <p:cNvSpPr>
                <a:spLocks/>
              </p:cNvSpPr>
              <p:nvPr/>
            </p:nvSpPr>
            <p:spPr bwMode="auto">
              <a:xfrm>
                <a:off x="-3452813" y="-431800"/>
                <a:ext cx="165100" cy="49213"/>
              </a:xfrm>
              <a:custGeom>
                <a:avLst/>
                <a:gdLst>
                  <a:gd name="T0" fmla="*/ 22 w 44"/>
                  <a:gd name="T1" fmla="*/ 13 h 13"/>
                  <a:gd name="T2" fmla="*/ 44 w 44"/>
                  <a:gd name="T3" fmla="*/ 4 h 13"/>
                  <a:gd name="T4" fmla="*/ 43 w 44"/>
                  <a:gd name="T5" fmla="*/ 1 h 13"/>
                  <a:gd name="T6" fmla="*/ 40 w 44"/>
                  <a:gd name="T7" fmla="*/ 2 h 13"/>
                  <a:gd name="T8" fmla="*/ 22 w 44"/>
                  <a:gd name="T9" fmla="*/ 8 h 13"/>
                  <a:gd name="T10" fmla="*/ 5 w 44"/>
                  <a:gd name="T11" fmla="*/ 2 h 13"/>
                  <a:gd name="T12" fmla="*/ 2 w 44"/>
                  <a:gd name="T13" fmla="*/ 1 h 13"/>
                  <a:gd name="T14" fmla="*/ 1 w 44"/>
                  <a:gd name="T15" fmla="*/ 4 h 13"/>
                  <a:gd name="T16" fmla="*/ 22 w 4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3">
                    <a:moveTo>
                      <a:pt x="22" y="13"/>
                    </a:moveTo>
                    <a:cubicBezTo>
                      <a:pt x="32" y="13"/>
                      <a:pt x="41" y="9"/>
                      <a:pt x="44" y="4"/>
                    </a:cubicBezTo>
                    <a:cubicBezTo>
                      <a:pt x="44" y="3"/>
                      <a:pt x="44" y="1"/>
                      <a:pt x="43" y="1"/>
                    </a:cubicBezTo>
                    <a:cubicBezTo>
                      <a:pt x="42" y="0"/>
                      <a:pt x="40" y="0"/>
                      <a:pt x="40" y="2"/>
                    </a:cubicBezTo>
                    <a:cubicBezTo>
                      <a:pt x="38" y="5"/>
                      <a:pt x="31" y="8"/>
                      <a:pt x="22" y="8"/>
                    </a:cubicBezTo>
                    <a:cubicBezTo>
                      <a:pt x="13" y="8"/>
                      <a:pt x="7" y="5"/>
                      <a:pt x="5" y="2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4" y="9"/>
                      <a:pt x="12" y="13"/>
                      <a:pt x="2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6" name="Freeform 93"/>
              <p:cNvSpPr>
                <a:spLocks/>
              </p:cNvSpPr>
              <p:nvPr/>
            </p:nvSpPr>
            <p:spPr bwMode="auto">
              <a:xfrm>
                <a:off x="-3986213" y="5511800"/>
                <a:ext cx="187325" cy="211138"/>
              </a:xfrm>
              <a:custGeom>
                <a:avLst/>
                <a:gdLst>
                  <a:gd name="T0" fmla="*/ 32 w 50"/>
                  <a:gd name="T1" fmla="*/ 0 h 56"/>
                  <a:gd name="T2" fmla="*/ 13 w 50"/>
                  <a:gd name="T3" fmla="*/ 15 h 56"/>
                  <a:gd name="T4" fmla="*/ 6 w 50"/>
                  <a:gd name="T5" fmla="*/ 17 h 56"/>
                  <a:gd name="T6" fmla="*/ 6 w 50"/>
                  <a:gd name="T7" fmla="*/ 17 h 56"/>
                  <a:gd name="T8" fmla="*/ 13 w 50"/>
                  <a:gd name="T9" fmla="*/ 51 h 56"/>
                  <a:gd name="T10" fmla="*/ 44 w 50"/>
                  <a:gd name="T11" fmla="*/ 35 h 56"/>
                  <a:gd name="T12" fmla="*/ 37 w 50"/>
                  <a:gd name="T13" fmla="*/ 2 h 56"/>
                  <a:gd name="T14" fmla="*/ 32 w 5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6">
                    <a:moveTo>
                      <a:pt x="32" y="0"/>
                    </a:moveTo>
                    <a:cubicBezTo>
                      <a:pt x="28" y="7"/>
                      <a:pt x="21" y="12"/>
                      <a:pt x="13" y="15"/>
                    </a:cubicBezTo>
                    <a:cubicBezTo>
                      <a:pt x="11" y="16"/>
                      <a:pt x="9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31"/>
                      <a:pt x="3" y="46"/>
                      <a:pt x="13" y="51"/>
                    </a:cubicBezTo>
                    <a:cubicBezTo>
                      <a:pt x="24" y="56"/>
                      <a:pt x="38" y="49"/>
                      <a:pt x="44" y="35"/>
                    </a:cubicBezTo>
                    <a:cubicBezTo>
                      <a:pt x="50" y="21"/>
                      <a:pt x="47" y="6"/>
                      <a:pt x="37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7" name="Freeform 94"/>
              <p:cNvSpPr>
                <a:spLocks/>
              </p:cNvSpPr>
              <p:nvPr/>
            </p:nvSpPr>
            <p:spPr bwMode="auto">
              <a:xfrm>
                <a:off x="-4222750" y="5264150"/>
                <a:ext cx="379413" cy="300038"/>
              </a:xfrm>
              <a:custGeom>
                <a:avLst/>
                <a:gdLst>
                  <a:gd name="T0" fmla="*/ 35 w 101"/>
                  <a:gd name="T1" fmla="*/ 73 h 80"/>
                  <a:gd name="T2" fmla="*/ 73 w 101"/>
                  <a:gd name="T3" fmla="*/ 76 h 80"/>
                  <a:gd name="T4" fmla="*/ 75 w 101"/>
                  <a:gd name="T5" fmla="*/ 76 h 80"/>
                  <a:gd name="T6" fmla="*/ 89 w 101"/>
                  <a:gd name="T7" fmla="*/ 66 h 80"/>
                  <a:gd name="T8" fmla="*/ 93 w 101"/>
                  <a:gd name="T9" fmla="*/ 60 h 80"/>
                  <a:gd name="T10" fmla="*/ 66 w 101"/>
                  <a:gd name="T11" fmla="*/ 7 h 80"/>
                  <a:gd name="T12" fmla="*/ 26 w 101"/>
                  <a:gd name="T13" fmla="*/ 4 h 80"/>
                  <a:gd name="T14" fmla="*/ 8 w 101"/>
                  <a:gd name="T15" fmla="*/ 20 h 80"/>
                  <a:gd name="T16" fmla="*/ 35 w 101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80">
                    <a:moveTo>
                      <a:pt x="35" y="73"/>
                    </a:moveTo>
                    <a:cubicBezTo>
                      <a:pt x="48" y="79"/>
                      <a:pt x="62" y="80"/>
                      <a:pt x="73" y="76"/>
                    </a:cubicBezTo>
                    <a:cubicBezTo>
                      <a:pt x="74" y="76"/>
                      <a:pt x="74" y="76"/>
                      <a:pt x="75" y="76"/>
                    </a:cubicBezTo>
                    <a:cubicBezTo>
                      <a:pt x="80" y="74"/>
                      <a:pt x="85" y="71"/>
                      <a:pt x="89" y="66"/>
                    </a:cubicBezTo>
                    <a:cubicBezTo>
                      <a:pt x="91" y="64"/>
                      <a:pt x="92" y="62"/>
                      <a:pt x="93" y="60"/>
                    </a:cubicBezTo>
                    <a:cubicBezTo>
                      <a:pt x="101" y="42"/>
                      <a:pt x="89" y="18"/>
                      <a:pt x="66" y="7"/>
                    </a:cubicBezTo>
                    <a:cubicBezTo>
                      <a:pt x="52" y="1"/>
                      <a:pt x="38" y="0"/>
                      <a:pt x="26" y="4"/>
                    </a:cubicBezTo>
                    <a:cubicBezTo>
                      <a:pt x="18" y="7"/>
                      <a:pt x="12" y="13"/>
                      <a:pt x="8" y="20"/>
                    </a:cubicBezTo>
                    <a:cubicBezTo>
                      <a:pt x="0" y="38"/>
                      <a:pt x="12" y="62"/>
                      <a:pt x="35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8" name="Freeform 95"/>
              <p:cNvSpPr>
                <a:spLocks/>
              </p:cNvSpPr>
              <p:nvPr/>
            </p:nvSpPr>
            <p:spPr bwMode="auto">
              <a:xfrm>
                <a:off x="-3752850" y="5448300"/>
                <a:ext cx="220663" cy="165100"/>
              </a:xfrm>
              <a:custGeom>
                <a:avLst/>
                <a:gdLst>
                  <a:gd name="T0" fmla="*/ 54 w 59"/>
                  <a:gd name="T1" fmla="*/ 31 h 44"/>
                  <a:gd name="T2" fmla="*/ 38 w 59"/>
                  <a:gd name="T3" fmla="*/ 0 h 44"/>
                  <a:gd name="T4" fmla="*/ 38 w 59"/>
                  <a:gd name="T5" fmla="*/ 0 h 44"/>
                  <a:gd name="T6" fmla="*/ 31 w 59"/>
                  <a:gd name="T7" fmla="*/ 3 h 44"/>
                  <a:gd name="T8" fmla="*/ 7 w 59"/>
                  <a:gd name="T9" fmla="*/ 4 h 44"/>
                  <a:gd name="T10" fmla="*/ 5 w 59"/>
                  <a:gd name="T11" fmla="*/ 8 h 44"/>
                  <a:gd name="T12" fmla="*/ 21 w 59"/>
                  <a:gd name="T13" fmla="*/ 38 h 44"/>
                  <a:gd name="T14" fmla="*/ 54 w 59"/>
                  <a:gd name="T15" fmla="*/ 3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4" y="31"/>
                    </a:moveTo>
                    <a:cubicBezTo>
                      <a:pt x="59" y="20"/>
                      <a:pt x="52" y="7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1"/>
                      <a:pt x="33" y="2"/>
                      <a:pt x="31" y="3"/>
                    </a:cubicBezTo>
                    <a:cubicBezTo>
                      <a:pt x="23" y="6"/>
                      <a:pt x="15" y="6"/>
                      <a:pt x="7" y="4"/>
                    </a:cubicBezTo>
                    <a:cubicBezTo>
                      <a:pt x="6" y="5"/>
                      <a:pt x="6" y="6"/>
                      <a:pt x="5" y="8"/>
                    </a:cubicBezTo>
                    <a:cubicBezTo>
                      <a:pt x="0" y="18"/>
                      <a:pt x="7" y="32"/>
                      <a:pt x="21" y="38"/>
                    </a:cubicBezTo>
                    <a:cubicBezTo>
                      <a:pt x="34" y="44"/>
                      <a:pt x="49" y="4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9" name="Freeform 96"/>
              <p:cNvSpPr>
                <a:spLocks/>
              </p:cNvSpPr>
              <p:nvPr/>
            </p:nvSpPr>
            <p:spPr bwMode="auto">
              <a:xfrm>
                <a:off x="-3824288" y="5106988"/>
                <a:ext cx="330200" cy="344488"/>
              </a:xfrm>
              <a:custGeom>
                <a:avLst/>
                <a:gdLst>
                  <a:gd name="T0" fmla="*/ 64 w 88"/>
                  <a:gd name="T1" fmla="*/ 4 h 92"/>
                  <a:gd name="T2" fmla="*/ 40 w 88"/>
                  <a:gd name="T3" fmla="*/ 3 h 92"/>
                  <a:gd name="T4" fmla="*/ 11 w 88"/>
                  <a:gd name="T5" fmla="*/ 31 h 92"/>
                  <a:gd name="T6" fmla="*/ 24 w 88"/>
                  <a:gd name="T7" fmla="*/ 89 h 92"/>
                  <a:gd name="T8" fmla="*/ 31 w 88"/>
                  <a:gd name="T9" fmla="*/ 91 h 92"/>
                  <a:gd name="T10" fmla="*/ 48 w 88"/>
                  <a:gd name="T11" fmla="*/ 89 h 92"/>
                  <a:gd name="T12" fmla="*/ 50 w 88"/>
                  <a:gd name="T13" fmla="*/ 89 h 92"/>
                  <a:gd name="T14" fmla="*/ 77 w 88"/>
                  <a:gd name="T15" fmla="*/ 62 h 92"/>
                  <a:gd name="T16" fmla="*/ 64 w 88"/>
                  <a:gd name="T17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92">
                    <a:moveTo>
                      <a:pt x="64" y="4"/>
                    </a:moveTo>
                    <a:cubicBezTo>
                      <a:pt x="57" y="0"/>
                      <a:pt x="48" y="0"/>
                      <a:pt x="40" y="3"/>
                    </a:cubicBezTo>
                    <a:cubicBezTo>
                      <a:pt x="29" y="7"/>
                      <a:pt x="18" y="17"/>
                      <a:pt x="11" y="31"/>
                    </a:cubicBezTo>
                    <a:cubicBezTo>
                      <a:pt x="0" y="54"/>
                      <a:pt x="6" y="80"/>
                      <a:pt x="24" y="89"/>
                    </a:cubicBezTo>
                    <a:cubicBezTo>
                      <a:pt x="27" y="90"/>
                      <a:pt x="29" y="90"/>
                      <a:pt x="31" y="91"/>
                    </a:cubicBezTo>
                    <a:cubicBezTo>
                      <a:pt x="37" y="92"/>
                      <a:pt x="43" y="91"/>
                      <a:pt x="48" y="89"/>
                    </a:cubicBezTo>
                    <a:cubicBezTo>
                      <a:pt x="49" y="89"/>
                      <a:pt x="49" y="89"/>
                      <a:pt x="50" y="89"/>
                    </a:cubicBezTo>
                    <a:cubicBezTo>
                      <a:pt x="61" y="84"/>
                      <a:pt x="71" y="75"/>
                      <a:pt x="77" y="62"/>
                    </a:cubicBezTo>
                    <a:cubicBezTo>
                      <a:pt x="88" y="38"/>
                      <a:pt x="82" y="12"/>
                      <a:pt x="6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0" name="Freeform 97"/>
              <p:cNvSpPr>
                <a:spLocks/>
              </p:cNvSpPr>
              <p:nvPr/>
            </p:nvSpPr>
            <p:spPr bwMode="auto">
              <a:xfrm>
                <a:off x="-3944938" y="5203825"/>
                <a:ext cx="225425" cy="439738"/>
              </a:xfrm>
              <a:custGeom>
                <a:avLst/>
                <a:gdLst>
                  <a:gd name="T0" fmla="*/ 30 w 60"/>
                  <a:gd name="T1" fmla="*/ 6 h 117"/>
                  <a:gd name="T2" fmla="*/ 25 w 60"/>
                  <a:gd name="T3" fmla="*/ 3 h 117"/>
                  <a:gd name="T4" fmla="*/ 21 w 60"/>
                  <a:gd name="T5" fmla="*/ 17 h 117"/>
                  <a:gd name="T6" fmla="*/ 19 w 60"/>
                  <a:gd name="T7" fmla="*/ 17 h 117"/>
                  <a:gd name="T8" fmla="*/ 17 w 60"/>
                  <a:gd name="T9" fmla="*/ 18 h 117"/>
                  <a:gd name="T10" fmla="*/ 5 w 60"/>
                  <a:gd name="T11" fmla="*/ 11 h 117"/>
                  <a:gd name="T12" fmla="*/ 3 w 60"/>
                  <a:gd name="T13" fmla="*/ 15 h 117"/>
                  <a:gd name="T14" fmla="*/ 14 w 60"/>
                  <a:gd name="T15" fmla="*/ 23 h 117"/>
                  <a:gd name="T16" fmla="*/ 15 w 60"/>
                  <a:gd name="T17" fmla="*/ 26 h 117"/>
                  <a:gd name="T18" fmla="*/ 20 w 60"/>
                  <a:gd name="T19" fmla="*/ 41 h 117"/>
                  <a:gd name="T20" fmla="*/ 26 w 60"/>
                  <a:gd name="T21" fmla="*/ 59 h 117"/>
                  <a:gd name="T22" fmla="*/ 45 w 60"/>
                  <a:gd name="T23" fmla="*/ 112 h 117"/>
                  <a:gd name="T24" fmla="*/ 54 w 60"/>
                  <a:gd name="T25" fmla="*/ 116 h 117"/>
                  <a:gd name="T26" fmla="*/ 59 w 60"/>
                  <a:gd name="T27" fmla="*/ 107 h 117"/>
                  <a:gd name="T28" fmla="*/ 40 w 60"/>
                  <a:gd name="T29" fmla="*/ 55 h 117"/>
                  <a:gd name="T30" fmla="*/ 33 w 60"/>
                  <a:gd name="T31" fmla="*/ 37 h 117"/>
                  <a:gd name="T32" fmla="*/ 28 w 60"/>
                  <a:gd name="T33" fmla="*/ 21 h 117"/>
                  <a:gd name="T34" fmla="*/ 26 w 60"/>
                  <a:gd name="T35" fmla="*/ 19 h 117"/>
                  <a:gd name="T36" fmla="*/ 30 w 60"/>
                  <a:gd name="T37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17">
                    <a:moveTo>
                      <a:pt x="30" y="6"/>
                    </a:moveTo>
                    <a:cubicBezTo>
                      <a:pt x="31" y="3"/>
                      <a:pt x="27" y="0"/>
                      <a:pt x="25" y="3"/>
                    </a:cubicBezTo>
                    <a:cubicBezTo>
                      <a:pt x="23" y="8"/>
                      <a:pt x="22" y="12"/>
                      <a:pt x="21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8" y="17"/>
                      <a:pt x="17" y="18"/>
                      <a:pt x="17" y="18"/>
                    </a:cubicBezTo>
                    <a:cubicBezTo>
                      <a:pt x="13" y="15"/>
                      <a:pt x="10" y="12"/>
                      <a:pt x="5" y="11"/>
                    </a:cubicBezTo>
                    <a:cubicBezTo>
                      <a:pt x="2" y="9"/>
                      <a:pt x="0" y="14"/>
                      <a:pt x="3" y="15"/>
                    </a:cubicBezTo>
                    <a:cubicBezTo>
                      <a:pt x="7" y="17"/>
                      <a:pt x="11" y="20"/>
                      <a:pt x="14" y="23"/>
                    </a:cubicBezTo>
                    <a:cubicBezTo>
                      <a:pt x="14" y="24"/>
                      <a:pt x="14" y="25"/>
                      <a:pt x="15" y="2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7" y="116"/>
                      <a:pt x="51" y="117"/>
                      <a:pt x="54" y="116"/>
                    </a:cubicBezTo>
                    <a:cubicBezTo>
                      <a:pt x="58" y="115"/>
                      <a:pt x="60" y="111"/>
                      <a:pt x="59" y="10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0"/>
                      <a:pt x="27" y="19"/>
                      <a:pt x="26" y="19"/>
                    </a:cubicBezTo>
                    <a:cubicBezTo>
                      <a:pt x="26" y="14"/>
                      <a:pt x="28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1" name="Freeform 98"/>
              <p:cNvSpPr>
                <a:spLocks/>
              </p:cNvSpPr>
              <p:nvPr/>
            </p:nvSpPr>
            <p:spPr bwMode="auto">
              <a:xfrm>
                <a:off x="-6589713" y="4914900"/>
                <a:ext cx="206375" cy="307975"/>
              </a:xfrm>
              <a:custGeom>
                <a:avLst/>
                <a:gdLst>
                  <a:gd name="T0" fmla="*/ 130 w 130"/>
                  <a:gd name="T1" fmla="*/ 35 h 194"/>
                  <a:gd name="T2" fmla="*/ 99 w 130"/>
                  <a:gd name="T3" fmla="*/ 35 h 194"/>
                  <a:gd name="T4" fmla="*/ 116 w 130"/>
                  <a:gd name="T5" fmla="*/ 0 h 194"/>
                  <a:gd name="T6" fmla="*/ 73 w 130"/>
                  <a:gd name="T7" fmla="*/ 0 h 194"/>
                  <a:gd name="T8" fmla="*/ 68 w 130"/>
                  <a:gd name="T9" fmla="*/ 0 h 194"/>
                  <a:gd name="T10" fmla="*/ 49 w 130"/>
                  <a:gd name="T11" fmla="*/ 0 h 194"/>
                  <a:gd name="T12" fmla="*/ 9 w 130"/>
                  <a:gd name="T13" fmla="*/ 83 h 194"/>
                  <a:gd name="T14" fmla="*/ 45 w 130"/>
                  <a:gd name="T15" fmla="*/ 83 h 194"/>
                  <a:gd name="T16" fmla="*/ 0 w 130"/>
                  <a:gd name="T17" fmla="*/ 194 h 194"/>
                  <a:gd name="T18" fmla="*/ 130 w 130"/>
                  <a:gd name="T19" fmla="*/ 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94">
                    <a:moveTo>
                      <a:pt x="130" y="35"/>
                    </a:moveTo>
                    <a:lnTo>
                      <a:pt x="99" y="35"/>
                    </a:lnTo>
                    <a:lnTo>
                      <a:pt x="116" y="0"/>
                    </a:lnTo>
                    <a:lnTo>
                      <a:pt x="73" y="0"/>
                    </a:lnTo>
                    <a:lnTo>
                      <a:pt x="68" y="0"/>
                    </a:lnTo>
                    <a:lnTo>
                      <a:pt x="49" y="0"/>
                    </a:lnTo>
                    <a:lnTo>
                      <a:pt x="9" y="83"/>
                    </a:lnTo>
                    <a:lnTo>
                      <a:pt x="45" y="83"/>
                    </a:lnTo>
                    <a:lnTo>
                      <a:pt x="0" y="194"/>
                    </a:lnTo>
                    <a:lnTo>
                      <a:pt x="13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2" name="Freeform 99"/>
              <p:cNvSpPr>
                <a:spLocks/>
              </p:cNvSpPr>
              <p:nvPr/>
            </p:nvSpPr>
            <p:spPr bwMode="auto">
              <a:xfrm>
                <a:off x="-6707188" y="4551363"/>
                <a:ext cx="563563" cy="344488"/>
              </a:xfrm>
              <a:custGeom>
                <a:avLst/>
                <a:gdLst>
                  <a:gd name="T0" fmla="*/ 0 w 150"/>
                  <a:gd name="T1" fmla="*/ 76 h 92"/>
                  <a:gd name="T2" fmla="*/ 16 w 150"/>
                  <a:gd name="T3" fmla="*/ 92 h 92"/>
                  <a:gd name="T4" fmla="*/ 54 w 150"/>
                  <a:gd name="T5" fmla="*/ 92 h 92"/>
                  <a:gd name="T6" fmla="*/ 60 w 150"/>
                  <a:gd name="T7" fmla="*/ 92 h 92"/>
                  <a:gd name="T8" fmla="*/ 62 w 150"/>
                  <a:gd name="T9" fmla="*/ 92 h 92"/>
                  <a:gd name="T10" fmla="*/ 83 w 150"/>
                  <a:gd name="T11" fmla="*/ 92 h 92"/>
                  <a:gd name="T12" fmla="*/ 124 w 150"/>
                  <a:gd name="T13" fmla="*/ 92 h 92"/>
                  <a:gd name="T14" fmla="*/ 150 w 150"/>
                  <a:gd name="T15" fmla="*/ 66 h 92"/>
                  <a:gd name="T16" fmla="*/ 124 w 150"/>
                  <a:gd name="T17" fmla="*/ 39 h 92"/>
                  <a:gd name="T18" fmla="*/ 106 w 150"/>
                  <a:gd name="T19" fmla="*/ 45 h 92"/>
                  <a:gd name="T20" fmla="*/ 60 w 150"/>
                  <a:gd name="T21" fmla="*/ 0 h 92"/>
                  <a:gd name="T22" fmla="*/ 14 w 150"/>
                  <a:gd name="T23" fmla="*/ 46 h 92"/>
                  <a:gd name="T24" fmla="*/ 16 w 150"/>
                  <a:gd name="T25" fmla="*/ 60 h 92"/>
                  <a:gd name="T26" fmla="*/ 0 w 150"/>
                  <a:gd name="T27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92">
                    <a:moveTo>
                      <a:pt x="0" y="76"/>
                    </a:moveTo>
                    <a:cubicBezTo>
                      <a:pt x="0" y="85"/>
                      <a:pt x="7" y="92"/>
                      <a:pt x="16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38" y="92"/>
                      <a:pt x="150" y="80"/>
                      <a:pt x="150" y="66"/>
                    </a:cubicBezTo>
                    <a:cubicBezTo>
                      <a:pt x="150" y="51"/>
                      <a:pt x="138" y="39"/>
                      <a:pt x="124" y="39"/>
                    </a:cubicBezTo>
                    <a:cubicBezTo>
                      <a:pt x="117" y="39"/>
                      <a:pt x="111" y="41"/>
                      <a:pt x="106" y="45"/>
                    </a:cubicBezTo>
                    <a:cubicBezTo>
                      <a:pt x="106" y="20"/>
                      <a:pt x="85" y="0"/>
                      <a:pt x="60" y="0"/>
                    </a:cubicBezTo>
                    <a:cubicBezTo>
                      <a:pt x="34" y="0"/>
                      <a:pt x="14" y="21"/>
                      <a:pt x="14" y="46"/>
                    </a:cubicBezTo>
                    <a:cubicBezTo>
                      <a:pt x="14" y="51"/>
                      <a:pt x="14" y="55"/>
                      <a:pt x="16" y="60"/>
                    </a:cubicBezTo>
                    <a:cubicBezTo>
                      <a:pt x="7" y="60"/>
                      <a:pt x="0" y="67"/>
                      <a:pt x="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3" name="Freeform 100"/>
              <p:cNvSpPr>
                <a:spLocks noEditPoints="1"/>
              </p:cNvSpPr>
              <p:nvPr/>
            </p:nvSpPr>
            <p:spPr bwMode="auto">
              <a:xfrm>
                <a:off x="-2974975" y="3567113"/>
                <a:ext cx="649288" cy="322263"/>
              </a:xfrm>
              <a:custGeom>
                <a:avLst/>
                <a:gdLst>
                  <a:gd name="T0" fmla="*/ 149 w 173"/>
                  <a:gd name="T1" fmla="*/ 61 h 86"/>
                  <a:gd name="T2" fmla="*/ 173 w 173"/>
                  <a:gd name="T3" fmla="*/ 31 h 86"/>
                  <a:gd name="T4" fmla="*/ 149 w 173"/>
                  <a:gd name="T5" fmla="*/ 1 h 86"/>
                  <a:gd name="T6" fmla="*/ 149 w 173"/>
                  <a:gd name="T7" fmla="*/ 15 h 86"/>
                  <a:gd name="T8" fmla="*/ 160 w 173"/>
                  <a:gd name="T9" fmla="*/ 31 h 86"/>
                  <a:gd name="T10" fmla="*/ 149 w 173"/>
                  <a:gd name="T11" fmla="*/ 47 h 86"/>
                  <a:gd name="T12" fmla="*/ 149 w 173"/>
                  <a:gd name="T13" fmla="*/ 61 h 86"/>
                  <a:gd name="T14" fmla="*/ 73 w 173"/>
                  <a:gd name="T15" fmla="*/ 86 h 86"/>
                  <a:gd name="T16" fmla="*/ 130 w 173"/>
                  <a:gd name="T17" fmla="*/ 59 h 86"/>
                  <a:gd name="T18" fmla="*/ 143 w 173"/>
                  <a:gd name="T19" fmla="*/ 61 h 86"/>
                  <a:gd name="T20" fmla="*/ 149 w 173"/>
                  <a:gd name="T21" fmla="*/ 61 h 86"/>
                  <a:gd name="T22" fmla="*/ 149 w 173"/>
                  <a:gd name="T23" fmla="*/ 47 h 86"/>
                  <a:gd name="T24" fmla="*/ 143 w 173"/>
                  <a:gd name="T25" fmla="*/ 48 h 86"/>
                  <a:gd name="T26" fmla="*/ 137 w 173"/>
                  <a:gd name="T27" fmla="*/ 47 h 86"/>
                  <a:gd name="T28" fmla="*/ 145 w 173"/>
                  <a:gd name="T29" fmla="*/ 14 h 86"/>
                  <a:gd name="T30" fmla="*/ 145 w 173"/>
                  <a:gd name="T31" fmla="*/ 14 h 86"/>
                  <a:gd name="T32" fmla="*/ 145 w 173"/>
                  <a:gd name="T33" fmla="*/ 14 h 86"/>
                  <a:gd name="T34" fmla="*/ 149 w 173"/>
                  <a:gd name="T35" fmla="*/ 15 h 86"/>
                  <a:gd name="T36" fmla="*/ 149 w 173"/>
                  <a:gd name="T37" fmla="*/ 1 h 86"/>
                  <a:gd name="T38" fmla="*/ 144 w 173"/>
                  <a:gd name="T39" fmla="*/ 0 h 86"/>
                  <a:gd name="T40" fmla="*/ 144 w 173"/>
                  <a:gd name="T41" fmla="*/ 0 h 86"/>
                  <a:gd name="T42" fmla="*/ 2 w 173"/>
                  <a:gd name="T43" fmla="*/ 0 h 86"/>
                  <a:gd name="T44" fmla="*/ 0 w 173"/>
                  <a:gd name="T45" fmla="*/ 14 h 86"/>
                  <a:gd name="T46" fmla="*/ 73 w 173"/>
                  <a:gd name="T4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86">
                    <a:moveTo>
                      <a:pt x="149" y="61"/>
                    </a:moveTo>
                    <a:cubicBezTo>
                      <a:pt x="163" y="58"/>
                      <a:pt x="173" y="46"/>
                      <a:pt x="173" y="31"/>
                    </a:cubicBezTo>
                    <a:cubicBezTo>
                      <a:pt x="173" y="16"/>
                      <a:pt x="163" y="4"/>
                      <a:pt x="149" y="1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55" y="17"/>
                      <a:pt x="160" y="23"/>
                      <a:pt x="160" y="31"/>
                    </a:cubicBezTo>
                    <a:cubicBezTo>
                      <a:pt x="160" y="38"/>
                      <a:pt x="155" y="45"/>
                      <a:pt x="149" y="47"/>
                    </a:cubicBezTo>
                    <a:lnTo>
                      <a:pt x="149" y="61"/>
                    </a:lnTo>
                    <a:close/>
                    <a:moveTo>
                      <a:pt x="73" y="86"/>
                    </a:moveTo>
                    <a:cubicBezTo>
                      <a:pt x="96" y="86"/>
                      <a:pt x="117" y="75"/>
                      <a:pt x="130" y="59"/>
                    </a:cubicBezTo>
                    <a:cubicBezTo>
                      <a:pt x="134" y="60"/>
                      <a:pt x="138" y="61"/>
                      <a:pt x="143" y="61"/>
                    </a:cubicBezTo>
                    <a:cubicBezTo>
                      <a:pt x="145" y="61"/>
                      <a:pt x="147" y="61"/>
                      <a:pt x="149" y="61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47" y="48"/>
                      <a:pt x="145" y="48"/>
                      <a:pt x="143" y="48"/>
                    </a:cubicBezTo>
                    <a:cubicBezTo>
                      <a:pt x="141" y="48"/>
                      <a:pt x="139" y="48"/>
                      <a:pt x="137" y="47"/>
                    </a:cubicBezTo>
                    <a:cubicBezTo>
                      <a:pt x="142" y="37"/>
                      <a:pt x="145" y="26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8" y="14"/>
                      <a:pt x="149" y="15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7" y="1"/>
                      <a:pt x="146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4"/>
                      <a:pt x="33" y="86"/>
                      <a:pt x="73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-2974975" y="3919538"/>
                <a:ext cx="58896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5" name="Freeform 102"/>
              <p:cNvSpPr>
                <a:spLocks/>
              </p:cNvSpPr>
              <p:nvPr/>
            </p:nvSpPr>
            <p:spPr bwMode="auto">
              <a:xfrm>
                <a:off x="-2840038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6 w 28"/>
                  <a:gd name="T5" fmla="*/ 44 h 71"/>
                  <a:gd name="T6" fmla="*/ 19 w 28"/>
                  <a:gd name="T7" fmla="*/ 29 h 71"/>
                  <a:gd name="T8" fmla="*/ 18 w 28"/>
                  <a:gd name="T9" fmla="*/ 18 h 71"/>
                  <a:gd name="T10" fmla="*/ 11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5" y="65"/>
                      <a:pt x="28" y="54"/>
                      <a:pt x="26" y="44"/>
                    </a:cubicBezTo>
                    <a:cubicBezTo>
                      <a:pt x="24" y="38"/>
                      <a:pt x="21" y="34"/>
                      <a:pt x="19" y="29"/>
                    </a:cubicBezTo>
                    <a:cubicBezTo>
                      <a:pt x="17" y="26"/>
                      <a:pt x="15" y="20"/>
                      <a:pt x="18" y="18"/>
                    </a:cubicBezTo>
                    <a:cubicBezTo>
                      <a:pt x="26" y="13"/>
                      <a:pt x="19" y="0"/>
                      <a:pt x="11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7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6" name="Freeform 103"/>
              <p:cNvSpPr>
                <a:spLocks/>
              </p:cNvSpPr>
              <p:nvPr/>
            </p:nvSpPr>
            <p:spPr bwMode="auto">
              <a:xfrm>
                <a:off x="-2686050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5 w 28"/>
                  <a:gd name="T5" fmla="*/ 44 h 71"/>
                  <a:gd name="T6" fmla="*/ 18 w 28"/>
                  <a:gd name="T7" fmla="*/ 29 h 71"/>
                  <a:gd name="T8" fmla="*/ 18 w 28"/>
                  <a:gd name="T9" fmla="*/ 18 h 71"/>
                  <a:gd name="T10" fmla="*/ 10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4" y="65"/>
                      <a:pt x="28" y="54"/>
                      <a:pt x="25" y="44"/>
                    </a:cubicBezTo>
                    <a:cubicBezTo>
                      <a:pt x="24" y="38"/>
                      <a:pt x="21" y="34"/>
                      <a:pt x="18" y="29"/>
                    </a:cubicBezTo>
                    <a:cubicBezTo>
                      <a:pt x="17" y="26"/>
                      <a:pt x="14" y="20"/>
                      <a:pt x="18" y="18"/>
                    </a:cubicBezTo>
                    <a:cubicBezTo>
                      <a:pt x="26" y="13"/>
                      <a:pt x="19" y="0"/>
                      <a:pt x="10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6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7" name="Freeform 104"/>
              <p:cNvSpPr>
                <a:spLocks/>
              </p:cNvSpPr>
              <p:nvPr/>
            </p:nvSpPr>
            <p:spPr bwMode="auto">
              <a:xfrm>
                <a:off x="-5267325" y="5068888"/>
                <a:ext cx="266700" cy="431800"/>
              </a:xfrm>
              <a:custGeom>
                <a:avLst/>
                <a:gdLst>
                  <a:gd name="T0" fmla="*/ 168 w 168"/>
                  <a:gd name="T1" fmla="*/ 158 h 272"/>
                  <a:gd name="T2" fmla="*/ 168 w 168"/>
                  <a:gd name="T3" fmla="*/ 0 h 272"/>
                  <a:gd name="T4" fmla="*/ 85 w 168"/>
                  <a:gd name="T5" fmla="*/ 0 h 272"/>
                  <a:gd name="T6" fmla="*/ 0 w 168"/>
                  <a:gd name="T7" fmla="*/ 218 h 272"/>
                  <a:gd name="T8" fmla="*/ 123 w 168"/>
                  <a:gd name="T9" fmla="*/ 272 h 272"/>
                  <a:gd name="T10" fmla="*/ 168 w 168"/>
                  <a:gd name="T11" fmla="*/ 15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72">
                    <a:moveTo>
                      <a:pt x="168" y="158"/>
                    </a:moveTo>
                    <a:lnTo>
                      <a:pt x="168" y="0"/>
                    </a:lnTo>
                    <a:lnTo>
                      <a:pt x="85" y="0"/>
                    </a:lnTo>
                    <a:lnTo>
                      <a:pt x="0" y="218"/>
                    </a:lnTo>
                    <a:lnTo>
                      <a:pt x="123" y="272"/>
                    </a:lnTo>
                    <a:lnTo>
                      <a:pt x="16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8" name="Freeform 105"/>
              <p:cNvSpPr>
                <a:spLocks/>
              </p:cNvSpPr>
              <p:nvPr/>
            </p:nvSpPr>
            <p:spPr bwMode="auto">
              <a:xfrm>
                <a:off x="-4986338" y="5068888"/>
                <a:ext cx="49213" cy="134938"/>
              </a:xfrm>
              <a:custGeom>
                <a:avLst/>
                <a:gdLst>
                  <a:gd name="T0" fmla="*/ 0 w 13"/>
                  <a:gd name="T1" fmla="*/ 36 h 36"/>
                  <a:gd name="T2" fmla="*/ 13 w 13"/>
                  <a:gd name="T3" fmla="*/ 2 h 36"/>
                  <a:gd name="T4" fmla="*/ 13 w 13"/>
                  <a:gd name="T5" fmla="*/ 0 h 36"/>
                  <a:gd name="T6" fmla="*/ 0 w 13"/>
                  <a:gd name="T7" fmla="*/ 0 h 36"/>
                  <a:gd name="T8" fmla="*/ 0 w 1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12" y="30"/>
                      <a:pt x="13" y="14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9" name="Freeform 106"/>
              <p:cNvSpPr>
                <a:spLocks/>
              </p:cNvSpPr>
              <p:nvPr/>
            </p:nvSpPr>
            <p:spPr bwMode="auto">
              <a:xfrm>
                <a:off x="-4986338" y="5068888"/>
                <a:ext cx="266700" cy="431800"/>
              </a:xfrm>
              <a:custGeom>
                <a:avLst/>
                <a:gdLst>
                  <a:gd name="T0" fmla="*/ 17 w 71"/>
                  <a:gd name="T1" fmla="*/ 0 h 115"/>
                  <a:gd name="T2" fmla="*/ 17 w 71"/>
                  <a:gd name="T3" fmla="*/ 2 h 115"/>
                  <a:gd name="T4" fmla="*/ 0 w 71"/>
                  <a:gd name="T5" fmla="*/ 41 h 115"/>
                  <a:gd name="T6" fmla="*/ 0 w 71"/>
                  <a:gd name="T7" fmla="*/ 67 h 115"/>
                  <a:gd name="T8" fmla="*/ 20 w 71"/>
                  <a:gd name="T9" fmla="*/ 115 h 115"/>
                  <a:gd name="T10" fmla="*/ 71 w 71"/>
                  <a:gd name="T11" fmla="*/ 92 h 115"/>
                  <a:gd name="T12" fmla="*/ 35 w 71"/>
                  <a:gd name="T13" fmla="*/ 0 h 115"/>
                  <a:gd name="T14" fmla="*/ 17 w 71"/>
                  <a:gd name="T1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15">
                    <a:moveTo>
                      <a:pt x="17" y="0"/>
                    </a:moveTo>
                    <a:cubicBezTo>
                      <a:pt x="17" y="1"/>
                      <a:pt x="17" y="1"/>
                      <a:pt x="17" y="2"/>
                    </a:cubicBezTo>
                    <a:cubicBezTo>
                      <a:pt x="17" y="16"/>
                      <a:pt x="15" y="34"/>
                      <a:pt x="0" y="4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30" name="Freeform 107"/>
              <p:cNvSpPr>
                <a:spLocks/>
              </p:cNvSpPr>
              <p:nvPr/>
            </p:nvSpPr>
            <p:spPr bwMode="auto">
              <a:xfrm>
                <a:off x="-5132388" y="5019675"/>
                <a:ext cx="277813" cy="38100"/>
              </a:xfrm>
              <a:custGeom>
                <a:avLst/>
                <a:gdLst>
                  <a:gd name="T0" fmla="*/ 175 w 175"/>
                  <a:gd name="T1" fmla="*/ 0 h 24"/>
                  <a:gd name="T2" fmla="*/ 0 w 175"/>
                  <a:gd name="T3" fmla="*/ 0 h 24"/>
                  <a:gd name="T4" fmla="*/ 0 w 175"/>
                  <a:gd name="T5" fmla="*/ 24 h 24"/>
                  <a:gd name="T6" fmla="*/ 83 w 175"/>
                  <a:gd name="T7" fmla="*/ 24 h 24"/>
                  <a:gd name="T8" fmla="*/ 92 w 175"/>
                  <a:gd name="T9" fmla="*/ 24 h 24"/>
                  <a:gd name="T10" fmla="*/ 175 w 175"/>
                  <a:gd name="T11" fmla="*/ 24 h 24"/>
                  <a:gd name="T12" fmla="*/ 175 w 17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24">
                    <a:moveTo>
                      <a:pt x="175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3" y="24"/>
                    </a:lnTo>
                    <a:lnTo>
                      <a:pt x="92" y="24"/>
                    </a:lnTo>
                    <a:lnTo>
                      <a:pt x="175" y="2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1238133" y="1771311"/>
              <a:ext cx="3266399" cy="4731010"/>
              <a:chOff x="-6699250" y="-300038"/>
              <a:chExt cx="6051550" cy="9296401"/>
            </a:xfrm>
            <a:solidFill>
              <a:schemeClr val="accent4"/>
            </a:solidFill>
          </p:grpSpPr>
          <p:sp>
            <p:nvSpPr>
              <p:cNvPr id="71" name="Freeform 111"/>
              <p:cNvSpPr>
                <a:spLocks/>
              </p:cNvSpPr>
              <p:nvPr/>
            </p:nvSpPr>
            <p:spPr bwMode="auto">
              <a:xfrm>
                <a:off x="-4589463" y="3746500"/>
                <a:ext cx="450850" cy="615950"/>
              </a:xfrm>
              <a:custGeom>
                <a:avLst/>
                <a:gdLst>
                  <a:gd name="T0" fmla="*/ 65 w 120"/>
                  <a:gd name="T1" fmla="*/ 31 h 164"/>
                  <a:gd name="T2" fmla="*/ 65 w 120"/>
                  <a:gd name="T3" fmla="*/ 31 h 164"/>
                  <a:gd name="T4" fmla="*/ 65 w 120"/>
                  <a:gd name="T5" fmla="*/ 131 h 164"/>
                  <a:gd name="T6" fmla="*/ 44 w 120"/>
                  <a:gd name="T7" fmla="*/ 153 h 164"/>
                  <a:gd name="T8" fmla="*/ 15 w 120"/>
                  <a:gd name="T9" fmla="*/ 137 h 164"/>
                  <a:gd name="T10" fmla="*/ 20 w 120"/>
                  <a:gd name="T11" fmla="*/ 137 h 164"/>
                  <a:gd name="T12" fmla="*/ 20 w 120"/>
                  <a:gd name="T13" fmla="*/ 129 h 164"/>
                  <a:gd name="T14" fmla="*/ 0 w 120"/>
                  <a:gd name="T15" fmla="*/ 129 h 164"/>
                  <a:gd name="T16" fmla="*/ 0 w 120"/>
                  <a:gd name="T17" fmla="*/ 137 h 164"/>
                  <a:gd name="T18" fmla="*/ 6 w 120"/>
                  <a:gd name="T19" fmla="*/ 137 h 164"/>
                  <a:gd name="T20" fmla="*/ 41 w 120"/>
                  <a:gd name="T21" fmla="*/ 163 h 164"/>
                  <a:gd name="T22" fmla="*/ 75 w 120"/>
                  <a:gd name="T23" fmla="*/ 129 h 164"/>
                  <a:gd name="T24" fmla="*/ 74 w 120"/>
                  <a:gd name="T25" fmla="*/ 31 h 164"/>
                  <a:gd name="T26" fmla="*/ 92 w 120"/>
                  <a:gd name="T27" fmla="*/ 10 h 164"/>
                  <a:gd name="T28" fmla="*/ 110 w 120"/>
                  <a:gd name="T29" fmla="*/ 32 h 164"/>
                  <a:gd name="T30" fmla="*/ 110 w 120"/>
                  <a:gd name="T31" fmla="*/ 142 h 164"/>
                  <a:gd name="T32" fmla="*/ 120 w 120"/>
                  <a:gd name="T33" fmla="*/ 142 h 164"/>
                  <a:gd name="T34" fmla="*/ 119 w 120"/>
                  <a:gd name="T35" fmla="*/ 30 h 164"/>
                  <a:gd name="T36" fmla="*/ 93 w 120"/>
                  <a:gd name="T37" fmla="*/ 1 h 164"/>
                  <a:gd name="T38" fmla="*/ 65 w 120"/>
                  <a:gd name="T39" fmla="*/ 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4">
                    <a:moveTo>
                      <a:pt x="65" y="31"/>
                    </a:move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130"/>
                      <a:pt x="65" y="131"/>
                    </a:cubicBezTo>
                    <a:cubicBezTo>
                      <a:pt x="65" y="142"/>
                      <a:pt x="55" y="150"/>
                      <a:pt x="44" y="153"/>
                    </a:cubicBezTo>
                    <a:cubicBezTo>
                      <a:pt x="34" y="156"/>
                      <a:pt x="13" y="151"/>
                      <a:pt x="15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5" y="155"/>
                      <a:pt x="25" y="164"/>
                      <a:pt x="41" y="163"/>
                    </a:cubicBezTo>
                    <a:cubicBezTo>
                      <a:pt x="59" y="162"/>
                      <a:pt x="75" y="146"/>
                      <a:pt x="75" y="129"/>
                    </a:cubicBezTo>
                    <a:cubicBezTo>
                      <a:pt x="75" y="127"/>
                      <a:pt x="74" y="32"/>
                      <a:pt x="74" y="31"/>
                    </a:cubicBezTo>
                    <a:cubicBezTo>
                      <a:pt x="74" y="21"/>
                      <a:pt x="80" y="10"/>
                      <a:pt x="92" y="10"/>
                    </a:cubicBezTo>
                    <a:cubicBezTo>
                      <a:pt x="104" y="10"/>
                      <a:pt x="110" y="21"/>
                      <a:pt x="110" y="32"/>
                    </a:cubicBezTo>
                    <a:cubicBezTo>
                      <a:pt x="110" y="33"/>
                      <a:pt x="110" y="142"/>
                      <a:pt x="110" y="142"/>
                    </a:cubicBezTo>
                    <a:cubicBezTo>
                      <a:pt x="110" y="148"/>
                      <a:pt x="120" y="148"/>
                      <a:pt x="120" y="142"/>
                    </a:cubicBezTo>
                    <a:cubicBezTo>
                      <a:pt x="120" y="142"/>
                      <a:pt x="120" y="31"/>
                      <a:pt x="119" y="30"/>
                    </a:cubicBezTo>
                    <a:cubicBezTo>
                      <a:pt x="119" y="15"/>
                      <a:pt x="108" y="2"/>
                      <a:pt x="93" y="1"/>
                    </a:cubicBezTo>
                    <a:cubicBezTo>
                      <a:pt x="76" y="0"/>
                      <a:pt x="65" y="15"/>
                      <a:pt x="6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-4645025" y="3894137"/>
                <a:ext cx="187325" cy="319088"/>
              </a:xfrm>
              <a:custGeom>
                <a:avLst/>
                <a:gdLst>
                  <a:gd name="T0" fmla="*/ 15 w 50"/>
                  <a:gd name="T1" fmla="*/ 85 h 85"/>
                  <a:gd name="T2" fmla="*/ 35 w 50"/>
                  <a:gd name="T3" fmla="*/ 85 h 85"/>
                  <a:gd name="T4" fmla="*/ 41 w 50"/>
                  <a:gd name="T5" fmla="*/ 85 h 85"/>
                  <a:gd name="T6" fmla="*/ 50 w 50"/>
                  <a:gd name="T7" fmla="*/ 0 h 85"/>
                  <a:gd name="T8" fmla="*/ 25 w 50"/>
                  <a:gd name="T9" fmla="*/ 7 h 85"/>
                  <a:gd name="T10" fmla="*/ 0 w 50"/>
                  <a:gd name="T11" fmla="*/ 0 h 85"/>
                  <a:gd name="T12" fmla="*/ 8 w 50"/>
                  <a:gd name="T13" fmla="*/ 85 h 85"/>
                  <a:gd name="T14" fmla="*/ 15 w 50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5">
                    <a:moveTo>
                      <a:pt x="15" y="85"/>
                    </a:moveTo>
                    <a:cubicBezTo>
                      <a:pt x="35" y="85"/>
                      <a:pt x="35" y="85"/>
                      <a:pt x="35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4"/>
                      <a:pt x="34" y="7"/>
                      <a:pt x="25" y="7"/>
                    </a:cubicBezTo>
                    <a:cubicBezTo>
                      <a:pt x="16" y="7"/>
                      <a:pt x="7" y="4"/>
                      <a:pt x="0" y="0"/>
                    </a:cubicBezTo>
                    <a:cubicBezTo>
                      <a:pt x="8" y="85"/>
                      <a:pt x="8" y="85"/>
                      <a:pt x="8" y="85"/>
                    </a:cubicBezTo>
                    <a:lnTo>
                      <a:pt x="1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3" name="Freeform 113"/>
              <p:cNvSpPr>
                <a:spLocks/>
              </p:cNvSpPr>
              <p:nvPr/>
            </p:nvSpPr>
            <p:spPr bwMode="auto">
              <a:xfrm>
                <a:off x="-4672013" y="3690937"/>
                <a:ext cx="236538" cy="209550"/>
              </a:xfrm>
              <a:custGeom>
                <a:avLst/>
                <a:gdLst>
                  <a:gd name="T0" fmla="*/ 0 w 63"/>
                  <a:gd name="T1" fmla="*/ 32 h 56"/>
                  <a:gd name="T2" fmla="*/ 3 w 63"/>
                  <a:gd name="T3" fmla="*/ 44 h 56"/>
                  <a:gd name="T4" fmla="*/ 5 w 63"/>
                  <a:gd name="T5" fmla="*/ 46 h 56"/>
                  <a:gd name="T6" fmla="*/ 7 w 63"/>
                  <a:gd name="T7" fmla="*/ 48 h 56"/>
                  <a:gd name="T8" fmla="*/ 7 w 63"/>
                  <a:gd name="T9" fmla="*/ 48 h 56"/>
                  <a:gd name="T10" fmla="*/ 7 w 63"/>
                  <a:gd name="T11" fmla="*/ 49 h 56"/>
                  <a:gd name="T12" fmla="*/ 31 w 63"/>
                  <a:gd name="T13" fmla="*/ 56 h 56"/>
                  <a:gd name="T14" fmla="*/ 32 w 63"/>
                  <a:gd name="T15" fmla="*/ 56 h 56"/>
                  <a:gd name="T16" fmla="*/ 32 w 63"/>
                  <a:gd name="T17" fmla="*/ 56 h 56"/>
                  <a:gd name="T18" fmla="*/ 56 w 63"/>
                  <a:gd name="T19" fmla="*/ 49 h 56"/>
                  <a:gd name="T20" fmla="*/ 57 w 63"/>
                  <a:gd name="T21" fmla="*/ 48 h 56"/>
                  <a:gd name="T22" fmla="*/ 57 w 63"/>
                  <a:gd name="T23" fmla="*/ 48 h 56"/>
                  <a:gd name="T24" fmla="*/ 59 w 63"/>
                  <a:gd name="T25" fmla="*/ 46 h 56"/>
                  <a:gd name="T26" fmla="*/ 60 w 63"/>
                  <a:gd name="T27" fmla="*/ 44 h 56"/>
                  <a:gd name="T28" fmla="*/ 63 w 63"/>
                  <a:gd name="T29" fmla="*/ 32 h 56"/>
                  <a:gd name="T30" fmla="*/ 32 w 63"/>
                  <a:gd name="T31" fmla="*/ 0 h 56"/>
                  <a:gd name="T32" fmla="*/ 0 w 63"/>
                  <a:gd name="T3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56">
                    <a:moveTo>
                      <a:pt x="0" y="32"/>
                    </a:moveTo>
                    <a:cubicBezTo>
                      <a:pt x="0" y="36"/>
                      <a:pt x="1" y="40"/>
                      <a:pt x="3" y="44"/>
                    </a:cubicBezTo>
                    <a:cubicBezTo>
                      <a:pt x="4" y="45"/>
                      <a:pt x="4" y="45"/>
                      <a:pt x="5" y="46"/>
                    </a:cubicBezTo>
                    <a:cubicBezTo>
                      <a:pt x="6" y="47"/>
                      <a:pt x="6" y="48"/>
                      <a:pt x="7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14" y="53"/>
                      <a:pt x="22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41" y="56"/>
                      <a:pt x="50" y="53"/>
                      <a:pt x="56" y="49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60" y="45"/>
                      <a:pt x="60" y="44"/>
                    </a:cubicBezTo>
                    <a:cubicBezTo>
                      <a:pt x="62" y="40"/>
                      <a:pt x="63" y="36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4" name="Freeform 114"/>
              <p:cNvSpPr>
                <a:spLocks noEditPoints="1"/>
              </p:cNvSpPr>
              <p:nvPr/>
            </p:nvSpPr>
            <p:spPr bwMode="auto">
              <a:xfrm>
                <a:off x="-5145088" y="806450"/>
                <a:ext cx="442913" cy="500063"/>
              </a:xfrm>
              <a:custGeom>
                <a:avLst/>
                <a:gdLst>
                  <a:gd name="T0" fmla="*/ 260 w 279"/>
                  <a:gd name="T1" fmla="*/ 315 h 315"/>
                  <a:gd name="T2" fmla="*/ 260 w 279"/>
                  <a:gd name="T3" fmla="*/ 0 h 315"/>
                  <a:gd name="T4" fmla="*/ 244 w 279"/>
                  <a:gd name="T5" fmla="*/ 36 h 315"/>
                  <a:gd name="T6" fmla="*/ 244 w 279"/>
                  <a:gd name="T7" fmla="*/ 64 h 315"/>
                  <a:gd name="T8" fmla="*/ 260 w 279"/>
                  <a:gd name="T9" fmla="*/ 119 h 315"/>
                  <a:gd name="T10" fmla="*/ 260 w 279"/>
                  <a:gd name="T11" fmla="*/ 142 h 315"/>
                  <a:gd name="T12" fmla="*/ 244 w 279"/>
                  <a:gd name="T13" fmla="*/ 197 h 315"/>
                  <a:gd name="T14" fmla="*/ 244 w 279"/>
                  <a:gd name="T15" fmla="*/ 225 h 315"/>
                  <a:gd name="T16" fmla="*/ 260 w 279"/>
                  <a:gd name="T17" fmla="*/ 279 h 315"/>
                  <a:gd name="T18" fmla="*/ 140 w 279"/>
                  <a:gd name="T19" fmla="*/ 230 h 315"/>
                  <a:gd name="T20" fmla="*/ 227 w 279"/>
                  <a:gd name="T21" fmla="*/ 315 h 315"/>
                  <a:gd name="T22" fmla="*/ 244 w 279"/>
                  <a:gd name="T23" fmla="*/ 279 h 315"/>
                  <a:gd name="T24" fmla="*/ 227 w 279"/>
                  <a:gd name="T25" fmla="*/ 249 h 315"/>
                  <a:gd name="T26" fmla="*/ 227 w 279"/>
                  <a:gd name="T27" fmla="*/ 225 h 315"/>
                  <a:gd name="T28" fmla="*/ 244 w 279"/>
                  <a:gd name="T29" fmla="*/ 197 h 315"/>
                  <a:gd name="T30" fmla="*/ 227 w 279"/>
                  <a:gd name="T31" fmla="*/ 142 h 315"/>
                  <a:gd name="T32" fmla="*/ 244 w 279"/>
                  <a:gd name="T33" fmla="*/ 119 h 315"/>
                  <a:gd name="T34" fmla="*/ 227 w 279"/>
                  <a:gd name="T35" fmla="*/ 88 h 315"/>
                  <a:gd name="T36" fmla="*/ 227 w 279"/>
                  <a:gd name="T37" fmla="*/ 64 h 315"/>
                  <a:gd name="T38" fmla="*/ 244 w 279"/>
                  <a:gd name="T39" fmla="*/ 36 h 315"/>
                  <a:gd name="T40" fmla="*/ 227 w 279"/>
                  <a:gd name="T41" fmla="*/ 0 h 315"/>
                  <a:gd name="T42" fmla="*/ 140 w 279"/>
                  <a:gd name="T43" fmla="*/ 83 h 315"/>
                  <a:gd name="T44" fmla="*/ 206 w 279"/>
                  <a:gd name="T45" fmla="*/ 114 h 315"/>
                  <a:gd name="T46" fmla="*/ 140 w 279"/>
                  <a:gd name="T47" fmla="*/ 230 h 315"/>
                  <a:gd name="T48" fmla="*/ 36 w 279"/>
                  <a:gd name="T49" fmla="*/ 12 h 315"/>
                  <a:gd name="T50" fmla="*/ 52 w 279"/>
                  <a:gd name="T51" fmla="*/ 64 h 315"/>
                  <a:gd name="T52" fmla="*/ 36 w 279"/>
                  <a:gd name="T53" fmla="*/ 88 h 315"/>
                  <a:gd name="T54" fmla="*/ 52 w 279"/>
                  <a:gd name="T55" fmla="*/ 119 h 315"/>
                  <a:gd name="T56" fmla="*/ 52 w 279"/>
                  <a:gd name="T57" fmla="*/ 142 h 315"/>
                  <a:gd name="T58" fmla="*/ 36 w 279"/>
                  <a:gd name="T59" fmla="*/ 171 h 315"/>
                  <a:gd name="T60" fmla="*/ 52 w 279"/>
                  <a:gd name="T61" fmla="*/ 225 h 315"/>
                  <a:gd name="T62" fmla="*/ 36 w 279"/>
                  <a:gd name="T63" fmla="*/ 249 h 315"/>
                  <a:gd name="T64" fmla="*/ 52 w 279"/>
                  <a:gd name="T65" fmla="*/ 279 h 315"/>
                  <a:gd name="T66" fmla="*/ 52 w 279"/>
                  <a:gd name="T67" fmla="*/ 303 h 315"/>
                  <a:gd name="T68" fmla="*/ 74 w 279"/>
                  <a:gd name="T69" fmla="*/ 230 h 315"/>
                  <a:gd name="T70" fmla="*/ 74 w 279"/>
                  <a:gd name="T71" fmla="*/ 199 h 315"/>
                  <a:gd name="T72" fmla="*/ 140 w 279"/>
                  <a:gd name="T73" fmla="*/ 83 h 315"/>
                  <a:gd name="T74" fmla="*/ 52 w 279"/>
                  <a:gd name="T75" fmla="*/ 0 h 315"/>
                  <a:gd name="T76" fmla="*/ 21 w 279"/>
                  <a:gd name="T77" fmla="*/ 0 h 315"/>
                  <a:gd name="T78" fmla="*/ 21 w 279"/>
                  <a:gd name="T79" fmla="*/ 315 h 315"/>
                  <a:gd name="T80" fmla="*/ 36 w 279"/>
                  <a:gd name="T81" fmla="*/ 279 h 315"/>
                  <a:gd name="T82" fmla="*/ 36 w 279"/>
                  <a:gd name="T83" fmla="*/ 249 h 315"/>
                  <a:gd name="T84" fmla="*/ 21 w 279"/>
                  <a:gd name="T85" fmla="*/ 197 h 315"/>
                  <a:gd name="T86" fmla="*/ 21 w 279"/>
                  <a:gd name="T87" fmla="*/ 171 h 315"/>
                  <a:gd name="T88" fmla="*/ 36 w 279"/>
                  <a:gd name="T89" fmla="*/ 119 h 315"/>
                  <a:gd name="T90" fmla="*/ 36 w 279"/>
                  <a:gd name="T91" fmla="*/ 88 h 315"/>
                  <a:gd name="T92" fmla="*/ 21 w 279"/>
                  <a:gd name="T93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9" h="315">
                    <a:moveTo>
                      <a:pt x="244" y="303"/>
                    </a:moveTo>
                    <a:lnTo>
                      <a:pt x="260" y="303"/>
                    </a:lnTo>
                    <a:lnTo>
                      <a:pt x="260" y="315"/>
                    </a:lnTo>
                    <a:lnTo>
                      <a:pt x="279" y="315"/>
                    </a:lnTo>
                    <a:lnTo>
                      <a:pt x="279" y="0"/>
                    </a:lnTo>
                    <a:lnTo>
                      <a:pt x="260" y="0"/>
                    </a:lnTo>
                    <a:lnTo>
                      <a:pt x="260" y="12"/>
                    </a:lnTo>
                    <a:lnTo>
                      <a:pt x="244" y="12"/>
                    </a:lnTo>
                    <a:lnTo>
                      <a:pt x="244" y="36"/>
                    </a:lnTo>
                    <a:lnTo>
                      <a:pt x="260" y="36"/>
                    </a:lnTo>
                    <a:lnTo>
                      <a:pt x="260" y="64"/>
                    </a:lnTo>
                    <a:lnTo>
                      <a:pt x="244" y="64"/>
                    </a:lnTo>
                    <a:lnTo>
                      <a:pt x="244" y="88"/>
                    </a:lnTo>
                    <a:lnTo>
                      <a:pt x="260" y="88"/>
                    </a:lnTo>
                    <a:lnTo>
                      <a:pt x="260" y="119"/>
                    </a:lnTo>
                    <a:lnTo>
                      <a:pt x="244" y="119"/>
                    </a:lnTo>
                    <a:lnTo>
                      <a:pt x="244" y="142"/>
                    </a:lnTo>
                    <a:lnTo>
                      <a:pt x="260" y="142"/>
                    </a:lnTo>
                    <a:lnTo>
                      <a:pt x="260" y="171"/>
                    </a:lnTo>
                    <a:lnTo>
                      <a:pt x="244" y="171"/>
                    </a:lnTo>
                    <a:lnTo>
                      <a:pt x="244" y="197"/>
                    </a:lnTo>
                    <a:lnTo>
                      <a:pt x="260" y="197"/>
                    </a:lnTo>
                    <a:lnTo>
                      <a:pt x="260" y="225"/>
                    </a:lnTo>
                    <a:lnTo>
                      <a:pt x="244" y="225"/>
                    </a:lnTo>
                    <a:lnTo>
                      <a:pt x="244" y="249"/>
                    </a:lnTo>
                    <a:lnTo>
                      <a:pt x="260" y="249"/>
                    </a:lnTo>
                    <a:lnTo>
                      <a:pt x="260" y="279"/>
                    </a:lnTo>
                    <a:lnTo>
                      <a:pt x="244" y="279"/>
                    </a:lnTo>
                    <a:lnTo>
                      <a:pt x="244" y="303"/>
                    </a:lnTo>
                    <a:close/>
                    <a:moveTo>
                      <a:pt x="140" y="230"/>
                    </a:moveTo>
                    <a:lnTo>
                      <a:pt x="206" y="230"/>
                    </a:lnTo>
                    <a:lnTo>
                      <a:pt x="206" y="315"/>
                    </a:lnTo>
                    <a:lnTo>
                      <a:pt x="227" y="315"/>
                    </a:lnTo>
                    <a:lnTo>
                      <a:pt x="227" y="303"/>
                    </a:lnTo>
                    <a:lnTo>
                      <a:pt x="244" y="303"/>
                    </a:lnTo>
                    <a:lnTo>
                      <a:pt x="244" y="279"/>
                    </a:lnTo>
                    <a:lnTo>
                      <a:pt x="227" y="279"/>
                    </a:lnTo>
                    <a:lnTo>
                      <a:pt x="227" y="249"/>
                    </a:lnTo>
                    <a:lnTo>
                      <a:pt x="227" y="249"/>
                    </a:lnTo>
                    <a:lnTo>
                      <a:pt x="244" y="249"/>
                    </a:lnTo>
                    <a:lnTo>
                      <a:pt x="244" y="225"/>
                    </a:lnTo>
                    <a:lnTo>
                      <a:pt x="227" y="225"/>
                    </a:lnTo>
                    <a:lnTo>
                      <a:pt x="227" y="197"/>
                    </a:lnTo>
                    <a:lnTo>
                      <a:pt x="227" y="197"/>
                    </a:lnTo>
                    <a:lnTo>
                      <a:pt x="244" y="197"/>
                    </a:lnTo>
                    <a:lnTo>
                      <a:pt x="244" y="171"/>
                    </a:lnTo>
                    <a:lnTo>
                      <a:pt x="227" y="171"/>
                    </a:lnTo>
                    <a:lnTo>
                      <a:pt x="227" y="142"/>
                    </a:lnTo>
                    <a:lnTo>
                      <a:pt x="227" y="142"/>
                    </a:lnTo>
                    <a:lnTo>
                      <a:pt x="244" y="142"/>
                    </a:lnTo>
                    <a:lnTo>
                      <a:pt x="244" y="119"/>
                    </a:lnTo>
                    <a:lnTo>
                      <a:pt x="227" y="119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44" y="88"/>
                    </a:lnTo>
                    <a:lnTo>
                      <a:pt x="244" y="64"/>
                    </a:lnTo>
                    <a:lnTo>
                      <a:pt x="227" y="6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44" y="36"/>
                    </a:lnTo>
                    <a:lnTo>
                      <a:pt x="244" y="12"/>
                    </a:lnTo>
                    <a:lnTo>
                      <a:pt x="227" y="12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206" y="83"/>
                    </a:lnTo>
                    <a:lnTo>
                      <a:pt x="140" y="83"/>
                    </a:lnTo>
                    <a:lnTo>
                      <a:pt x="140" y="114"/>
                    </a:lnTo>
                    <a:lnTo>
                      <a:pt x="206" y="114"/>
                    </a:lnTo>
                    <a:lnTo>
                      <a:pt x="206" y="114"/>
                    </a:lnTo>
                    <a:lnTo>
                      <a:pt x="206" y="199"/>
                    </a:lnTo>
                    <a:lnTo>
                      <a:pt x="140" y="199"/>
                    </a:lnTo>
                    <a:lnTo>
                      <a:pt x="140" y="230"/>
                    </a:lnTo>
                    <a:close/>
                    <a:moveTo>
                      <a:pt x="52" y="0"/>
                    </a:moveTo>
                    <a:lnTo>
                      <a:pt x="52" y="1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52" y="36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36" y="64"/>
                    </a:lnTo>
                    <a:lnTo>
                      <a:pt x="36" y="88"/>
                    </a:lnTo>
                    <a:lnTo>
                      <a:pt x="52" y="88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36" y="119"/>
                    </a:lnTo>
                    <a:lnTo>
                      <a:pt x="36" y="142"/>
                    </a:lnTo>
                    <a:lnTo>
                      <a:pt x="52" y="142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36" y="171"/>
                    </a:lnTo>
                    <a:lnTo>
                      <a:pt x="36" y="197"/>
                    </a:lnTo>
                    <a:lnTo>
                      <a:pt x="52" y="197"/>
                    </a:lnTo>
                    <a:lnTo>
                      <a:pt x="52" y="225"/>
                    </a:lnTo>
                    <a:lnTo>
                      <a:pt x="52" y="225"/>
                    </a:lnTo>
                    <a:lnTo>
                      <a:pt x="36" y="225"/>
                    </a:lnTo>
                    <a:lnTo>
                      <a:pt x="36" y="249"/>
                    </a:lnTo>
                    <a:lnTo>
                      <a:pt x="52" y="249"/>
                    </a:lnTo>
                    <a:lnTo>
                      <a:pt x="52" y="279"/>
                    </a:lnTo>
                    <a:lnTo>
                      <a:pt x="52" y="279"/>
                    </a:lnTo>
                    <a:lnTo>
                      <a:pt x="36" y="279"/>
                    </a:lnTo>
                    <a:lnTo>
                      <a:pt x="36" y="303"/>
                    </a:lnTo>
                    <a:lnTo>
                      <a:pt x="52" y="303"/>
                    </a:lnTo>
                    <a:lnTo>
                      <a:pt x="52" y="315"/>
                    </a:lnTo>
                    <a:lnTo>
                      <a:pt x="74" y="315"/>
                    </a:lnTo>
                    <a:lnTo>
                      <a:pt x="74" y="230"/>
                    </a:lnTo>
                    <a:lnTo>
                      <a:pt x="140" y="230"/>
                    </a:lnTo>
                    <a:lnTo>
                      <a:pt x="140" y="199"/>
                    </a:lnTo>
                    <a:lnTo>
                      <a:pt x="74" y="199"/>
                    </a:lnTo>
                    <a:lnTo>
                      <a:pt x="74" y="114"/>
                    </a:lnTo>
                    <a:lnTo>
                      <a:pt x="140" y="114"/>
                    </a:lnTo>
                    <a:lnTo>
                      <a:pt x="140" y="83"/>
                    </a:lnTo>
                    <a:lnTo>
                      <a:pt x="74" y="83"/>
                    </a:lnTo>
                    <a:lnTo>
                      <a:pt x="74" y="0"/>
                    </a:lnTo>
                    <a:lnTo>
                      <a:pt x="52" y="0"/>
                    </a:lnTo>
                    <a:close/>
                    <a:moveTo>
                      <a:pt x="36" y="12"/>
                    </a:moveTo>
                    <a:lnTo>
                      <a:pt x="21" y="1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1" y="315"/>
                    </a:lnTo>
                    <a:lnTo>
                      <a:pt x="21" y="303"/>
                    </a:lnTo>
                    <a:lnTo>
                      <a:pt x="36" y="303"/>
                    </a:lnTo>
                    <a:lnTo>
                      <a:pt x="36" y="279"/>
                    </a:lnTo>
                    <a:lnTo>
                      <a:pt x="21" y="279"/>
                    </a:lnTo>
                    <a:lnTo>
                      <a:pt x="21" y="249"/>
                    </a:lnTo>
                    <a:lnTo>
                      <a:pt x="36" y="249"/>
                    </a:lnTo>
                    <a:lnTo>
                      <a:pt x="36" y="225"/>
                    </a:lnTo>
                    <a:lnTo>
                      <a:pt x="21" y="225"/>
                    </a:lnTo>
                    <a:lnTo>
                      <a:pt x="21" y="197"/>
                    </a:lnTo>
                    <a:lnTo>
                      <a:pt x="36" y="197"/>
                    </a:lnTo>
                    <a:lnTo>
                      <a:pt x="36" y="171"/>
                    </a:lnTo>
                    <a:lnTo>
                      <a:pt x="21" y="171"/>
                    </a:lnTo>
                    <a:lnTo>
                      <a:pt x="21" y="142"/>
                    </a:lnTo>
                    <a:lnTo>
                      <a:pt x="36" y="142"/>
                    </a:lnTo>
                    <a:lnTo>
                      <a:pt x="36" y="119"/>
                    </a:lnTo>
                    <a:lnTo>
                      <a:pt x="21" y="119"/>
                    </a:lnTo>
                    <a:lnTo>
                      <a:pt x="21" y="88"/>
                    </a:lnTo>
                    <a:lnTo>
                      <a:pt x="36" y="88"/>
                    </a:lnTo>
                    <a:lnTo>
                      <a:pt x="36" y="64"/>
                    </a:lnTo>
                    <a:lnTo>
                      <a:pt x="21" y="64"/>
                    </a:lnTo>
                    <a:lnTo>
                      <a:pt x="21" y="36"/>
                    </a:lnTo>
                    <a:lnTo>
                      <a:pt x="36" y="36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5" name="Freeform 115"/>
              <p:cNvSpPr>
                <a:spLocks/>
              </p:cNvSpPr>
              <p:nvPr/>
            </p:nvSpPr>
            <p:spPr bwMode="auto">
              <a:xfrm>
                <a:off x="-968375" y="8429625"/>
                <a:ext cx="101600" cy="127000"/>
              </a:xfrm>
              <a:custGeom>
                <a:avLst/>
                <a:gdLst>
                  <a:gd name="T0" fmla="*/ 64 w 64"/>
                  <a:gd name="T1" fmla="*/ 0 h 80"/>
                  <a:gd name="T2" fmla="*/ 0 w 64"/>
                  <a:gd name="T3" fmla="*/ 0 h 80"/>
                  <a:gd name="T4" fmla="*/ 0 w 64"/>
                  <a:gd name="T5" fmla="*/ 28 h 80"/>
                  <a:gd name="T6" fmla="*/ 64 w 64"/>
                  <a:gd name="T7" fmla="*/ 80 h 80"/>
                  <a:gd name="T8" fmla="*/ 64 w 6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64" y="8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6" name="Freeform 116"/>
              <p:cNvSpPr>
                <a:spLocks/>
              </p:cNvSpPr>
              <p:nvPr/>
            </p:nvSpPr>
            <p:spPr bwMode="auto">
              <a:xfrm>
                <a:off x="-1282700" y="8537575"/>
                <a:ext cx="415925" cy="406400"/>
              </a:xfrm>
              <a:custGeom>
                <a:avLst/>
                <a:gdLst>
                  <a:gd name="T0" fmla="*/ 262 w 262"/>
                  <a:gd name="T1" fmla="*/ 135 h 256"/>
                  <a:gd name="T2" fmla="*/ 262 w 262"/>
                  <a:gd name="T3" fmla="*/ 107 h 256"/>
                  <a:gd name="T4" fmla="*/ 198 w 262"/>
                  <a:gd name="T5" fmla="*/ 55 h 256"/>
                  <a:gd name="T6" fmla="*/ 130 w 262"/>
                  <a:gd name="T7" fmla="*/ 0 h 256"/>
                  <a:gd name="T8" fmla="*/ 0 w 262"/>
                  <a:gd name="T9" fmla="*/ 107 h 256"/>
                  <a:gd name="T10" fmla="*/ 0 w 262"/>
                  <a:gd name="T11" fmla="*/ 256 h 256"/>
                  <a:gd name="T12" fmla="*/ 83 w 262"/>
                  <a:gd name="T13" fmla="*/ 256 h 256"/>
                  <a:gd name="T14" fmla="*/ 83 w 262"/>
                  <a:gd name="T15" fmla="*/ 109 h 256"/>
                  <a:gd name="T16" fmla="*/ 180 w 262"/>
                  <a:gd name="T17" fmla="*/ 109 h 256"/>
                  <a:gd name="T18" fmla="*/ 180 w 262"/>
                  <a:gd name="T19" fmla="*/ 256 h 256"/>
                  <a:gd name="T20" fmla="*/ 262 w 262"/>
                  <a:gd name="T21" fmla="*/ 256 h 256"/>
                  <a:gd name="T22" fmla="*/ 262 w 262"/>
                  <a:gd name="T23" fmla="*/ 1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256">
                    <a:moveTo>
                      <a:pt x="262" y="135"/>
                    </a:moveTo>
                    <a:lnTo>
                      <a:pt x="262" y="107"/>
                    </a:lnTo>
                    <a:lnTo>
                      <a:pt x="198" y="55"/>
                    </a:lnTo>
                    <a:lnTo>
                      <a:pt x="130" y="0"/>
                    </a:lnTo>
                    <a:lnTo>
                      <a:pt x="0" y="107"/>
                    </a:lnTo>
                    <a:lnTo>
                      <a:pt x="0" y="256"/>
                    </a:lnTo>
                    <a:lnTo>
                      <a:pt x="83" y="256"/>
                    </a:lnTo>
                    <a:lnTo>
                      <a:pt x="83" y="109"/>
                    </a:lnTo>
                    <a:lnTo>
                      <a:pt x="180" y="109"/>
                    </a:lnTo>
                    <a:lnTo>
                      <a:pt x="180" y="256"/>
                    </a:lnTo>
                    <a:lnTo>
                      <a:pt x="262" y="256"/>
                    </a:lnTo>
                    <a:lnTo>
                      <a:pt x="262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7" name="Freeform 117"/>
              <p:cNvSpPr>
                <a:spLocks/>
              </p:cNvSpPr>
              <p:nvPr/>
            </p:nvSpPr>
            <p:spPr bwMode="auto">
              <a:xfrm>
                <a:off x="-1384300" y="8407400"/>
                <a:ext cx="619125" cy="319088"/>
              </a:xfrm>
              <a:custGeom>
                <a:avLst/>
                <a:gdLst>
                  <a:gd name="T0" fmla="*/ 64 w 390"/>
                  <a:gd name="T1" fmla="*/ 177 h 201"/>
                  <a:gd name="T2" fmla="*/ 194 w 390"/>
                  <a:gd name="T3" fmla="*/ 68 h 201"/>
                  <a:gd name="T4" fmla="*/ 262 w 390"/>
                  <a:gd name="T5" fmla="*/ 123 h 201"/>
                  <a:gd name="T6" fmla="*/ 326 w 390"/>
                  <a:gd name="T7" fmla="*/ 177 h 201"/>
                  <a:gd name="T8" fmla="*/ 357 w 390"/>
                  <a:gd name="T9" fmla="*/ 201 h 201"/>
                  <a:gd name="T10" fmla="*/ 390 w 390"/>
                  <a:gd name="T11" fmla="*/ 158 h 201"/>
                  <a:gd name="T12" fmla="*/ 326 w 390"/>
                  <a:gd name="T13" fmla="*/ 108 h 201"/>
                  <a:gd name="T14" fmla="*/ 262 w 390"/>
                  <a:gd name="T15" fmla="*/ 56 h 201"/>
                  <a:gd name="T16" fmla="*/ 194 w 390"/>
                  <a:gd name="T17" fmla="*/ 0 h 201"/>
                  <a:gd name="T18" fmla="*/ 0 w 390"/>
                  <a:gd name="T19" fmla="*/ 158 h 201"/>
                  <a:gd name="T20" fmla="*/ 33 w 390"/>
                  <a:gd name="T21" fmla="*/ 201 h 201"/>
                  <a:gd name="T22" fmla="*/ 64 w 390"/>
                  <a:gd name="T23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201">
                    <a:moveTo>
                      <a:pt x="64" y="177"/>
                    </a:moveTo>
                    <a:lnTo>
                      <a:pt x="194" y="68"/>
                    </a:lnTo>
                    <a:lnTo>
                      <a:pt x="262" y="123"/>
                    </a:lnTo>
                    <a:lnTo>
                      <a:pt x="326" y="177"/>
                    </a:lnTo>
                    <a:lnTo>
                      <a:pt x="357" y="201"/>
                    </a:lnTo>
                    <a:lnTo>
                      <a:pt x="390" y="158"/>
                    </a:lnTo>
                    <a:lnTo>
                      <a:pt x="326" y="108"/>
                    </a:lnTo>
                    <a:lnTo>
                      <a:pt x="262" y="56"/>
                    </a:lnTo>
                    <a:lnTo>
                      <a:pt x="194" y="0"/>
                    </a:lnTo>
                    <a:lnTo>
                      <a:pt x="0" y="158"/>
                    </a:lnTo>
                    <a:lnTo>
                      <a:pt x="33" y="201"/>
                    </a:lnTo>
                    <a:lnTo>
                      <a:pt x="64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8" name="Freeform 118"/>
              <p:cNvSpPr>
                <a:spLocks/>
              </p:cNvSpPr>
              <p:nvPr/>
            </p:nvSpPr>
            <p:spPr bwMode="auto">
              <a:xfrm>
                <a:off x="-3157538" y="8669338"/>
                <a:ext cx="157163" cy="312738"/>
              </a:xfrm>
              <a:custGeom>
                <a:avLst/>
                <a:gdLst>
                  <a:gd name="T0" fmla="*/ 0 w 99"/>
                  <a:gd name="T1" fmla="*/ 197 h 197"/>
                  <a:gd name="T2" fmla="*/ 99 w 99"/>
                  <a:gd name="T3" fmla="*/ 78 h 197"/>
                  <a:gd name="T4" fmla="*/ 0 w 99"/>
                  <a:gd name="T5" fmla="*/ 0 h 197"/>
                  <a:gd name="T6" fmla="*/ 0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0" y="197"/>
                    </a:moveTo>
                    <a:lnTo>
                      <a:pt x="99" y="78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-2781300" y="8669338"/>
                <a:ext cx="157163" cy="312738"/>
              </a:xfrm>
              <a:custGeom>
                <a:avLst/>
                <a:gdLst>
                  <a:gd name="T0" fmla="*/ 99 w 99"/>
                  <a:gd name="T1" fmla="*/ 197 h 197"/>
                  <a:gd name="T2" fmla="*/ 99 w 99"/>
                  <a:gd name="T3" fmla="*/ 0 h 197"/>
                  <a:gd name="T4" fmla="*/ 0 w 99"/>
                  <a:gd name="T5" fmla="*/ 78 h 197"/>
                  <a:gd name="T6" fmla="*/ 99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99" y="197"/>
                    </a:moveTo>
                    <a:lnTo>
                      <a:pt x="99" y="0"/>
                    </a:lnTo>
                    <a:lnTo>
                      <a:pt x="0" y="78"/>
                    </a:lnTo>
                    <a:lnTo>
                      <a:pt x="9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-2624138" y="8993188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1" name="Freeform 121"/>
              <p:cNvSpPr>
                <a:spLocks/>
              </p:cNvSpPr>
              <p:nvPr/>
            </p:nvSpPr>
            <p:spPr bwMode="auto">
              <a:xfrm>
                <a:off x="-3157538" y="8993188"/>
                <a:ext cx="3175" cy="317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-3146425" y="8804275"/>
                <a:ext cx="514350" cy="192088"/>
              </a:xfrm>
              <a:custGeom>
                <a:avLst/>
                <a:gdLst>
                  <a:gd name="T0" fmla="*/ 324 w 324"/>
                  <a:gd name="T1" fmla="*/ 121 h 121"/>
                  <a:gd name="T2" fmla="*/ 322 w 324"/>
                  <a:gd name="T3" fmla="*/ 119 h 121"/>
                  <a:gd name="T4" fmla="*/ 222 w 324"/>
                  <a:gd name="T5" fmla="*/ 0 h 121"/>
                  <a:gd name="T6" fmla="*/ 161 w 324"/>
                  <a:gd name="T7" fmla="*/ 50 h 121"/>
                  <a:gd name="T8" fmla="*/ 99 w 324"/>
                  <a:gd name="T9" fmla="*/ 0 h 121"/>
                  <a:gd name="T10" fmla="*/ 0 w 324"/>
                  <a:gd name="T11" fmla="*/ 119 h 121"/>
                  <a:gd name="T12" fmla="*/ 0 w 324"/>
                  <a:gd name="T13" fmla="*/ 121 h 121"/>
                  <a:gd name="T14" fmla="*/ 324 w 324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21">
                    <a:moveTo>
                      <a:pt x="324" y="121"/>
                    </a:moveTo>
                    <a:lnTo>
                      <a:pt x="322" y="119"/>
                    </a:lnTo>
                    <a:lnTo>
                      <a:pt x="222" y="0"/>
                    </a:lnTo>
                    <a:lnTo>
                      <a:pt x="161" y="50"/>
                    </a:lnTo>
                    <a:lnTo>
                      <a:pt x="99" y="0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32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-3146425" y="8658225"/>
                <a:ext cx="511175" cy="206375"/>
              </a:xfrm>
              <a:custGeom>
                <a:avLst/>
                <a:gdLst>
                  <a:gd name="T0" fmla="*/ 97 w 322"/>
                  <a:gd name="T1" fmla="*/ 78 h 130"/>
                  <a:gd name="T2" fmla="*/ 102 w 322"/>
                  <a:gd name="T3" fmla="*/ 81 h 130"/>
                  <a:gd name="T4" fmla="*/ 107 w 322"/>
                  <a:gd name="T5" fmla="*/ 85 h 130"/>
                  <a:gd name="T6" fmla="*/ 161 w 322"/>
                  <a:gd name="T7" fmla="*/ 130 h 130"/>
                  <a:gd name="T8" fmla="*/ 218 w 322"/>
                  <a:gd name="T9" fmla="*/ 85 h 130"/>
                  <a:gd name="T10" fmla="*/ 220 w 322"/>
                  <a:gd name="T11" fmla="*/ 81 h 130"/>
                  <a:gd name="T12" fmla="*/ 225 w 322"/>
                  <a:gd name="T13" fmla="*/ 78 h 130"/>
                  <a:gd name="T14" fmla="*/ 322 w 322"/>
                  <a:gd name="T15" fmla="*/ 0 h 130"/>
                  <a:gd name="T16" fmla="*/ 0 w 322"/>
                  <a:gd name="T17" fmla="*/ 0 h 130"/>
                  <a:gd name="T18" fmla="*/ 97 w 322"/>
                  <a:gd name="T19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" h="130">
                    <a:moveTo>
                      <a:pt x="97" y="78"/>
                    </a:moveTo>
                    <a:lnTo>
                      <a:pt x="102" y="81"/>
                    </a:lnTo>
                    <a:lnTo>
                      <a:pt x="107" y="85"/>
                    </a:lnTo>
                    <a:lnTo>
                      <a:pt x="161" y="130"/>
                    </a:lnTo>
                    <a:lnTo>
                      <a:pt x="218" y="85"/>
                    </a:lnTo>
                    <a:lnTo>
                      <a:pt x="220" y="81"/>
                    </a:lnTo>
                    <a:lnTo>
                      <a:pt x="225" y="78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4" name="Freeform 124"/>
              <p:cNvSpPr>
                <a:spLocks/>
              </p:cNvSpPr>
              <p:nvPr/>
            </p:nvSpPr>
            <p:spPr bwMode="auto">
              <a:xfrm>
                <a:off x="-2200275" y="1177925"/>
                <a:ext cx="549275" cy="338138"/>
              </a:xfrm>
              <a:custGeom>
                <a:avLst/>
                <a:gdLst>
                  <a:gd name="T0" fmla="*/ 146 w 146"/>
                  <a:gd name="T1" fmla="*/ 74 h 90"/>
                  <a:gd name="T2" fmla="*/ 130 w 146"/>
                  <a:gd name="T3" fmla="*/ 58 h 90"/>
                  <a:gd name="T4" fmla="*/ 132 w 146"/>
                  <a:gd name="T5" fmla="*/ 45 h 90"/>
                  <a:gd name="T6" fmla="*/ 87 w 146"/>
                  <a:gd name="T7" fmla="*/ 0 h 90"/>
                  <a:gd name="T8" fmla="*/ 43 w 146"/>
                  <a:gd name="T9" fmla="*/ 44 h 90"/>
                  <a:gd name="T10" fmla="*/ 26 w 146"/>
                  <a:gd name="T11" fmla="*/ 38 h 90"/>
                  <a:gd name="T12" fmla="*/ 0 w 146"/>
                  <a:gd name="T13" fmla="*/ 64 h 90"/>
                  <a:gd name="T14" fmla="*/ 26 w 146"/>
                  <a:gd name="T15" fmla="*/ 90 h 90"/>
                  <a:gd name="T16" fmla="*/ 85 w 146"/>
                  <a:gd name="T17" fmla="*/ 90 h 90"/>
                  <a:gd name="T18" fmla="*/ 87 w 146"/>
                  <a:gd name="T19" fmla="*/ 90 h 90"/>
                  <a:gd name="T20" fmla="*/ 130 w 146"/>
                  <a:gd name="T21" fmla="*/ 90 h 90"/>
                  <a:gd name="T22" fmla="*/ 146 w 146"/>
                  <a:gd name="T23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90">
                    <a:moveTo>
                      <a:pt x="146" y="74"/>
                    </a:moveTo>
                    <a:cubicBezTo>
                      <a:pt x="146" y="65"/>
                      <a:pt x="139" y="58"/>
                      <a:pt x="130" y="58"/>
                    </a:cubicBezTo>
                    <a:cubicBezTo>
                      <a:pt x="132" y="54"/>
                      <a:pt x="132" y="50"/>
                      <a:pt x="132" y="45"/>
                    </a:cubicBezTo>
                    <a:cubicBezTo>
                      <a:pt x="132" y="20"/>
                      <a:pt x="112" y="0"/>
                      <a:pt x="87" y="0"/>
                    </a:cubicBezTo>
                    <a:cubicBezTo>
                      <a:pt x="63" y="0"/>
                      <a:pt x="43" y="20"/>
                      <a:pt x="43" y="44"/>
                    </a:cubicBezTo>
                    <a:cubicBezTo>
                      <a:pt x="38" y="40"/>
                      <a:pt x="32" y="38"/>
                      <a:pt x="26" y="38"/>
                    </a:cubicBezTo>
                    <a:cubicBezTo>
                      <a:pt x="12" y="38"/>
                      <a:pt x="0" y="50"/>
                      <a:pt x="0" y="64"/>
                    </a:cubicBezTo>
                    <a:cubicBezTo>
                      <a:pt x="0" y="78"/>
                      <a:pt x="12" y="90"/>
                      <a:pt x="26" y="90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9" y="90"/>
                      <a:pt x="146" y="83"/>
                      <a:pt x="146" y="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-2120900" y="1546225"/>
                <a:ext cx="44450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-20081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-1892300" y="1546225"/>
                <a:ext cx="46038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-17795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89" name="Freeform 129"/>
              <p:cNvSpPr>
                <a:spLocks/>
              </p:cNvSpPr>
              <p:nvPr/>
            </p:nvSpPr>
            <p:spPr bwMode="auto">
              <a:xfrm>
                <a:off x="-1843088" y="2755900"/>
                <a:ext cx="469900" cy="387350"/>
              </a:xfrm>
              <a:custGeom>
                <a:avLst/>
                <a:gdLst>
                  <a:gd name="T0" fmla="*/ 241 w 296"/>
                  <a:gd name="T1" fmla="*/ 0 h 244"/>
                  <a:gd name="T2" fmla="*/ 107 w 296"/>
                  <a:gd name="T3" fmla="*/ 137 h 244"/>
                  <a:gd name="T4" fmla="*/ 55 w 296"/>
                  <a:gd name="T5" fmla="*/ 85 h 244"/>
                  <a:gd name="T6" fmla="*/ 0 w 296"/>
                  <a:gd name="T7" fmla="*/ 139 h 244"/>
                  <a:gd name="T8" fmla="*/ 52 w 296"/>
                  <a:gd name="T9" fmla="*/ 189 h 244"/>
                  <a:gd name="T10" fmla="*/ 107 w 296"/>
                  <a:gd name="T11" fmla="*/ 244 h 244"/>
                  <a:gd name="T12" fmla="*/ 159 w 296"/>
                  <a:gd name="T13" fmla="*/ 189 h 244"/>
                  <a:gd name="T14" fmla="*/ 296 w 296"/>
                  <a:gd name="T15" fmla="*/ 54 h 244"/>
                  <a:gd name="T16" fmla="*/ 241 w 296"/>
                  <a:gd name="T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244">
                    <a:moveTo>
                      <a:pt x="241" y="0"/>
                    </a:moveTo>
                    <a:lnTo>
                      <a:pt x="107" y="137"/>
                    </a:lnTo>
                    <a:lnTo>
                      <a:pt x="55" y="85"/>
                    </a:lnTo>
                    <a:lnTo>
                      <a:pt x="0" y="139"/>
                    </a:lnTo>
                    <a:lnTo>
                      <a:pt x="52" y="189"/>
                    </a:lnTo>
                    <a:lnTo>
                      <a:pt x="107" y="244"/>
                    </a:lnTo>
                    <a:lnTo>
                      <a:pt x="159" y="189"/>
                    </a:lnTo>
                    <a:lnTo>
                      <a:pt x="296" y="54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0" name="Freeform 130"/>
              <p:cNvSpPr>
                <a:spLocks/>
              </p:cNvSpPr>
              <p:nvPr/>
            </p:nvSpPr>
            <p:spPr bwMode="auto">
              <a:xfrm>
                <a:off x="-5813425" y="2943225"/>
                <a:ext cx="560388" cy="131763"/>
              </a:xfrm>
              <a:custGeom>
                <a:avLst/>
                <a:gdLst>
                  <a:gd name="T0" fmla="*/ 353 w 353"/>
                  <a:gd name="T1" fmla="*/ 0 h 83"/>
                  <a:gd name="T2" fmla="*/ 322 w 353"/>
                  <a:gd name="T3" fmla="*/ 0 h 83"/>
                  <a:gd name="T4" fmla="*/ 322 w 353"/>
                  <a:gd name="T5" fmla="*/ 52 h 83"/>
                  <a:gd name="T6" fmla="*/ 33 w 353"/>
                  <a:gd name="T7" fmla="*/ 52 h 83"/>
                  <a:gd name="T8" fmla="*/ 33 w 353"/>
                  <a:gd name="T9" fmla="*/ 0 h 83"/>
                  <a:gd name="T10" fmla="*/ 0 w 353"/>
                  <a:gd name="T11" fmla="*/ 0 h 83"/>
                  <a:gd name="T12" fmla="*/ 0 w 353"/>
                  <a:gd name="T13" fmla="*/ 83 h 83"/>
                  <a:gd name="T14" fmla="*/ 353 w 353"/>
                  <a:gd name="T15" fmla="*/ 83 h 83"/>
                  <a:gd name="T16" fmla="*/ 353 w 353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83">
                    <a:moveTo>
                      <a:pt x="353" y="0"/>
                    </a:moveTo>
                    <a:lnTo>
                      <a:pt x="322" y="0"/>
                    </a:lnTo>
                    <a:lnTo>
                      <a:pt x="322" y="52"/>
                    </a:lnTo>
                    <a:lnTo>
                      <a:pt x="33" y="5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83"/>
                    </a:lnTo>
                    <a:lnTo>
                      <a:pt x="353" y="83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1" name="Freeform 131"/>
              <p:cNvSpPr>
                <a:spLocks/>
              </p:cNvSpPr>
              <p:nvPr/>
            </p:nvSpPr>
            <p:spPr bwMode="auto">
              <a:xfrm>
                <a:off x="-5734050" y="2544762"/>
                <a:ext cx="412750" cy="439738"/>
              </a:xfrm>
              <a:custGeom>
                <a:avLst/>
                <a:gdLst>
                  <a:gd name="T0" fmla="*/ 45 w 260"/>
                  <a:gd name="T1" fmla="*/ 116 h 277"/>
                  <a:gd name="T2" fmla="*/ 0 w 260"/>
                  <a:gd name="T3" fmla="*/ 116 h 277"/>
                  <a:gd name="T4" fmla="*/ 130 w 260"/>
                  <a:gd name="T5" fmla="*/ 277 h 277"/>
                  <a:gd name="T6" fmla="*/ 260 w 260"/>
                  <a:gd name="T7" fmla="*/ 116 h 277"/>
                  <a:gd name="T8" fmla="*/ 215 w 260"/>
                  <a:gd name="T9" fmla="*/ 116 h 277"/>
                  <a:gd name="T10" fmla="*/ 215 w 260"/>
                  <a:gd name="T11" fmla="*/ 0 h 277"/>
                  <a:gd name="T12" fmla="*/ 45 w 260"/>
                  <a:gd name="T13" fmla="*/ 0 h 277"/>
                  <a:gd name="T14" fmla="*/ 45 w 260"/>
                  <a:gd name="T15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77">
                    <a:moveTo>
                      <a:pt x="45" y="116"/>
                    </a:moveTo>
                    <a:lnTo>
                      <a:pt x="0" y="116"/>
                    </a:lnTo>
                    <a:lnTo>
                      <a:pt x="130" y="277"/>
                    </a:lnTo>
                    <a:lnTo>
                      <a:pt x="260" y="116"/>
                    </a:lnTo>
                    <a:lnTo>
                      <a:pt x="215" y="116"/>
                    </a:lnTo>
                    <a:lnTo>
                      <a:pt x="215" y="0"/>
                    </a:lnTo>
                    <a:lnTo>
                      <a:pt x="45" y="0"/>
                    </a:lnTo>
                    <a:lnTo>
                      <a:pt x="4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2" name="Freeform 132"/>
              <p:cNvSpPr>
                <a:spLocks noEditPoints="1"/>
              </p:cNvSpPr>
              <p:nvPr/>
            </p:nvSpPr>
            <p:spPr bwMode="auto">
              <a:xfrm>
                <a:off x="-3600450" y="4483100"/>
                <a:ext cx="566738" cy="566738"/>
              </a:xfrm>
              <a:custGeom>
                <a:avLst/>
                <a:gdLst>
                  <a:gd name="T0" fmla="*/ 76 w 151"/>
                  <a:gd name="T1" fmla="*/ 151 h 151"/>
                  <a:gd name="T2" fmla="*/ 151 w 151"/>
                  <a:gd name="T3" fmla="*/ 75 h 151"/>
                  <a:gd name="T4" fmla="*/ 76 w 151"/>
                  <a:gd name="T5" fmla="*/ 0 h 151"/>
                  <a:gd name="T6" fmla="*/ 76 w 151"/>
                  <a:gd name="T7" fmla="*/ 8 h 151"/>
                  <a:gd name="T8" fmla="*/ 82 w 151"/>
                  <a:gd name="T9" fmla="*/ 8 h 151"/>
                  <a:gd name="T10" fmla="*/ 82 w 151"/>
                  <a:gd name="T11" fmla="*/ 75 h 151"/>
                  <a:gd name="T12" fmla="*/ 76 w 151"/>
                  <a:gd name="T13" fmla="*/ 75 h 151"/>
                  <a:gd name="T14" fmla="*/ 76 w 151"/>
                  <a:gd name="T15" fmla="*/ 123 h 151"/>
                  <a:gd name="T16" fmla="*/ 124 w 151"/>
                  <a:gd name="T17" fmla="*/ 75 h 151"/>
                  <a:gd name="T18" fmla="*/ 98 w 151"/>
                  <a:gd name="T19" fmla="*/ 32 h 151"/>
                  <a:gd name="T20" fmla="*/ 103 w 151"/>
                  <a:gd name="T21" fmla="*/ 21 h 151"/>
                  <a:gd name="T22" fmla="*/ 136 w 151"/>
                  <a:gd name="T23" fmla="*/ 75 h 151"/>
                  <a:gd name="T24" fmla="*/ 76 w 151"/>
                  <a:gd name="T25" fmla="*/ 135 h 151"/>
                  <a:gd name="T26" fmla="*/ 76 w 151"/>
                  <a:gd name="T27" fmla="*/ 151 h 151"/>
                  <a:gd name="T28" fmla="*/ 76 w 151"/>
                  <a:gd name="T29" fmla="*/ 135 h 151"/>
                  <a:gd name="T30" fmla="*/ 76 w 151"/>
                  <a:gd name="T31" fmla="*/ 135 h 151"/>
                  <a:gd name="T32" fmla="*/ 76 w 151"/>
                  <a:gd name="T33" fmla="*/ 0 h 151"/>
                  <a:gd name="T34" fmla="*/ 0 w 151"/>
                  <a:gd name="T35" fmla="*/ 75 h 151"/>
                  <a:gd name="T36" fmla="*/ 76 w 151"/>
                  <a:gd name="T37" fmla="*/ 151 h 151"/>
                  <a:gd name="T38" fmla="*/ 76 w 151"/>
                  <a:gd name="T39" fmla="*/ 135 h 151"/>
                  <a:gd name="T40" fmla="*/ 76 w 151"/>
                  <a:gd name="T41" fmla="*/ 135 h 151"/>
                  <a:gd name="T42" fmla="*/ 15 w 151"/>
                  <a:gd name="T43" fmla="*/ 75 h 151"/>
                  <a:gd name="T44" fmla="*/ 49 w 151"/>
                  <a:gd name="T45" fmla="*/ 21 h 151"/>
                  <a:gd name="T46" fmla="*/ 54 w 151"/>
                  <a:gd name="T47" fmla="*/ 32 h 151"/>
                  <a:gd name="T48" fmla="*/ 28 w 151"/>
                  <a:gd name="T49" fmla="*/ 75 h 151"/>
                  <a:gd name="T50" fmla="*/ 76 w 151"/>
                  <a:gd name="T51" fmla="*/ 123 h 151"/>
                  <a:gd name="T52" fmla="*/ 76 w 151"/>
                  <a:gd name="T53" fmla="*/ 75 h 151"/>
                  <a:gd name="T54" fmla="*/ 70 w 151"/>
                  <a:gd name="T55" fmla="*/ 75 h 151"/>
                  <a:gd name="T56" fmla="*/ 70 w 151"/>
                  <a:gd name="T57" fmla="*/ 8 h 151"/>
                  <a:gd name="T58" fmla="*/ 70 w 151"/>
                  <a:gd name="T59" fmla="*/ 8 h 151"/>
                  <a:gd name="T60" fmla="*/ 76 w 151"/>
                  <a:gd name="T61" fmla="*/ 8 h 151"/>
                  <a:gd name="T62" fmla="*/ 76 w 151"/>
                  <a:gd name="T6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1" h="151">
                    <a:moveTo>
                      <a:pt x="76" y="151"/>
                    </a:moveTo>
                    <a:cubicBezTo>
                      <a:pt x="118" y="151"/>
                      <a:pt x="151" y="117"/>
                      <a:pt x="151" y="75"/>
                    </a:cubicBezTo>
                    <a:cubicBezTo>
                      <a:pt x="151" y="33"/>
                      <a:pt x="118" y="0"/>
                      <a:pt x="76" y="0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102" y="123"/>
                      <a:pt x="124" y="101"/>
                      <a:pt x="124" y="75"/>
                    </a:cubicBezTo>
                    <a:cubicBezTo>
                      <a:pt x="124" y="57"/>
                      <a:pt x="114" y="41"/>
                      <a:pt x="98" y="32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24" y="32"/>
                      <a:pt x="136" y="52"/>
                      <a:pt x="136" y="75"/>
                    </a:cubicBezTo>
                    <a:cubicBezTo>
                      <a:pt x="136" y="108"/>
                      <a:pt x="109" y="135"/>
                      <a:pt x="76" y="135"/>
                    </a:cubicBezTo>
                    <a:cubicBezTo>
                      <a:pt x="76" y="151"/>
                      <a:pt x="76" y="151"/>
                      <a:pt x="76" y="151"/>
                    </a:cubicBezTo>
                    <a:close/>
                    <a:moveTo>
                      <a:pt x="76" y="135"/>
                    </a:moveTo>
                    <a:cubicBezTo>
                      <a:pt x="76" y="135"/>
                      <a:pt x="76" y="135"/>
                      <a:pt x="76" y="135"/>
                    </a:cubicBezTo>
                    <a:moveTo>
                      <a:pt x="76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3" y="135"/>
                      <a:pt x="15" y="108"/>
                      <a:pt x="15" y="75"/>
                    </a:cubicBezTo>
                    <a:cubicBezTo>
                      <a:pt x="15" y="52"/>
                      <a:pt x="28" y="32"/>
                      <a:pt x="49" y="2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38" y="41"/>
                      <a:pt x="28" y="57"/>
                      <a:pt x="28" y="75"/>
                    </a:cubicBezTo>
                    <a:cubicBezTo>
                      <a:pt x="28" y="101"/>
                      <a:pt x="49" y="123"/>
                      <a:pt x="76" y="123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6" y="8"/>
                      <a:pt x="76" y="8"/>
                      <a:pt x="76" y="8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3" name="Oval 133"/>
              <p:cNvSpPr>
                <a:spLocks noChangeArrowheads="1"/>
              </p:cNvSpPr>
              <p:nvPr/>
            </p:nvSpPr>
            <p:spPr bwMode="auto">
              <a:xfrm>
                <a:off x="-3303588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4" name="Freeform 134"/>
              <p:cNvSpPr>
                <a:spLocks noEditPoints="1"/>
              </p:cNvSpPr>
              <p:nvPr/>
            </p:nvSpPr>
            <p:spPr bwMode="auto">
              <a:xfrm>
                <a:off x="-3379788" y="7239000"/>
                <a:ext cx="312738" cy="458788"/>
              </a:xfrm>
              <a:custGeom>
                <a:avLst/>
                <a:gdLst>
                  <a:gd name="T0" fmla="*/ 83 w 83"/>
                  <a:gd name="T1" fmla="*/ 0 h 122"/>
                  <a:gd name="T2" fmla="*/ 42 w 83"/>
                  <a:gd name="T3" fmla="*/ 0 h 122"/>
                  <a:gd name="T4" fmla="*/ 42 w 83"/>
                  <a:gd name="T5" fmla="*/ 10 h 122"/>
                  <a:gd name="T6" fmla="*/ 42 w 83"/>
                  <a:gd name="T7" fmla="*/ 10 h 122"/>
                  <a:gd name="T8" fmla="*/ 74 w 83"/>
                  <a:gd name="T9" fmla="*/ 43 h 122"/>
                  <a:gd name="T10" fmla="*/ 42 w 83"/>
                  <a:gd name="T11" fmla="*/ 75 h 122"/>
                  <a:gd name="T12" fmla="*/ 42 w 83"/>
                  <a:gd name="T13" fmla="*/ 75 h 122"/>
                  <a:gd name="T14" fmla="*/ 42 w 83"/>
                  <a:gd name="T15" fmla="*/ 75 h 122"/>
                  <a:gd name="T16" fmla="*/ 42 w 83"/>
                  <a:gd name="T17" fmla="*/ 89 h 122"/>
                  <a:gd name="T18" fmla="*/ 42 w 83"/>
                  <a:gd name="T19" fmla="*/ 89 h 122"/>
                  <a:gd name="T20" fmla="*/ 53 w 83"/>
                  <a:gd name="T21" fmla="*/ 100 h 122"/>
                  <a:gd name="T22" fmla="*/ 42 w 83"/>
                  <a:gd name="T23" fmla="*/ 111 h 122"/>
                  <a:gd name="T24" fmla="*/ 42 w 83"/>
                  <a:gd name="T25" fmla="*/ 111 h 122"/>
                  <a:gd name="T26" fmla="*/ 42 w 83"/>
                  <a:gd name="T27" fmla="*/ 111 h 122"/>
                  <a:gd name="T28" fmla="*/ 42 w 83"/>
                  <a:gd name="T29" fmla="*/ 122 h 122"/>
                  <a:gd name="T30" fmla="*/ 83 w 83"/>
                  <a:gd name="T31" fmla="*/ 122 h 122"/>
                  <a:gd name="T32" fmla="*/ 83 w 83"/>
                  <a:gd name="T33" fmla="*/ 0 h 122"/>
                  <a:gd name="T34" fmla="*/ 42 w 83"/>
                  <a:gd name="T35" fmla="*/ 0 h 122"/>
                  <a:gd name="T36" fmla="*/ 0 w 83"/>
                  <a:gd name="T37" fmla="*/ 0 h 122"/>
                  <a:gd name="T38" fmla="*/ 0 w 83"/>
                  <a:gd name="T39" fmla="*/ 122 h 122"/>
                  <a:gd name="T40" fmla="*/ 42 w 83"/>
                  <a:gd name="T41" fmla="*/ 122 h 122"/>
                  <a:gd name="T42" fmla="*/ 42 w 83"/>
                  <a:gd name="T43" fmla="*/ 111 h 122"/>
                  <a:gd name="T44" fmla="*/ 31 w 83"/>
                  <a:gd name="T45" fmla="*/ 100 h 122"/>
                  <a:gd name="T46" fmla="*/ 42 w 83"/>
                  <a:gd name="T47" fmla="*/ 89 h 122"/>
                  <a:gd name="T48" fmla="*/ 42 w 83"/>
                  <a:gd name="T49" fmla="*/ 75 h 122"/>
                  <a:gd name="T50" fmla="*/ 10 w 83"/>
                  <a:gd name="T51" fmla="*/ 43 h 122"/>
                  <a:gd name="T52" fmla="*/ 42 w 83"/>
                  <a:gd name="T53" fmla="*/ 10 h 122"/>
                  <a:gd name="T54" fmla="*/ 42 w 83"/>
                  <a:gd name="T5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22">
                    <a:moveTo>
                      <a:pt x="8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83" y="122"/>
                      <a:pt x="83" y="122"/>
                      <a:pt x="83" y="122"/>
                    </a:cubicBezTo>
                    <a:lnTo>
                      <a:pt x="83" y="0"/>
                    </a:lnTo>
                    <a:close/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10" y="60"/>
                      <a:pt x="10" y="43"/>
                    </a:cubicBezTo>
                    <a:cubicBezTo>
                      <a:pt x="10" y="25"/>
                      <a:pt x="24" y="10"/>
                      <a:pt x="4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5" name="Freeform 135"/>
              <p:cNvSpPr>
                <a:spLocks/>
              </p:cNvSpPr>
              <p:nvPr/>
            </p:nvSpPr>
            <p:spPr bwMode="auto">
              <a:xfrm>
                <a:off x="-3698875" y="7189788"/>
                <a:ext cx="63500" cy="30163"/>
              </a:xfrm>
              <a:custGeom>
                <a:avLst/>
                <a:gdLst>
                  <a:gd name="T0" fmla="*/ 17 w 17"/>
                  <a:gd name="T1" fmla="*/ 6 h 8"/>
                  <a:gd name="T2" fmla="*/ 10 w 17"/>
                  <a:gd name="T3" fmla="*/ 0 h 8"/>
                  <a:gd name="T4" fmla="*/ 7 w 17"/>
                  <a:gd name="T5" fmla="*/ 0 h 8"/>
                  <a:gd name="T6" fmla="*/ 0 w 17"/>
                  <a:gd name="T7" fmla="*/ 6 h 8"/>
                  <a:gd name="T8" fmla="*/ 0 w 17"/>
                  <a:gd name="T9" fmla="*/ 8 h 8"/>
                  <a:gd name="T10" fmla="*/ 16 w 17"/>
                  <a:gd name="T11" fmla="*/ 8 h 8"/>
                  <a:gd name="T12" fmla="*/ 17 w 17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17" y="6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6" name="Freeform 136"/>
              <p:cNvSpPr>
                <a:spLocks noEditPoints="1"/>
              </p:cNvSpPr>
              <p:nvPr/>
            </p:nvSpPr>
            <p:spPr bwMode="auto">
              <a:xfrm>
                <a:off x="-3735388" y="7239000"/>
                <a:ext cx="311150" cy="458788"/>
              </a:xfrm>
              <a:custGeom>
                <a:avLst/>
                <a:gdLst>
                  <a:gd name="T0" fmla="*/ 42 w 83"/>
                  <a:gd name="T1" fmla="*/ 122 h 122"/>
                  <a:gd name="T2" fmla="*/ 83 w 83"/>
                  <a:gd name="T3" fmla="*/ 122 h 122"/>
                  <a:gd name="T4" fmla="*/ 83 w 83"/>
                  <a:gd name="T5" fmla="*/ 0 h 122"/>
                  <a:gd name="T6" fmla="*/ 42 w 83"/>
                  <a:gd name="T7" fmla="*/ 0 h 122"/>
                  <a:gd name="T8" fmla="*/ 42 w 83"/>
                  <a:gd name="T9" fmla="*/ 10 h 122"/>
                  <a:gd name="T10" fmla="*/ 42 w 83"/>
                  <a:gd name="T11" fmla="*/ 10 h 122"/>
                  <a:gd name="T12" fmla="*/ 42 w 83"/>
                  <a:gd name="T13" fmla="*/ 10 h 122"/>
                  <a:gd name="T14" fmla="*/ 74 w 83"/>
                  <a:gd name="T15" fmla="*/ 43 h 122"/>
                  <a:gd name="T16" fmla="*/ 42 w 83"/>
                  <a:gd name="T17" fmla="*/ 75 h 122"/>
                  <a:gd name="T18" fmla="*/ 42 w 83"/>
                  <a:gd name="T19" fmla="*/ 75 h 122"/>
                  <a:gd name="T20" fmla="*/ 42 w 83"/>
                  <a:gd name="T21" fmla="*/ 89 h 122"/>
                  <a:gd name="T22" fmla="*/ 42 w 83"/>
                  <a:gd name="T23" fmla="*/ 89 h 122"/>
                  <a:gd name="T24" fmla="*/ 53 w 83"/>
                  <a:gd name="T25" fmla="*/ 100 h 122"/>
                  <a:gd name="T26" fmla="*/ 42 w 83"/>
                  <a:gd name="T27" fmla="*/ 111 h 122"/>
                  <a:gd name="T28" fmla="*/ 42 w 83"/>
                  <a:gd name="T29" fmla="*/ 111 h 122"/>
                  <a:gd name="T30" fmla="*/ 42 w 83"/>
                  <a:gd name="T31" fmla="*/ 111 h 122"/>
                  <a:gd name="T32" fmla="*/ 42 w 83"/>
                  <a:gd name="T33" fmla="*/ 122 h 122"/>
                  <a:gd name="T34" fmla="*/ 0 w 83"/>
                  <a:gd name="T35" fmla="*/ 122 h 122"/>
                  <a:gd name="T36" fmla="*/ 42 w 83"/>
                  <a:gd name="T37" fmla="*/ 122 h 122"/>
                  <a:gd name="T38" fmla="*/ 42 w 83"/>
                  <a:gd name="T39" fmla="*/ 111 h 122"/>
                  <a:gd name="T40" fmla="*/ 31 w 83"/>
                  <a:gd name="T41" fmla="*/ 100 h 122"/>
                  <a:gd name="T42" fmla="*/ 42 w 83"/>
                  <a:gd name="T43" fmla="*/ 89 h 122"/>
                  <a:gd name="T44" fmla="*/ 42 w 83"/>
                  <a:gd name="T45" fmla="*/ 75 h 122"/>
                  <a:gd name="T46" fmla="*/ 9 w 83"/>
                  <a:gd name="T47" fmla="*/ 43 h 122"/>
                  <a:gd name="T48" fmla="*/ 42 w 83"/>
                  <a:gd name="T49" fmla="*/ 10 h 122"/>
                  <a:gd name="T50" fmla="*/ 42 w 83"/>
                  <a:gd name="T51" fmla="*/ 0 h 122"/>
                  <a:gd name="T52" fmla="*/ 20 w 83"/>
                  <a:gd name="T53" fmla="*/ 0 h 122"/>
                  <a:gd name="T54" fmla="*/ 16 w 83"/>
                  <a:gd name="T55" fmla="*/ 0 h 122"/>
                  <a:gd name="T56" fmla="*/ 0 w 83"/>
                  <a:gd name="T57" fmla="*/ 0 h 122"/>
                  <a:gd name="T58" fmla="*/ 0 w 83"/>
                  <a:gd name="T5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122">
                    <a:moveTo>
                      <a:pt x="42" y="122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lnTo>
                      <a:pt x="42" y="122"/>
                    </a:lnTo>
                    <a:close/>
                    <a:moveTo>
                      <a:pt x="0" y="122"/>
                    </a:move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9" y="60"/>
                      <a:pt x="9" y="43"/>
                    </a:cubicBezTo>
                    <a:cubicBezTo>
                      <a:pt x="9" y="25"/>
                      <a:pt x="24" y="10"/>
                      <a:pt x="42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7" name="Oval 137"/>
              <p:cNvSpPr>
                <a:spLocks noChangeArrowheads="1"/>
              </p:cNvSpPr>
              <p:nvPr/>
            </p:nvSpPr>
            <p:spPr bwMode="auto">
              <a:xfrm>
                <a:off x="-3660775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8" name="Freeform 138"/>
              <p:cNvSpPr>
                <a:spLocks noEditPoints="1"/>
              </p:cNvSpPr>
              <p:nvPr/>
            </p:nvSpPr>
            <p:spPr bwMode="auto">
              <a:xfrm>
                <a:off x="-6011863" y="4824413"/>
                <a:ext cx="563563" cy="525463"/>
              </a:xfrm>
              <a:custGeom>
                <a:avLst/>
                <a:gdLst>
                  <a:gd name="T0" fmla="*/ 141 w 150"/>
                  <a:gd name="T1" fmla="*/ 140 h 140"/>
                  <a:gd name="T2" fmla="*/ 141 w 150"/>
                  <a:gd name="T3" fmla="*/ 129 h 140"/>
                  <a:gd name="T4" fmla="*/ 150 w 150"/>
                  <a:gd name="T5" fmla="*/ 22 h 140"/>
                  <a:gd name="T6" fmla="*/ 131 w 150"/>
                  <a:gd name="T7" fmla="*/ 38 h 140"/>
                  <a:gd name="T8" fmla="*/ 131 w 150"/>
                  <a:gd name="T9" fmla="*/ 55 h 140"/>
                  <a:gd name="T10" fmla="*/ 131 w 150"/>
                  <a:gd name="T11" fmla="*/ 67 h 140"/>
                  <a:gd name="T12" fmla="*/ 131 w 150"/>
                  <a:gd name="T13" fmla="*/ 84 h 140"/>
                  <a:gd name="T14" fmla="*/ 65 w 150"/>
                  <a:gd name="T15" fmla="*/ 7 h 140"/>
                  <a:gd name="T16" fmla="*/ 63 w 150"/>
                  <a:gd name="T17" fmla="*/ 9 h 140"/>
                  <a:gd name="T18" fmla="*/ 63 w 150"/>
                  <a:gd name="T19" fmla="*/ 129 h 140"/>
                  <a:gd name="T20" fmla="*/ 122 w 150"/>
                  <a:gd name="T21" fmla="*/ 129 h 140"/>
                  <a:gd name="T22" fmla="*/ 131 w 150"/>
                  <a:gd name="T23" fmla="*/ 140 h 140"/>
                  <a:gd name="T24" fmla="*/ 123 w 150"/>
                  <a:gd name="T25" fmla="*/ 75 h 140"/>
                  <a:gd name="T26" fmla="*/ 131 w 150"/>
                  <a:gd name="T27" fmla="*/ 55 h 140"/>
                  <a:gd name="T28" fmla="*/ 123 w 150"/>
                  <a:gd name="T29" fmla="*/ 47 h 140"/>
                  <a:gd name="T30" fmla="*/ 131 w 150"/>
                  <a:gd name="T31" fmla="*/ 22 h 140"/>
                  <a:gd name="T32" fmla="*/ 63 w 150"/>
                  <a:gd name="T33" fmla="*/ 35 h 140"/>
                  <a:gd name="T34" fmla="*/ 108 w 150"/>
                  <a:gd name="T35" fmla="*/ 115 h 140"/>
                  <a:gd name="T36" fmla="*/ 63 w 150"/>
                  <a:gd name="T37" fmla="*/ 115 h 140"/>
                  <a:gd name="T38" fmla="*/ 131 w 150"/>
                  <a:gd name="T39" fmla="*/ 67 h 140"/>
                  <a:gd name="T40" fmla="*/ 63 w 150"/>
                  <a:gd name="T41" fmla="*/ 5 h 140"/>
                  <a:gd name="T42" fmla="*/ 33 w 150"/>
                  <a:gd name="T43" fmla="*/ 20 h 140"/>
                  <a:gd name="T44" fmla="*/ 0 w 150"/>
                  <a:gd name="T45" fmla="*/ 7 h 140"/>
                  <a:gd name="T46" fmla="*/ 20 w 150"/>
                  <a:gd name="T47" fmla="*/ 22 h 140"/>
                  <a:gd name="T48" fmla="*/ 3 w 150"/>
                  <a:gd name="T49" fmla="*/ 129 h 140"/>
                  <a:gd name="T50" fmla="*/ 14 w 150"/>
                  <a:gd name="T51" fmla="*/ 129 h 140"/>
                  <a:gd name="T52" fmla="*/ 33 w 150"/>
                  <a:gd name="T53" fmla="*/ 140 h 140"/>
                  <a:gd name="T54" fmla="*/ 33 w 150"/>
                  <a:gd name="T55" fmla="*/ 129 h 140"/>
                  <a:gd name="T56" fmla="*/ 63 w 150"/>
                  <a:gd name="T57" fmla="*/ 115 h 140"/>
                  <a:gd name="T58" fmla="*/ 17 w 150"/>
                  <a:gd name="T59" fmla="*/ 35 h 140"/>
                  <a:gd name="T60" fmla="*/ 63 w 150"/>
                  <a:gd name="T61" fmla="*/ 22 h 140"/>
                  <a:gd name="T62" fmla="*/ 46 w 150"/>
                  <a:gd name="T63" fmla="*/ 21 h 140"/>
                  <a:gd name="T64" fmla="*/ 63 w 150"/>
                  <a:gd name="T6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40">
                    <a:moveTo>
                      <a:pt x="131" y="140"/>
                    </a:move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6" y="38"/>
                      <a:pt x="140" y="42"/>
                      <a:pt x="140" y="47"/>
                    </a:cubicBezTo>
                    <a:cubicBezTo>
                      <a:pt x="140" y="51"/>
                      <a:pt x="136" y="55"/>
                      <a:pt x="131" y="55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6" y="67"/>
                      <a:pt x="140" y="71"/>
                      <a:pt x="140" y="75"/>
                    </a:cubicBezTo>
                    <a:cubicBezTo>
                      <a:pt x="140" y="80"/>
                      <a:pt x="136" y="84"/>
                      <a:pt x="131" y="84"/>
                    </a:cubicBezTo>
                    <a:lnTo>
                      <a:pt x="131" y="140"/>
                    </a:lnTo>
                    <a:close/>
                    <a:moveTo>
                      <a:pt x="65" y="7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5" y="7"/>
                      <a:pt x="65" y="7"/>
                      <a:pt x="65" y="7"/>
                    </a:cubicBezTo>
                    <a:close/>
                    <a:moveTo>
                      <a:pt x="63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1" y="84"/>
                      <a:pt x="131" y="84"/>
                      <a:pt x="131" y="84"/>
                    </a:cubicBezTo>
                    <a:cubicBezTo>
                      <a:pt x="127" y="84"/>
                      <a:pt x="123" y="80"/>
                      <a:pt x="123" y="75"/>
                    </a:cubicBezTo>
                    <a:cubicBezTo>
                      <a:pt x="123" y="71"/>
                      <a:pt x="127" y="67"/>
                      <a:pt x="131" y="67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27" y="55"/>
                      <a:pt x="123" y="51"/>
                      <a:pt x="123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2"/>
                      <a:pt x="127" y="38"/>
                      <a:pt x="131" y="38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29"/>
                      <a:pt x="63" y="129"/>
                      <a:pt x="63" y="129"/>
                    </a:cubicBezTo>
                    <a:close/>
                    <a:moveTo>
                      <a:pt x="131" y="67"/>
                    </a:moveTo>
                    <a:cubicBezTo>
                      <a:pt x="131" y="67"/>
                      <a:pt x="131" y="67"/>
                      <a:pt x="131" y="67"/>
                    </a:cubicBezTo>
                    <a:moveTo>
                      <a:pt x="63" y="5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63" y="9"/>
                      <a:pt x="63" y="9"/>
                      <a:pt x="63" y="9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99" name="Freeform 139"/>
              <p:cNvSpPr>
                <a:spLocks/>
              </p:cNvSpPr>
              <p:nvPr/>
            </p:nvSpPr>
            <p:spPr bwMode="auto">
              <a:xfrm>
                <a:off x="-5461000" y="509587"/>
                <a:ext cx="60325" cy="57150"/>
              </a:xfrm>
              <a:custGeom>
                <a:avLst/>
                <a:gdLst>
                  <a:gd name="T0" fmla="*/ 0 w 16"/>
                  <a:gd name="T1" fmla="*/ 8 h 15"/>
                  <a:gd name="T2" fmla="*/ 3 w 16"/>
                  <a:gd name="T3" fmla="*/ 10 h 15"/>
                  <a:gd name="T4" fmla="*/ 11 w 16"/>
                  <a:gd name="T5" fmla="*/ 15 h 15"/>
                  <a:gd name="T6" fmla="*/ 16 w 16"/>
                  <a:gd name="T7" fmla="*/ 6 h 15"/>
                  <a:gd name="T8" fmla="*/ 4 w 16"/>
                  <a:gd name="T9" fmla="*/ 0 h 15"/>
                  <a:gd name="T10" fmla="*/ 0 w 16"/>
                  <a:gd name="T1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2" y="9"/>
                      <a:pt x="3" y="10"/>
                    </a:cubicBezTo>
                    <a:cubicBezTo>
                      <a:pt x="6" y="11"/>
                      <a:pt x="9" y="13"/>
                      <a:pt x="11" y="1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0" name="Freeform 140"/>
              <p:cNvSpPr>
                <a:spLocks/>
              </p:cNvSpPr>
              <p:nvPr/>
            </p:nvSpPr>
            <p:spPr bwMode="auto">
              <a:xfrm>
                <a:off x="-5892800" y="841375"/>
                <a:ext cx="312738" cy="228600"/>
              </a:xfrm>
              <a:custGeom>
                <a:avLst/>
                <a:gdLst>
                  <a:gd name="T0" fmla="*/ 21 w 83"/>
                  <a:gd name="T1" fmla="*/ 58 h 61"/>
                  <a:gd name="T2" fmla="*/ 36 w 83"/>
                  <a:gd name="T3" fmla="*/ 61 h 61"/>
                  <a:gd name="T4" fmla="*/ 45 w 83"/>
                  <a:gd name="T5" fmla="*/ 60 h 61"/>
                  <a:gd name="T6" fmla="*/ 64 w 83"/>
                  <a:gd name="T7" fmla="*/ 45 h 61"/>
                  <a:gd name="T8" fmla="*/ 83 w 83"/>
                  <a:gd name="T9" fmla="*/ 9 h 61"/>
                  <a:gd name="T10" fmla="*/ 76 w 83"/>
                  <a:gd name="T11" fmla="*/ 2 h 61"/>
                  <a:gd name="T12" fmla="*/ 72 w 83"/>
                  <a:gd name="T13" fmla="*/ 0 h 61"/>
                  <a:gd name="T14" fmla="*/ 52 w 83"/>
                  <a:gd name="T15" fmla="*/ 38 h 61"/>
                  <a:gd name="T16" fmla="*/ 27 w 83"/>
                  <a:gd name="T17" fmla="*/ 46 h 61"/>
                  <a:gd name="T18" fmla="*/ 20 w 83"/>
                  <a:gd name="T19" fmla="*/ 21 h 61"/>
                  <a:gd name="T20" fmla="*/ 8 w 83"/>
                  <a:gd name="T21" fmla="*/ 15 h 61"/>
                  <a:gd name="T22" fmla="*/ 21 w 83"/>
                  <a:gd name="T23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1">
                    <a:moveTo>
                      <a:pt x="21" y="58"/>
                    </a:moveTo>
                    <a:cubicBezTo>
                      <a:pt x="26" y="60"/>
                      <a:pt x="31" y="61"/>
                      <a:pt x="36" y="61"/>
                    </a:cubicBezTo>
                    <a:cubicBezTo>
                      <a:pt x="39" y="61"/>
                      <a:pt x="42" y="61"/>
                      <a:pt x="45" y="60"/>
                    </a:cubicBezTo>
                    <a:cubicBezTo>
                      <a:pt x="53" y="57"/>
                      <a:pt x="60" y="52"/>
                      <a:pt x="64" y="45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1" y="6"/>
                      <a:pt x="79" y="3"/>
                      <a:pt x="76" y="2"/>
                    </a:cubicBezTo>
                    <a:cubicBezTo>
                      <a:pt x="74" y="1"/>
                      <a:pt x="73" y="1"/>
                      <a:pt x="72" y="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7" y="47"/>
                      <a:pt x="36" y="51"/>
                      <a:pt x="27" y="46"/>
                    </a:cubicBezTo>
                    <a:cubicBezTo>
                      <a:pt x="19" y="41"/>
                      <a:pt x="15" y="30"/>
                      <a:pt x="20" y="2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30"/>
                      <a:pt x="6" y="50"/>
                      <a:pt x="2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1" name="Freeform 141"/>
              <p:cNvSpPr>
                <a:spLocks/>
              </p:cNvSpPr>
              <p:nvPr/>
            </p:nvSpPr>
            <p:spPr bwMode="auto">
              <a:xfrm>
                <a:off x="-5832475" y="533400"/>
                <a:ext cx="541338" cy="454025"/>
              </a:xfrm>
              <a:custGeom>
                <a:avLst/>
                <a:gdLst>
                  <a:gd name="T0" fmla="*/ 108 w 144"/>
                  <a:gd name="T1" fmla="*/ 13 h 121"/>
                  <a:gd name="T2" fmla="*/ 100 w 144"/>
                  <a:gd name="T3" fmla="*/ 7 h 121"/>
                  <a:gd name="T4" fmla="*/ 97 w 144"/>
                  <a:gd name="T5" fmla="*/ 6 h 121"/>
                  <a:gd name="T6" fmla="*/ 68 w 144"/>
                  <a:gd name="T7" fmla="*/ 0 h 121"/>
                  <a:gd name="T8" fmla="*/ 8 w 144"/>
                  <a:gd name="T9" fmla="*/ 36 h 121"/>
                  <a:gd name="T10" fmla="*/ 1 w 144"/>
                  <a:gd name="T11" fmla="*/ 61 h 121"/>
                  <a:gd name="T12" fmla="*/ 0 w 144"/>
                  <a:gd name="T13" fmla="*/ 65 h 121"/>
                  <a:gd name="T14" fmla="*/ 1 w 144"/>
                  <a:gd name="T15" fmla="*/ 67 h 121"/>
                  <a:gd name="T16" fmla="*/ 3 w 144"/>
                  <a:gd name="T17" fmla="*/ 66 h 121"/>
                  <a:gd name="T18" fmla="*/ 6 w 144"/>
                  <a:gd name="T19" fmla="*/ 63 h 121"/>
                  <a:gd name="T20" fmla="*/ 18 w 144"/>
                  <a:gd name="T21" fmla="*/ 59 h 121"/>
                  <a:gd name="T22" fmla="*/ 27 w 144"/>
                  <a:gd name="T23" fmla="*/ 61 h 121"/>
                  <a:gd name="T24" fmla="*/ 37 w 144"/>
                  <a:gd name="T25" fmla="*/ 79 h 121"/>
                  <a:gd name="T26" fmla="*/ 37 w 144"/>
                  <a:gd name="T27" fmla="*/ 83 h 121"/>
                  <a:gd name="T28" fmla="*/ 41 w 144"/>
                  <a:gd name="T29" fmla="*/ 81 h 121"/>
                  <a:gd name="T30" fmla="*/ 52 w 144"/>
                  <a:gd name="T31" fmla="*/ 77 h 121"/>
                  <a:gd name="T32" fmla="*/ 58 w 144"/>
                  <a:gd name="T33" fmla="*/ 78 h 121"/>
                  <a:gd name="T34" fmla="*/ 62 w 144"/>
                  <a:gd name="T35" fmla="*/ 80 h 121"/>
                  <a:gd name="T36" fmla="*/ 69 w 144"/>
                  <a:gd name="T37" fmla="*/ 87 h 121"/>
                  <a:gd name="T38" fmla="*/ 72 w 144"/>
                  <a:gd name="T39" fmla="*/ 98 h 121"/>
                  <a:gd name="T40" fmla="*/ 72 w 144"/>
                  <a:gd name="T41" fmla="*/ 102 h 121"/>
                  <a:gd name="T42" fmla="*/ 75 w 144"/>
                  <a:gd name="T43" fmla="*/ 100 h 121"/>
                  <a:gd name="T44" fmla="*/ 87 w 144"/>
                  <a:gd name="T45" fmla="*/ 96 h 121"/>
                  <a:gd name="T46" fmla="*/ 96 w 144"/>
                  <a:gd name="T47" fmla="*/ 98 h 121"/>
                  <a:gd name="T48" fmla="*/ 107 w 144"/>
                  <a:gd name="T49" fmla="*/ 116 h 121"/>
                  <a:gd name="T50" fmla="*/ 108 w 144"/>
                  <a:gd name="T51" fmla="*/ 121 h 121"/>
                  <a:gd name="T52" fmla="*/ 111 w 144"/>
                  <a:gd name="T53" fmla="*/ 119 h 121"/>
                  <a:gd name="T54" fmla="*/ 128 w 144"/>
                  <a:gd name="T55" fmla="*/ 99 h 121"/>
                  <a:gd name="T56" fmla="*/ 108 w 144"/>
                  <a:gd name="T57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4" h="121">
                    <a:moveTo>
                      <a:pt x="108" y="13"/>
                    </a:moveTo>
                    <a:cubicBezTo>
                      <a:pt x="106" y="11"/>
                      <a:pt x="103" y="9"/>
                      <a:pt x="100" y="7"/>
                    </a:cubicBezTo>
                    <a:cubicBezTo>
                      <a:pt x="99" y="7"/>
                      <a:pt x="98" y="6"/>
                      <a:pt x="97" y="6"/>
                    </a:cubicBezTo>
                    <a:cubicBezTo>
                      <a:pt x="88" y="2"/>
                      <a:pt x="78" y="0"/>
                      <a:pt x="68" y="0"/>
                    </a:cubicBezTo>
                    <a:cubicBezTo>
                      <a:pt x="44" y="0"/>
                      <a:pt x="20" y="13"/>
                      <a:pt x="8" y="36"/>
                    </a:cubicBezTo>
                    <a:cubicBezTo>
                      <a:pt x="4" y="44"/>
                      <a:pt x="2" y="52"/>
                      <a:pt x="1" y="61"/>
                    </a:cubicBezTo>
                    <a:cubicBezTo>
                      <a:pt x="1" y="62"/>
                      <a:pt x="0" y="64"/>
                      <a:pt x="0" y="65"/>
                    </a:cubicBezTo>
                    <a:cubicBezTo>
                      <a:pt x="0" y="66"/>
                      <a:pt x="1" y="67"/>
                      <a:pt x="1" y="67"/>
                    </a:cubicBezTo>
                    <a:cubicBezTo>
                      <a:pt x="2" y="67"/>
                      <a:pt x="2" y="67"/>
                      <a:pt x="3" y="66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10" y="60"/>
                      <a:pt x="14" y="59"/>
                      <a:pt x="18" y="59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34" y="65"/>
                      <a:pt x="37" y="72"/>
                      <a:pt x="37" y="79"/>
                    </a:cubicBezTo>
                    <a:cubicBezTo>
                      <a:pt x="37" y="82"/>
                      <a:pt x="37" y="83"/>
                      <a:pt x="37" y="83"/>
                    </a:cubicBezTo>
                    <a:cubicBezTo>
                      <a:pt x="38" y="83"/>
                      <a:pt x="39" y="82"/>
                      <a:pt x="41" y="81"/>
                    </a:cubicBezTo>
                    <a:cubicBezTo>
                      <a:pt x="44" y="79"/>
                      <a:pt x="48" y="77"/>
                      <a:pt x="52" y="77"/>
                    </a:cubicBezTo>
                    <a:cubicBezTo>
                      <a:pt x="54" y="77"/>
                      <a:pt x="56" y="78"/>
                      <a:pt x="58" y="78"/>
                    </a:cubicBezTo>
                    <a:cubicBezTo>
                      <a:pt x="59" y="79"/>
                      <a:pt x="61" y="79"/>
                      <a:pt x="62" y="80"/>
                    </a:cubicBezTo>
                    <a:cubicBezTo>
                      <a:pt x="65" y="81"/>
                      <a:pt x="67" y="84"/>
                      <a:pt x="69" y="87"/>
                    </a:cubicBezTo>
                    <a:cubicBezTo>
                      <a:pt x="71" y="90"/>
                      <a:pt x="72" y="94"/>
                      <a:pt x="72" y="98"/>
                    </a:cubicBezTo>
                    <a:cubicBezTo>
                      <a:pt x="72" y="100"/>
                      <a:pt x="72" y="102"/>
                      <a:pt x="72" y="102"/>
                    </a:cubicBezTo>
                    <a:cubicBezTo>
                      <a:pt x="73" y="102"/>
                      <a:pt x="74" y="101"/>
                      <a:pt x="75" y="100"/>
                    </a:cubicBezTo>
                    <a:cubicBezTo>
                      <a:pt x="79" y="97"/>
                      <a:pt x="83" y="96"/>
                      <a:pt x="87" y="96"/>
                    </a:cubicBezTo>
                    <a:cubicBezTo>
                      <a:pt x="90" y="96"/>
                      <a:pt x="93" y="97"/>
                      <a:pt x="96" y="98"/>
                    </a:cubicBezTo>
                    <a:cubicBezTo>
                      <a:pt x="103" y="102"/>
                      <a:pt x="107" y="109"/>
                      <a:pt x="107" y="116"/>
                    </a:cubicBezTo>
                    <a:cubicBezTo>
                      <a:pt x="107" y="119"/>
                      <a:pt x="107" y="121"/>
                      <a:pt x="108" y="121"/>
                    </a:cubicBezTo>
                    <a:cubicBezTo>
                      <a:pt x="109" y="121"/>
                      <a:pt x="110" y="120"/>
                      <a:pt x="111" y="119"/>
                    </a:cubicBezTo>
                    <a:cubicBezTo>
                      <a:pt x="118" y="114"/>
                      <a:pt x="124" y="107"/>
                      <a:pt x="128" y="99"/>
                    </a:cubicBezTo>
                    <a:cubicBezTo>
                      <a:pt x="144" y="69"/>
                      <a:pt x="135" y="32"/>
                      <a:pt x="108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2" name="Freeform 142"/>
              <p:cNvSpPr>
                <a:spLocks noEditPoints="1"/>
              </p:cNvSpPr>
              <p:nvPr/>
            </p:nvSpPr>
            <p:spPr bwMode="auto">
              <a:xfrm>
                <a:off x="-4886325" y="6961188"/>
                <a:ext cx="582613" cy="563563"/>
              </a:xfrm>
              <a:custGeom>
                <a:avLst/>
                <a:gdLst>
                  <a:gd name="T0" fmla="*/ 64 w 155"/>
                  <a:gd name="T1" fmla="*/ 117 h 150"/>
                  <a:gd name="T2" fmla="*/ 94 w 155"/>
                  <a:gd name="T3" fmla="*/ 108 h 150"/>
                  <a:gd name="T4" fmla="*/ 136 w 155"/>
                  <a:gd name="T5" fmla="*/ 150 h 150"/>
                  <a:gd name="T6" fmla="*/ 155 w 155"/>
                  <a:gd name="T7" fmla="*/ 131 h 150"/>
                  <a:gd name="T8" fmla="*/ 113 w 155"/>
                  <a:gd name="T9" fmla="*/ 89 h 150"/>
                  <a:gd name="T10" fmla="*/ 105 w 155"/>
                  <a:gd name="T11" fmla="*/ 17 h 150"/>
                  <a:gd name="T12" fmla="*/ 64 w 155"/>
                  <a:gd name="T13" fmla="*/ 0 h 150"/>
                  <a:gd name="T14" fmla="*/ 64 w 155"/>
                  <a:gd name="T15" fmla="*/ 23 h 150"/>
                  <a:gd name="T16" fmla="*/ 75 w 155"/>
                  <a:gd name="T17" fmla="*/ 23 h 150"/>
                  <a:gd name="T18" fmla="*/ 75 w 155"/>
                  <a:gd name="T19" fmla="*/ 47 h 150"/>
                  <a:gd name="T20" fmla="*/ 99 w 155"/>
                  <a:gd name="T21" fmla="*/ 47 h 150"/>
                  <a:gd name="T22" fmla="*/ 99 w 155"/>
                  <a:gd name="T23" fmla="*/ 70 h 150"/>
                  <a:gd name="T24" fmla="*/ 75 w 155"/>
                  <a:gd name="T25" fmla="*/ 70 h 150"/>
                  <a:gd name="T26" fmla="*/ 75 w 155"/>
                  <a:gd name="T27" fmla="*/ 94 h 150"/>
                  <a:gd name="T28" fmla="*/ 64 w 155"/>
                  <a:gd name="T29" fmla="*/ 94 h 150"/>
                  <a:gd name="T30" fmla="*/ 64 w 155"/>
                  <a:gd name="T31" fmla="*/ 117 h 150"/>
                  <a:gd name="T32" fmla="*/ 22 w 155"/>
                  <a:gd name="T33" fmla="*/ 100 h 150"/>
                  <a:gd name="T34" fmla="*/ 64 w 155"/>
                  <a:gd name="T35" fmla="*/ 117 h 150"/>
                  <a:gd name="T36" fmla="*/ 64 w 155"/>
                  <a:gd name="T37" fmla="*/ 94 h 150"/>
                  <a:gd name="T38" fmla="*/ 53 w 155"/>
                  <a:gd name="T39" fmla="*/ 94 h 150"/>
                  <a:gd name="T40" fmla="*/ 53 w 155"/>
                  <a:gd name="T41" fmla="*/ 70 h 150"/>
                  <a:gd name="T42" fmla="*/ 28 w 155"/>
                  <a:gd name="T43" fmla="*/ 70 h 150"/>
                  <a:gd name="T44" fmla="*/ 28 w 155"/>
                  <a:gd name="T45" fmla="*/ 47 h 150"/>
                  <a:gd name="T46" fmla="*/ 28 w 155"/>
                  <a:gd name="T47" fmla="*/ 47 h 150"/>
                  <a:gd name="T48" fmla="*/ 53 w 155"/>
                  <a:gd name="T49" fmla="*/ 47 h 150"/>
                  <a:gd name="T50" fmla="*/ 53 w 155"/>
                  <a:gd name="T51" fmla="*/ 23 h 150"/>
                  <a:gd name="T52" fmla="*/ 64 w 155"/>
                  <a:gd name="T53" fmla="*/ 23 h 150"/>
                  <a:gd name="T54" fmla="*/ 64 w 155"/>
                  <a:gd name="T55" fmla="*/ 0 h 150"/>
                  <a:gd name="T56" fmla="*/ 22 w 155"/>
                  <a:gd name="T57" fmla="*/ 17 h 150"/>
                  <a:gd name="T58" fmla="*/ 22 w 155"/>
                  <a:gd name="T59" fmla="*/ 10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50">
                    <a:moveTo>
                      <a:pt x="64" y="117"/>
                    </a:moveTo>
                    <a:cubicBezTo>
                      <a:pt x="74" y="117"/>
                      <a:pt x="85" y="114"/>
                      <a:pt x="94" y="108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27" y="67"/>
                      <a:pt x="124" y="37"/>
                      <a:pt x="105" y="17"/>
                    </a:cubicBezTo>
                    <a:cubicBezTo>
                      <a:pt x="94" y="6"/>
                      <a:pt x="79" y="0"/>
                      <a:pt x="64" y="0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7"/>
                    </a:lnTo>
                    <a:close/>
                    <a:moveTo>
                      <a:pt x="22" y="100"/>
                    </a:moveTo>
                    <a:cubicBezTo>
                      <a:pt x="34" y="111"/>
                      <a:pt x="49" y="117"/>
                      <a:pt x="64" y="117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9" y="0"/>
                      <a:pt x="34" y="6"/>
                      <a:pt x="22" y="17"/>
                    </a:cubicBezTo>
                    <a:cubicBezTo>
                      <a:pt x="0" y="40"/>
                      <a:pt x="0" y="77"/>
                      <a:pt x="2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3" name="Freeform 143"/>
              <p:cNvSpPr>
                <a:spLocks/>
              </p:cNvSpPr>
              <p:nvPr/>
            </p:nvSpPr>
            <p:spPr bwMode="auto">
              <a:xfrm>
                <a:off x="-6264275" y="5621338"/>
                <a:ext cx="153988" cy="195263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7" y="39"/>
                      <a:pt x="16" y="52"/>
                    </a:cubicBezTo>
                    <a:cubicBezTo>
                      <a:pt x="30" y="39"/>
                      <a:pt x="39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4" name="Freeform 144"/>
              <p:cNvSpPr>
                <a:spLocks/>
              </p:cNvSpPr>
              <p:nvPr/>
            </p:nvSpPr>
            <p:spPr bwMode="auto">
              <a:xfrm>
                <a:off x="-6264275" y="5380038"/>
                <a:ext cx="153988" cy="192088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7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9" y="31"/>
                      <a:pt x="30" y="13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5" name="Freeform 145"/>
              <p:cNvSpPr>
                <a:spLocks/>
              </p:cNvSpPr>
              <p:nvPr/>
            </p:nvSpPr>
            <p:spPr bwMode="auto">
              <a:xfrm>
                <a:off x="-6380163" y="5302250"/>
                <a:ext cx="134938" cy="269875"/>
              </a:xfrm>
              <a:custGeom>
                <a:avLst/>
                <a:gdLst>
                  <a:gd name="T0" fmla="*/ 0 w 36"/>
                  <a:gd name="T1" fmla="*/ 0 h 72"/>
                  <a:gd name="T2" fmla="*/ 0 w 36"/>
                  <a:gd name="T3" fmla="*/ 72 h 72"/>
                  <a:gd name="T4" fmla="*/ 18 w 36"/>
                  <a:gd name="T5" fmla="*/ 72 h 72"/>
                  <a:gd name="T6" fmla="*/ 36 w 36"/>
                  <a:gd name="T7" fmla="*/ 12 h 72"/>
                  <a:gd name="T8" fmla="*/ 0 w 3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6" y="27"/>
                      <a:pt x="36" y="12"/>
                    </a:cubicBezTo>
                    <a:cubicBezTo>
                      <a:pt x="26" y="6"/>
                      <a:pt x="1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6" name="Freeform 146"/>
              <p:cNvSpPr>
                <a:spLocks/>
              </p:cNvSpPr>
              <p:nvPr/>
            </p:nvSpPr>
            <p:spPr bwMode="auto">
              <a:xfrm>
                <a:off x="-6569075" y="5621338"/>
                <a:ext cx="139700" cy="269875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8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3" y="71"/>
                      <a:pt x="3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7" name="Freeform 147"/>
              <p:cNvSpPr>
                <a:spLocks/>
              </p:cNvSpPr>
              <p:nvPr/>
            </p:nvSpPr>
            <p:spPr bwMode="auto">
              <a:xfrm>
                <a:off x="-6569075" y="5302250"/>
                <a:ext cx="139700" cy="269875"/>
              </a:xfrm>
              <a:custGeom>
                <a:avLst/>
                <a:gdLst>
                  <a:gd name="T0" fmla="*/ 18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8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8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3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8" name="Freeform 148"/>
              <p:cNvSpPr>
                <a:spLocks/>
              </p:cNvSpPr>
              <p:nvPr/>
            </p:nvSpPr>
            <p:spPr bwMode="auto">
              <a:xfrm>
                <a:off x="-6699250" y="5621338"/>
                <a:ext cx="149225" cy="190500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0"/>
                      <a:pt x="11" y="38"/>
                      <a:pt x="2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09" name="Freeform 149"/>
              <p:cNvSpPr>
                <a:spLocks/>
              </p:cNvSpPr>
              <p:nvPr/>
            </p:nvSpPr>
            <p:spPr bwMode="auto">
              <a:xfrm>
                <a:off x="-6699250" y="5380038"/>
                <a:ext cx="149225" cy="192088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1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0" name="Freeform 150"/>
              <p:cNvSpPr>
                <a:spLocks/>
              </p:cNvSpPr>
              <p:nvPr/>
            </p:nvSpPr>
            <p:spPr bwMode="auto">
              <a:xfrm>
                <a:off x="-6380163" y="5621338"/>
                <a:ext cx="134938" cy="269875"/>
              </a:xfrm>
              <a:custGeom>
                <a:avLst/>
                <a:gdLst>
                  <a:gd name="T0" fmla="*/ 0 w 36"/>
                  <a:gd name="T1" fmla="*/ 72 h 72"/>
                  <a:gd name="T2" fmla="*/ 36 w 36"/>
                  <a:gd name="T3" fmla="*/ 60 h 72"/>
                  <a:gd name="T4" fmla="*/ 18 w 36"/>
                  <a:gd name="T5" fmla="*/ 0 h 72"/>
                  <a:gd name="T6" fmla="*/ 0 w 36"/>
                  <a:gd name="T7" fmla="*/ 0 h 72"/>
                  <a:gd name="T8" fmla="*/ 0 w 3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72"/>
                    </a:moveTo>
                    <a:cubicBezTo>
                      <a:pt x="13" y="71"/>
                      <a:pt x="26" y="67"/>
                      <a:pt x="36" y="60"/>
                    </a:cubicBezTo>
                    <a:cubicBezTo>
                      <a:pt x="26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1" name="Freeform 151"/>
              <p:cNvSpPr>
                <a:spLocks noEditPoints="1"/>
              </p:cNvSpPr>
              <p:nvPr/>
            </p:nvSpPr>
            <p:spPr bwMode="auto">
              <a:xfrm>
                <a:off x="-2324100" y="5951538"/>
                <a:ext cx="582613" cy="712788"/>
              </a:xfrm>
              <a:custGeom>
                <a:avLst/>
                <a:gdLst>
                  <a:gd name="T0" fmla="*/ 108 w 155"/>
                  <a:gd name="T1" fmla="*/ 175 h 190"/>
                  <a:gd name="T2" fmla="*/ 155 w 155"/>
                  <a:gd name="T3" fmla="*/ 190 h 190"/>
                  <a:gd name="T4" fmla="*/ 108 w 155"/>
                  <a:gd name="T5" fmla="*/ 109 h 190"/>
                  <a:gd name="T6" fmla="*/ 98 w 155"/>
                  <a:gd name="T7" fmla="*/ 92 h 190"/>
                  <a:gd name="T8" fmla="*/ 89 w 155"/>
                  <a:gd name="T9" fmla="*/ 132 h 190"/>
                  <a:gd name="T10" fmla="*/ 93 w 155"/>
                  <a:gd name="T11" fmla="*/ 144 h 190"/>
                  <a:gd name="T12" fmla="*/ 89 w 155"/>
                  <a:gd name="T13" fmla="*/ 140 h 190"/>
                  <a:gd name="T14" fmla="*/ 96 w 155"/>
                  <a:gd name="T15" fmla="*/ 161 h 190"/>
                  <a:gd name="T16" fmla="*/ 89 w 155"/>
                  <a:gd name="T17" fmla="*/ 175 h 190"/>
                  <a:gd name="T18" fmla="*/ 89 w 155"/>
                  <a:gd name="T19" fmla="*/ 175 h 190"/>
                  <a:gd name="T20" fmla="*/ 77 w 155"/>
                  <a:gd name="T21" fmla="*/ 161 h 190"/>
                  <a:gd name="T22" fmla="*/ 89 w 155"/>
                  <a:gd name="T23" fmla="*/ 50 h 190"/>
                  <a:gd name="T24" fmla="*/ 82 w 155"/>
                  <a:gd name="T25" fmla="*/ 28 h 190"/>
                  <a:gd name="T26" fmla="*/ 77 w 155"/>
                  <a:gd name="T27" fmla="*/ 56 h 190"/>
                  <a:gd name="T28" fmla="*/ 77 w 155"/>
                  <a:gd name="T29" fmla="*/ 92 h 190"/>
                  <a:gd name="T30" fmla="*/ 85 w 155"/>
                  <a:gd name="T31" fmla="*/ 109 h 190"/>
                  <a:gd name="T32" fmla="*/ 77 w 155"/>
                  <a:gd name="T33" fmla="*/ 129 h 190"/>
                  <a:gd name="T34" fmla="*/ 89 w 155"/>
                  <a:gd name="T35" fmla="*/ 154 h 190"/>
                  <a:gd name="T36" fmla="*/ 84 w 155"/>
                  <a:gd name="T37" fmla="*/ 136 h 190"/>
                  <a:gd name="T38" fmla="*/ 89 w 155"/>
                  <a:gd name="T39" fmla="*/ 50 h 190"/>
                  <a:gd name="T40" fmla="*/ 77 w 155"/>
                  <a:gd name="T41" fmla="*/ 175 h 190"/>
                  <a:gd name="T42" fmla="*/ 77 w 155"/>
                  <a:gd name="T43" fmla="*/ 161 h 190"/>
                  <a:gd name="T44" fmla="*/ 77 w 155"/>
                  <a:gd name="T45" fmla="*/ 161 h 190"/>
                  <a:gd name="T46" fmla="*/ 66 w 155"/>
                  <a:gd name="T47" fmla="*/ 175 h 190"/>
                  <a:gd name="T48" fmla="*/ 77 w 155"/>
                  <a:gd name="T49" fmla="*/ 0 h 190"/>
                  <a:gd name="T50" fmla="*/ 70 w 155"/>
                  <a:gd name="T51" fmla="*/ 28 h 190"/>
                  <a:gd name="T52" fmla="*/ 66 w 155"/>
                  <a:gd name="T53" fmla="*/ 132 h 190"/>
                  <a:gd name="T54" fmla="*/ 66 w 155"/>
                  <a:gd name="T55" fmla="*/ 140 h 190"/>
                  <a:gd name="T56" fmla="*/ 77 w 155"/>
                  <a:gd name="T57" fmla="*/ 143 h 190"/>
                  <a:gd name="T58" fmla="*/ 77 w 155"/>
                  <a:gd name="T59" fmla="*/ 129 h 190"/>
                  <a:gd name="T60" fmla="*/ 68 w 155"/>
                  <a:gd name="T61" fmla="*/ 119 h 190"/>
                  <a:gd name="T62" fmla="*/ 77 w 155"/>
                  <a:gd name="T63" fmla="*/ 109 h 190"/>
                  <a:gd name="T64" fmla="*/ 77 w 155"/>
                  <a:gd name="T65" fmla="*/ 109 h 190"/>
                  <a:gd name="T66" fmla="*/ 77 w 155"/>
                  <a:gd name="T67" fmla="*/ 92 h 190"/>
                  <a:gd name="T68" fmla="*/ 77 w 155"/>
                  <a:gd name="T69" fmla="*/ 56 h 190"/>
                  <a:gd name="T70" fmla="*/ 77 w 155"/>
                  <a:gd name="T71" fmla="*/ 56 h 190"/>
                  <a:gd name="T72" fmla="*/ 0 w 155"/>
                  <a:gd name="T73" fmla="*/ 190 h 190"/>
                  <a:gd name="T74" fmla="*/ 47 w 155"/>
                  <a:gd name="T75" fmla="*/ 175 h 190"/>
                  <a:gd name="T76" fmla="*/ 66 w 155"/>
                  <a:gd name="T77" fmla="*/ 161 h 190"/>
                  <a:gd name="T78" fmla="*/ 66 w 155"/>
                  <a:gd name="T79" fmla="*/ 154 h 190"/>
                  <a:gd name="T80" fmla="*/ 62 w 155"/>
                  <a:gd name="T81" fmla="*/ 144 h 190"/>
                  <a:gd name="T82" fmla="*/ 65 w 155"/>
                  <a:gd name="T83" fmla="*/ 131 h 190"/>
                  <a:gd name="T84" fmla="*/ 66 w 155"/>
                  <a:gd name="T85" fmla="*/ 50 h 190"/>
                  <a:gd name="T86" fmla="*/ 47 w 155"/>
                  <a:gd name="T87" fmla="*/ 92 h 190"/>
                  <a:gd name="T88" fmla="*/ 52 w 155"/>
                  <a:gd name="T89" fmla="*/ 10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5" h="190">
                    <a:moveTo>
                      <a:pt x="89" y="175"/>
                    </a:move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30" y="177"/>
                      <a:pt x="114" y="142"/>
                      <a:pt x="103" y="109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4" y="77"/>
                      <a:pt x="91" y="62"/>
                      <a:pt x="89" y="50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1"/>
                      <a:pt x="89" y="131"/>
                      <a:pt x="89" y="131"/>
                    </a:cubicBezTo>
                    <a:cubicBezTo>
                      <a:pt x="90" y="135"/>
                      <a:pt x="92" y="140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89" y="161"/>
                      <a:pt x="89" y="161"/>
                      <a:pt x="89" y="161"/>
                    </a:cubicBezTo>
                    <a:lnTo>
                      <a:pt x="89" y="175"/>
                    </a:lnTo>
                    <a:close/>
                    <a:moveTo>
                      <a:pt x="77" y="175"/>
                    </a:moveTo>
                    <a:cubicBezTo>
                      <a:pt x="89" y="175"/>
                      <a:pt x="89" y="175"/>
                      <a:pt x="89" y="175"/>
                    </a:cubicBezTo>
                    <a:cubicBezTo>
                      <a:pt x="89" y="161"/>
                      <a:pt x="89" y="161"/>
                      <a:pt x="89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75"/>
                      <a:pt x="77" y="175"/>
                      <a:pt x="77" y="175"/>
                    </a:cubicBezTo>
                    <a:close/>
                    <a:moveTo>
                      <a:pt x="89" y="50"/>
                    </a:moveTo>
                    <a:cubicBezTo>
                      <a:pt x="86" y="37"/>
                      <a:pt x="85" y="28"/>
                      <a:pt x="85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9" y="84"/>
                      <a:pt x="81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85" y="109"/>
                      <a:pt x="85" y="113"/>
                      <a:pt x="87" y="11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9" y="132"/>
                      <a:pt x="89" y="132"/>
                      <a:pt x="89" y="132"/>
                    </a:cubicBezTo>
                    <a:lnTo>
                      <a:pt x="89" y="50"/>
                    </a:lnTo>
                    <a:close/>
                    <a:moveTo>
                      <a:pt x="66" y="175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66" y="175"/>
                      <a:pt x="66" y="175"/>
                      <a:pt x="66" y="175"/>
                    </a:cubicBezTo>
                    <a:close/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69" y="37"/>
                      <a:pt x="66" y="50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13"/>
                      <a:pt x="70" y="109"/>
                      <a:pt x="7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6" y="84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lnTo>
                      <a:pt x="77" y="0"/>
                    </a:lnTo>
                    <a:close/>
                    <a:moveTo>
                      <a:pt x="0" y="190"/>
                    </a:moveTo>
                    <a:cubicBezTo>
                      <a:pt x="31" y="190"/>
                      <a:pt x="31" y="190"/>
                      <a:pt x="31" y="190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0"/>
                      <a:pt x="64" y="135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4" y="62"/>
                      <a:pt x="61" y="77"/>
                      <a:pt x="5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41" y="142"/>
                      <a:pt x="25" y="177"/>
                      <a:pt x="0" y="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2" name="Freeform 152"/>
              <p:cNvSpPr>
                <a:spLocks/>
              </p:cNvSpPr>
              <p:nvPr/>
            </p:nvSpPr>
            <p:spPr bwMode="auto">
              <a:xfrm>
                <a:off x="-1196975" y="2162175"/>
                <a:ext cx="233363" cy="668338"/>
              </a:xfrm>
              <a:custGeom>
                <a:avLst/>
                <a:gdLst>
                  <a:gd name="T0" fmla="*/ 8 w 62"/>
                  <a:gd name="T1" fmla="*/ 21 h 178"/>
                  <a:gd name="T2" fmla="*/ 1 w 62"/>
                  <a:gd name="T3" fmla="*/ 43 h 178"/>
                  <a:gd name="T4" fmla="*/ 6 w 62"/>
                  <a:gd name="T5" fmla="*/ 62 h 178"/>
                  <a:gd name="T6" fmla="*/ 23 w 62"/>
                  <a:gd name="T7" fmla="*/ 82 h 178"/>
                  <a:gd name="T8" fmla="*/ 23 w 62"/>
                  <a:gd name="T9" fmla="*/ 178 h 178"/>
                  <a:gd name="T10" fmla="*/ 40 w 62"/>
                  <a:gd name="T11" fmla="*/ 178 h 178"/>
                  <a:gd name="T12" fmla="*/ 40 w 62"/>
                  <a:gd name="T13" fmla="*/ 82 h 178"/>
                  <a:gd name="T14" fmla="*/ 57 w 62"/>
                  <a:gd name="T15" fmla="*/ 62 h 178"/>
                  <a:gd name="T16" fmla="*/ 61 w 62"/>
                  <a:gd name="T17" fmla="*/ 43 h 178"/>
                  <a:gd name="T18" fmla="*/ 55 w 62"/>
                  <a:gd name="T19" fmla="*/ 21 h 178"/>
                  <a:gd name="T20" fmla="*/ 41 w 62"/>
                  <a:gd name="T21" fmla="*/ 1 h 178"/>
                  <a:gd name="T22" fmla="*/ 46 w 62"/>
                  <a:gd name="T23" fmla="*/ 42 h 178"/>
                  <a:gd name="T24" fmla="*/ 40 w 62"/>
                  <a:gd name="T25" fmla="*/ 42 h 178"/>
                  <a:gd name="T26" fmla="*/ 36 w 62"/>
                  <a:gd name="T27" fmla="*/ 0 h 178"/>
                  <a:gd name="T28" fmla="*/ 31 w 62"/>
                  <a:gd name="T29" fmla="*/ 0 h 178"/>
                  <a:gd name="T30" fmla="*/ 27 w 62"/>
                  <a:gd name="T31" fmla="*/ 0 h 178"/>
                  <a:gd name="T32" fmla="*/ 22 w 62"/>
                  <a:gd name="T33" fmla="*/ 42 h 178"/>
                  <a:gd name="T34" fmla="*/ 17 w 62"/>
                  <a:gd name="T35" fmla="*/ 42 h 178"/>
                  <a:gd name="T36" fmla="*/ 21 w 62"/>
                  <a:gd name="T37" fmla="*/ 1 h 178"/>
                  <a:gd name="T38" fmla="*/ 8 w 62"/>
                  <a:gd name="T39" fmla="*/ 2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178">
                    <a:moveTo>
                      <a:pt x="8" y="21"/>
                    </a:moveTo>
                    <a:cubicBezTo>
                      <a:pt x="5" y="29"/>
                      <a:pt x="2" y="36"/>
                      <a:pt x="1" y="43"/>
                    </a:cubicBezTo>
                    <a:cubicBezTo>
                      <a:pt x="0" y="51"/>
                      <a:pt x="2" y="56"/>
                      <a:pt x="6" y="62"/>
                    </a:cubicBezTo>
                    <a:cubicBezTo>
                      <a:pt x="9" y="68"/>
                      <a:pt x="15" y="77"/>
                      <a:pt x="23" y="82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40" y="178"/>
                      <a:pt x="40" y="178"/>
                      <a:pt x="40" y="178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7" y="78"/>
                      <a:pt x="53" y="68"/>
                      <a:pt x="57" y="62"/>
                    </a:cubicBezTo>
                    <a:cubicBezTo>
                      <a:pt x="60" y="56"/>
                      <a:pt x="62" y="51"/>
                      <a:pt x="61" y="43"/>
                    </a:cubicBezTo>
                    <a:cubicBezTo>
                      <a:pt x="60" y="36"/>
                      <a:pt x="57" y="29"/>
                      <a:pt x="55" y="21"/>
                    </a:cubicBezTo>
                    <a:cubicBezTo>
                      <a:pt x="53" y="16"/>
                      <a:pt x="49" y="2"/>
                      <a:pt x="41" y="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4" y="2"/>
                      <a:pt x="10" y="16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3" name="Freeform 153"/>
              <p:cNvSpPr>
                <a:spLocks/>
              </p:cNvSpPr>
              <p:nvPr/>
            </p:nvSpPr>
            <p:spPr bwMode="auto">
              <a:xfrm>
                <a:off x="-892175" y="2151062"/>
                <a:ext cx="244475" cy="679450"/>
              </a:xfrm>
              <a:custGeom>
                <a:avLst/>
                <a:gdLst>
                  <a:gd name="T0" fmla="*/ 41 w 65"/>
                  <a:gd name="T1" fmla="*/ 181 h 181"/>
                  <a:gd name="T2" fmla="*/ 41 w 65"/>
                  <a:gd name="T3" fmla="*/ 86 h 181"/>
                  <a:gd name="T4" fmla="*/ 65 w 65"/>
                  <a:gd name="T5" fmla="*/ 48 h 181"/>
                  <a:gd name="T6" fmla="*/ 33 w 65"/>
                  <a:gd name="T7" fmla="*/ 0 h 181"/>
                  <a:gd name="T8" fmla="*/ 0 w 65"/>
                  <a:gd name="T9" fmla="*/ 48 h 181"/>
                  <a:gd name="T10" fmla="*/ 24 w 65"/>
                  <a:gd name="T11" fmla="*/ 86 h 181"/>
                  <a:gd name="T12" fmla="*/ 24 w 65"/>
                  <a:gd name="T13" fmla="*/ 181 h 181"/>
                  <a:gd name="T14" fmla="*/ 41 w 65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81">
                    <a:moveTo>
                      <a:pt x="41" y="181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55" y="82"/>
                      <a:pt x="65" y="66"/>
                      <a:pt x="65" y="48"/>
                    </a:cubicBezTo>
                    <a:cubicBezTo>
                      <a:pt x="65" y="26"/>
                      <a:pt x="51" y="0"/>
                      <a:pt x="33" y="0"/>
                    </a:cubicBezTo>
                    <a:cubicBezTo>
                      <a:pt x="15" y="0"/>
                      <a:pt x="0" y="26"/>
                      <a:pt x="0" y="48"/>
                    </a:cubicBezTo>
                    <a:cubicBezTo>
                      <a:pt x="0" y="66"/>
                      <a:pt x="10" y="82"/>
                      <a:pt x="24" y="86"/>
                    </a:cubicBezTo>
                    <a:cubicBezTo>
                      <a:pt x="24" y="181"/>
                      <a:pt x="24" y="181"/>
                      <a:pt x="24" y="181"/>
                    </a:cubicBezTo>
                    <a:lnTo>
                      <a:pt x="41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4" name="Freeform 154"/>
              <p:cNvSpPr>
                <a:spLocks noEditPoints="1"/>
              </p:cNvSpPr>
              <p:nvPr/>
            </p:nvSpPr>
            <p:spPr bwMode="auto">
              <a:xfrm>
                <a:off x="-3724275" y="806450"/>
                <a:ext cx="581025" cy="147638"/>
              </a:xfrm>
              <a:custGeom>
                <a:avLst/>
                <a:gdLst>
                  <a:gd name="T0" fmla="*/ 182 w 366"/>
                  <a:gd name="T1" fmla="*/ 76 h 93"/>
                  <a:gd name="T2" fmla="*/ 314 w 366"/>
                  <a:gd name="T3" fmla="*/ 76 h 93"/>
                  <a:gd name="T4" fmla="*/ 324 w 366"/>
                  <a:gd name="T5" fmla="*/ 93 h 93"/>
                  <a:gd name="T6" fmla="*/ 366 w 366"/>
                  <a:gd name="T7" fmla="*/ 93 h 93"/>
                  <a:gd name="T8" fmla="*/ 298 w 366"/>
                  <a:gd name="T9" fmla="*/ 0 h 93"/>
                  <a:gd name="T10" fmla="*/ 255 w 366"/>
                  <a:gd name="T11" fmla="*/ 0 h 93"/>
                  <a:gd name="T12" fmla="*/ 265 w 366"/>
                  <a:gd name="T13" fmla="*/ 12 h 93"/>
                  <a:gd name="T14" fmla="*/ 182 w 366"/>
                  <a:gd name="T15" fmla="*/ 12 h 93"/>
                  <a:gd name="T16" fmla="*/ 182 w 366"/>
                  <a:gd name="T17" fmla="*/ 36 h 93"/>
                  <a:gd name="T18" fmla="*/ 284 w 366"/>
                  <a:gd name="T19" fmla="*/ 36 h 93"/>
                  <a:gd name="T20" fmla="*/ 295 w 366"/>
                  <a:gd name="T21" fmla="*/ 52 h 93"/>
                  <a:gd name="T22" fmla="*/ 182 w 366"/>
                  <a:gd name="T23" fmla="*/ 52 h 93"/>
                  <a:gd name="T24" fmla="*/ 182 w 366"/>
                  <a:gd name="T25" fmla="*/ 76 h 93"/>
                  <a:gd name="T26" fmla="*/ 52 w 366"/>
                  <a:gd name="T27" fmla="*/ 76 h 93"/>
                  <a:gd name="T28" fmla="*/ 182 w 366"/>
                  <a:gd name="T29" fmla="*/ 76 h 93"/>
                  <a:gd name="T30" fmla="*/ 182 w 366"/>
                  <a:gd name="T31" fmla="*/ 52 h 93"/>
                  <a:gd name="T32" fmla="*/ 71 w 366"/>
                  <a:gd name="T33" fmla="*/ 52 h 93"/>
                  <a:gd name="T34" fmla="*/ 82 w 366"/>
                  <a:gd name="T35" fmla="*/ 36 h 93"/>
                  <a:gd name="T36" fmla="*/ 82 w 366"/>
                  <a:gd name="T37" fmla="*/ 36 h 93"/>
                  <a:gd name="T38" fmla="*/ 182 w 366"/>
                  <a:gd name="T39" fmla="*/ 36 h 93"/>
                  <a:gd name="T40" fmla="*/ 182 w 366"/>
                  <a:gd name="T41" fmla="*/ 12 h 93"/>
                  <a:gd name="T42" fmla="*/ 101 w 366"/>
                  <a:gd name="T43" fmla="*/ 12 h 93"/>
                  <a:gd name="T44" fmla="*/ 111 w 366"/>
                  <a:gd name="T45" fmla="*/ 0 h 93"/>
                  <a:gd name="T46" fmla="*/ 68 w 366"/>
                  <a:gd name="T47" fmla="*/ 0 h 93"/>
                  <a:gd name="T48" fmla="*/ 0 w 366"/>
                  <a:gd name="T49" fmla="*/ 93 h 93"/>
                  <a:gd name="T50" fmla="*/ 42 w 366"/>
                  <a:gd name="T51" fmla="*/ 93 h 93"/>
                  <a:gd name="T52" fmla="*/ 52 w 366"/>
                  <a:gd name="T53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6" h="93">
                    <a:moveTo>
                      <a:pt x="182" y="76"/>
                    </a:moveTo>
                    <a:lnTo>
                      <a:pt x="314" y="76"/>
                    </a:lnTo>
                    <a:lnTo>
                      <a:pt x="324" y="93"/>
                    </a:lnTo>
                    <a:lnTo>
                      <a:pt x="366" y="93"/>
                    </a:lnTo>
                    <a:lnTo>
                      <a:pt x="298" y="0"/>
                    </a:lnTo>
                    <a:lnTo>
                      <a:pt x="255" y="0"/>
                    </a:lnTo>
                    <a:lnTo>
                      <a:pt x="265" y="12"/>
                    </a:lnTo>
                    <a:lnTo>
                      <a:pt x="182" y="12"/>
                    </a:lnTo>
                    <a:lnTo>
                      <a:pt x="182" y="36"/>
                    </a:lnTo>
                    <a:lnTo>
                      <a:pt x="284" y="36"/>
                    </a:lnTo>
                    <a:lnTo>
                      <a:pt x="295" y="52"/>
                    </a:lnTo>
                    <a:lnTo>
                      <a:pt x="182" y="52"/>
                    </a:lnTo>
                    <a:lnTo>
                      <a:pt x="182" y="76"/>
                    </a:lnTo>
                    <a:close/>
                    <a:moveTo>
                      <a:pt x="52" y="76"/>
                    </a:moveTo>
                    <a:lnTo>
                      <a:pt x="182" y="76"/>
                    </a:lnTo>
                    <a:lnTo>
                      <a:pt x="182" y="52"/>
                    </a:lnTo>
                    <a:lnTo>
                      <a:pt x="71" y="52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182" y="36"/>
                    </a:lnTo>
                    <a:lnTo>
                      <a:pt x="182" y="12"/>
                    </a:lnTo>
                    <a:lnTo>
                      <a:pt x="101" y="12"/>
                    </a:lnTo>
                    <a:lnTo>
                      <a:pt x="111" y="0"/>
                    </a:lnTo>
                    <a:lnTo>
                      <a:pt x="68" y="0"/>
                    </a:lnTo>
                    <a:lnTo>
                      <a:pt x="0" y="93"/>
                    </a:lnTo>
                    <a:lnTo>
                      <a:pt x="42" y="93"/>
                    </a:ln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5" name="Freeform 155"/>
              <p:cNvSpPr>
                <a:spLocks noEditPoints="1"/>
              </p:cNvSpPr>
              <p:nvPr/>
            </p:nvSpPr>
            <p:spPr bwMode="auto">
              <a:xfrm>
                <a:off x="-3694113" y="239712"/>
                <a:ext cx="533400" cy="549275"/>
              </a:xfrm>
              <a:custGeom>
                <a:avLst/>
                <a:gdLst>
                  <a:gd name="T0" fmla="*/ 281 w 336"/>
                  <a:gd name="T1" fmla="*/ 0 h 346"/>
                  <a:gd name="T2" fmla="*/ 310 w 336"/>
                  <a:gd name="T3" fmla="*/ 73 h 346"/>
                  <a:gd name="T4" fmla="*/ 310 w 336"/>
                  <a:gd name="T5" fmla="*/ 241 h 346"/>
                  <a:gd name="T6" fmla="*/ 281 w 336"/>
                  <a:gd name="T7" fmla="*/ 275 h 346"/>
                  <a:gd name="T8" fmla="*/ 310 w 336"/>
                  <a:gd name="T9" fmla="*/ 305 h 346"/>
                  <a:gd name="T10" fmla="*/ 281 w 336"/>
                  <a:gd name="T11" fmla="*/ 305 h 346"/>
                  <a:gd name="T12" fmla="*/ 336 w 336"/>
                  <a:gd name="T13" fmla="*/ 346 h 346"/>
                  <a:gd name="T14" fmla="*/ 336 w 336"/>
                  <a:gd name="T15" fmla="*/ 0 h 346"/>
                  <a:gd name="T16" fmla="*/ 168 w 336"/>
                  <a:gd name="T17" fmla="*/ 0 h 346"/>
                  <a:gd name="T18" fmla="*/ 267 w 336"/>
                  <a:gd name="T19" fmla="*/ 24 h 346"/>
                  <a:gd name="T20" fmla="*/ 168 w 336"/>
                  <a:gd name="T21" fmla="*/ 45 h 346"/>
                  <a:gd name="T22" fmla="*/ 281 w 336"/>
                  <a:gd name="T23" fmla="*/ 73 h 346"/>
                  <a:gd name="T24" fmla="*/ 281 w 336"/>
                  <a:gd name="T25" fmla="*/ 0 h 346"/>
                  <a:gd name="T26" fmla="*/ 281 w 336"/>
                  <a:gd name="T27" fmla="*/ 346 h 346"/>
                  <a:gd name="T28" fmla="*/ 250 w 336"/>
                  <a:gd name="T29" fmla="*/ 305 h 346"/>
                  <a:gd name="T30" fmla="*/ 281 w 336"/>
                  <a:gd name="T31" fmla="*/ 275 h 346"/>
                  <a:gd name="T32" fmla="*/ 168 w 336"/>
                  <a:gd name="T33" fmla="*/ 241 h 346"/>
                  <a:gd name="T34" fmla="*/ 168 w 336"/>
                  <a:gd name="T35" fmla="*/ 0 h 346"/>
                  <a:gd name="T36" fmla="*/ 56 w 336"/>
                  <a:gd name="T37" fmla="*/ 73 h 346"/>
                  <a:gd name="T38" fmla="*/ 168 w 336"/>
                  <a:gd name="T39" fmla="*/ 45 h 346"/>
                  <a:gd name="T40" fmla="*/ 71 w 336"/>
                  <a:gd name="T41" fmla="*/ 24 h 346"/>
                  <a:gd name="T42" fmla="*/ 168 w 336"/>
                  <a:gd name="T43" fmla="*/ 24 h 346"/>
                  <a:gd name="T44" fmla="*/ 168 w 336"/>
                  <a:gd name="T45" fmla="*/ 0 h 346"/>
                  <a:gd name="T46" fmla="*/ 168 w 336"/>
                  <a:gd name="T47" fmla="*/ 346 h 346"/>
                  <a:gd name="T48" fmla="*/ 56 w 336"/>
                  <a:gd name="T49" fmla="*/ 241 h 346"/>
                  <a:gd name="T50" fmla="*/ 85 w 336"/>
                  <a:gd name="T51" fmla="*/ 275 h 346"/>
                  <a:gd name="T52" fmla="*/ 85 w 336"/>
                  <a:gd name="T53" fmla="*/ 305 h 346"/>
                  <a:gd name="T54" fmla="*/ 56 w 336"/>
                  <a:gd name="T55" fmla="*/ 346 h 346"/>
                  <a:gd name="T56" fmla="*/ 0 w 336"/>
                  <a:gd name="T57" fmla="*/ 0 h 346"/>
                  <a:gd name="T58" fmla="*/ 56 w 336"/>
                  <a:gd name="T59" fmla="*/ 346 h 346"/>
                  <a:gd name="T60" fmla="*/ 26 w 336"/>
                  <a:gd name="T61" fmla="*/ 305 h 346"/>
                  <a:gd name="T62" fmla="*/ 56 w 336"/>
                  <a:gd name="T63" fmla="*/ 275 h 346"/>
                  <a:gd name="T64" fmla="*/ 26 w 336"/>
                  <a:gd name="T65" fmla="*/ 241 h 346"/>
                  <a:gd name="T66" fmla="*/ 56 w 336"/>
                  <a:gd name="T67" fmla="*/ 7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346">
                    <a:moveTo>
                      <a:pt x="336" y="0"/>
                    </a:moveTo>
                    <a:lnTo>
                      <a:pt x="281" y="0"/>
                    </a:lnTo>
                    <a:lnTo>
                      <a:pt x="281" y="73"/>
                    </a:lnTo>
                    <a:lnTo>
                      <a:pt x="310" y="73"/>
                    </a:lnTo>
                    <a:lnTo>
                      <a:pt x="310" y="241"/>
                    </a:lnTo>
                    <a:lnTo>
                      <a:pt x="310" y="241"/>
                    </a:lnTo>
                    <a:lnTo>
                      <a:pt x="281" y="241"/>
                    </a:lnTo>
                    <a:lnTo>
                      <a:pt x="281" y="275"/>
                    </a:lnTo>
                    <a:lnTo>
                      <a:pt x="310" y="275"/>
                    </a:lnTo>
                    <a:lnTo>
                      <a:pt x="310" y="305"/>
                    </a:lnTo>
                    <a:lnTo>
                      <a:pt x="310" y="305"/>
                    </a:lnTo>
                    <a:lnTo>
                      <a:pt x="281" y="305"/>
                    </a:lnTo>
                    <a:lnTo>
                      <a:pt x="281" y="346"/>
                    </a:lnTo>
                    <a:lnTo>
                      <a:pt x="336" y="346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281" y="0"/>
                    </a:moveTo>
                    <a:lnTo>
                      <a:pt x="168" y="0"/>
                    </a:lnTo>
                    <a:lnTo>
                      <a:pt x="168" y="24"/>
                    </a:lnTo>
                    <a:lnTo>
                      <a:pt x="267" y="24"/>
                    </a:lnTo>
                    <a:lnTo>
                      <a:pt x="267" y="45"/>
                    </a:lnTo>
                    <a:lnTo>
                      <a:pt x="168" y="45"/>
                    </a:lnTo>
                    <a:lnTo>
                      <a:pt x="168" y="73"/>
                    </a:lnTo>
                    <a:lnTo>
                      <a:pt x="281" y="73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168" y="346"/>
                    </a:moveTo>
                    <a:lnTo>
                      <a:pt x="281" y="346"/>
                    </a:lnTo>
                    <a:lnTo>
                      <a:pt x="281" y="305"/>
                    </a:lnTo>
                    <a:lnTo>
                      <a:pt x="250" y="305"/>
                    </a:lnTo>
                    <a:lnTo>
                      <a:pt x="250" y="275"/>
                    </a:lnTo>
                    <a:lnTo>
                      <a:pt x="281" y="275"/>
                    </a:lnTo>
                    <a:lnTo>
                      <a:pt x="281" y="241"/>
                    </a:lnTo>
                    <a:lnTo>
                      <a:pt x="168" y="241"/>
                    </a:lnTo>
                    <a:lnTo>
                      <a:pt x="168" y="346"/>
                    </a:lnTo>
                    <a:close/>
                    <a:moveTo>
                      <a:pt x="168" y="0"/>
                    </a:moveTo>
                    <a:lnTo>
                      <a:pt x="56" y="0"/>
                    </a:lnTo>
                    <a:lnTo>
                      <a:pt x="56" y="73"/>
                    </a:lnTo>
                    <a:lnTo>
                      <a:pt x="168" y="73"/>
                    </a:lnTo>
                    <a:lnTo>
                      <a:pt x="168" y="45"/>
                    </a:lnTo>
                    <a:lnTo>
                      <a:pt x="71" y="45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168" y="24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56" y="346"/>
                    </a:moveTo>
                    <a:lnTo>
                      <a:pt x="168" y="346"/>
                    </a:lnTo>
                    <a:lnTo>
                      <a:pt x="168" y="241"/>
                    </a:lnTo>
                    <a:lnTo>
                      <a:pt x="56" y="241"/>
                    </a:lnTo>
                    <a:lnTo>
                      <a:pt x="56" y="275"/>
                    </a:lnTo>
                    <a:lnTo>
                      <a:pt x="85" y="275"/>
                    </a:lnTo>
                    <a:lnTo>
                      <a:pt x="85" y="305"/>
                    </a:lnTo>
                    <a:lnTo>
                      <a:pt x="85" y="305"/>
                    </a:lnTo>
                    <a:lnTo>
                      <a:pt x="56" y="305"/>
                    </a:lnTo>
                    <a:lnTo>
                      <a:pt x="56" y="346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346"/>
                    </a:lnTo>
                    <a:lnTo>
                      <a:pt x="56" y="346"/>
                    </a:lnTo>
                    <a:lnTo>
                      <a:pt x="56" y="305"/>
                    </a:lnTo>
                    <a:lnTo>
                      <a:pt x="26" y="305"/>
                    </a:lnTo>
                    <a:lnTo>
                      <a:pt x="26" y="275"/>
                    </a:lnTo>
                    <a:lnTo>
                      <a:pt x="56" y="275"/>
                    </a:lnTo>
                    <a:lnTo>
                      <a:pt x="56" y="241"/>
                    </a:lnTo>
                    <a:lnTo>
                      <a:pt x="26" y="241"/>
                    </a:lnTo>
                    <a:lnTo>
                      <a:pt x="26" y="73"/>
                    </a:lnTo>
                    <a:lnTo>
                      <a:pt x="56" y="7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6" name="Rectangle 156"/>
              <p:cNvSpPr>
                <a:spLocks noChangeArrowheads="1"/>
              </p:cNvSpPr>
              <p:nvPr/>
            </p:nvSpPr>
            <p:spPr bwMode="auto">
              <a:xfrm>
                <a:off x="-2574925" y="4899025"/>
                <a:ext cx="558800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7" name="Freeform 157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close/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close/>
                    <a:moveTo>
                      <a:pt x="298" y="69"/>
                    </a:moveTo>
                    <a:lnTo>
                      <a:pt x="298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8" name="Freeform 158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moveTo>
                      <a:pt x="298" y="69"/>
                    </a:moveTo>
                    <a:lnTo>
                      <a:pt x="298" y="6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9" name="Freeform 159"/>
              <p:cNvSpPr>
                <a:spLocks noEditPoints="1"/>
              </p:cNvSpPr>
              <p:nvPr/>
            </p:nvSpPr>
            <p:spPr bwMode="auto">
              <a:xfrm>
                <a:off x="-3187700" y="7847013"/>
                <a:ext cx="525463" cy="327025"/>
              </a:xfrm>
              <a:custGeom>
                <a:avLst/>
                <a:gdLst>
                  <a:gd name="T0" fmla="*/ 260 w 331"/>
                  <a:gd name="T1" fmla="*/ 206 h 206"/>
                  <a:gd name="T2" fmla="*/ 331 w 331"/>
                  <a:gd name="T3" fmla="*/ 206 h 206"/>
                  <a:gd name="T4" fmla="*/ 331 w 331"/>
                  <a:gd name="T5" fmla="*/ 114 h 206"/>
                  <a:gd name="T6" fmla="*/ 291 w 331"/>
                  <a:gd name="T7" fmla="*/ 114 h 206"/>
                  <a:gd name="T8" fmla="*/ 291 w 331"/>
                  <a:gd name="T9" fmla="*/ 0 h 206"/>
                  <a:gd name="T10" fmla="*/ 260 w 331"/>
                  <a:gd name="T11" fmla="*/ 0 h 206"/>
                  <a:gd name="T12" fmla="*/ 260 w 331"/>
                  <a:gd name="T13" fmla="*/ 144 h 206"/>
                  <a:gd name="T14" fmla="*/ 289 w 331"/>
                  <a:gd name="T15" fmla="*/ 144 h 206"/>
                  <a:gd name="T16" fmla="*/ 289 w 331"/>
                  <a:gd name="T17" fmla="*/ 185 h 206"/>
                  <a:gd name="T18" fmla="*/ 289 w 331"/>
                  <a:gd name="T19" fmla="*/ 185 h 206"/>
                  <a:gd name="T20" fmla="*/ 260 w 331"/>
                  <a:gd name="T21" fmla="*/ 185 h 206"/>
                  <a:gd name="T22" fmla="*/ 260 w 331"/>
                  <a:gd name="T23" fmla="*/ 206 h 206"/>
                  <a:gd name="T24" fmla="*/ 215 w 331"/>
                  <a:gd name="T25" fmla="*/ 0 h 206"/>
                  <a:gd name="T26" fmla="*/ 215 w 331"/>
                  <a:gd name="T27" fmla="*/ 114 h 206"/>
                  <a:gd name="T28" fmla="*/ 166 w 331"/>
                  <a:gd name="T29" fmla="*/ 114 h 206"/>
                  <a:gd name="T30" fmla="*/ 166 w 331"/>
                  <a:gd name="T31" fmla="*/ 144 h 206"/>
                  <a:gd name="T32" fmla="*/ 194 w 331"/>
                  <a:gd name="T33" fmla="*/ 144 h 206"/>
                  <a:gd name="T34" fmla="*/ 194 w 331"/>
                  <a:gd name="T35" fmla="*/ 185 h 206"/>
                  <a:gd name="T36" fmla="*/ 194 w 331"/>
                  <a:gd name="T37" fmla="*/ 185 h 206"/>
                  <a:gd name="T38" fmla="*/ 166 w 331"/>
                  <a:gd name="T39" fmla="*/ 185 h 206"/>
                  <a:gd name="T40" fmla="*/ 166 w 331"/>
                  <a:gd name="T41" fmla="*/ 206 h 206"/>
                  <a:gd name="T42" fmla="*/ 260 w 331"/>
                  <a:gd name="T43" fmla="*/ 206 h 206"/>
                  <a:gd name="T44" fmla="*/ 260 w 331"/>
                  <a:gd name="T45" fmla="*/ 185 h 206"/>
                  <a:gd name="T46" fmla="*/ 232 w 331"/>
                  <a:gd name="T47" fmla="*/ 185 h 206"/>
                  <a:gd name="T48" fmla="*/ 232 w 331"/>
                  <a:gd name="T49" fmla="*/ 144 h 206"/>
                  <a:gd name="T50" fmla="*/ 260 w 331"/>
                  <a:gd name="T51" fmla="*/ 144 h 206"/>
                  <a:gd name="T52" fmla="*/ 260 w 331"/>
                  <a:gd name="T53" fmla="*/ 0 h 206"/>
                  <a:gd name="T54" fmla="*/ 215 w 331"/>
                  <a:gd name="T55" fmla="*/ 0 h 206"/>
                  <a:gd name="T56" fmla="*/ 166 w 331"/>
                  <a:gd name="T57" fmla="*/ 114 h 206"/>
                  <a:gd name="T58" fmla="*/ 71 w 331"/>
                  <a:gd name="T59" fmla="*/ 114 h 206"/>
                  <a:gd name="T60" fmla="*/ 71 w 331"/>
                  <a:gd name="T61" fmla="*/ 144 h 206"/>
                  <a:gd name="T62" fmla="*/ 99 w 331"/>
                  <a:gd name="T63" fmla="*/ 144 h 206"/>
                  <a:gd name="T64" fmla="*/ 99 w 331"/>
                  <a:gd name="T65" fmla="*/ 185 h 206"/>
                  <a:gd name="T66" fmla="*/ 99 w 331"/>
                  <a:gd name="T67" fmla="*/ 185 h 206"/>
                  <a:gd name="T68" fmla="*/ 71 w 331"/>
                  <a:gd name="T69" fmla="*/ 185 h 206"/>
                  <a:gd name="T70" fmla="*/ 71 w 331"/>
                  <a:gd name="T71" fmla="*/ 206 h 206"/>
                  <a:gd name="T72" fmla="*/ 166 w 331"/>
                  <a:gd name="T73" fmla="*/ 206 h 206"/>
                  <a:gd name="T74" fmla="*/ 166 w 331"/>
                  <a:gd name="T75" fmla="*/ 185 h 206"/>
                  <a:gd name="T76" fmla="*/ 137 w 331"/>
                  <a:gd name="T77" fmla="*/ 185 h 206"/>
                  <a:gd name="T78" fmla="*/ 137 w 331"/>
                  <a:gd name="T79" fmla="*/ 144 h 206"/>
                  <a:gd name="T80" fmla="*/ 166 w 331"/>
                  <a:gd name="T81" fmla="*/ 144 h 206"/>
                  <a:gd name="T82" fmla="*/ 166 w 331"/>
                  <a:gd name="T83" fmla="*/ 114 h 206"/>
                  <a:gd name="T84" fmla="*/ 71 w 331"/>
                  <a:gd name="T85" fmla="*/ 114 h 206"/>
                  <a:gd name="T86" fmla="*/ 0 w 331"/>
                  <a:gd name="T87" fmla="*/ 114 h 206"/>
                  <a:gd name="T88" fmla="*/ 0 w 331"/>
                  <a:gd name="T89" fmla="*/ 206 h 206"/>
                  <a:gd name="T90" fmla="*/ 71 w 331"/>
                  <a:gd name="T91" fmla="*/ 206 h 206"/>
                  <a:gd name="T92" fmla="*/ 71 w 331"/>
                  <a:gd name="T93" fmla="*/ 185 h 206"/>
                  <a:gd name="T94" fmla="*/ 43 w 331"/>
                  <a:gd name="T95" fmla="*/ 185 h 206"/>
                  <a:gd name="T96" fmla="*/ 43 w 331"/>
                  <a:gd name="T97" fmla="*/ 144 h 206"/>
                  <a:gd name="T98" fmla="*/ 71 w 331"/>
                  <a:gd name="T99" fmla="*/ 144 h 206"/>
                  <a:gd name="T100" fmla="*/ 71 w 331"/>
                  <a:gd name="T101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1" h="206">
                    <a:moveTo>
                      <a:pt x="260" y="206"/>
                    </a:moveTo>
                    <a:lnTo>
                      <a:pt x="331" y="206"/>
                    </a:lnTo>
                    <a:lnTo>
                      <a:pt x="331" y="114"/>
                    </a:lnTo>
                    <a:lnTo>
                      <a:pt x="291" y="114"/>
                    </a:lnTo>
                    <a:lnTo>
                      <a:pt x="291" y="0"/>
                    </a:lnTo>
                    <a:lnTo>
                      <a:pt x="260" y="0"/>
                    </a:lnTo>
                    <a:lnTo>
                      <a:pt x="260" y="144"/>
                    </a:lnTo>
                    <a:lnTo>
                      <a:pt x="289" y="144"/>
                    </a:lnTo>
                    <a:lnTo>
                      <a:pt x="289" y="185"/>
                    </a:lnTo>
                    <a:lnTo>
                      <a:pt x="289" y="185"/>
                    </a:lnTo>
                    <a:lnTo>
                      <a:pt x="260" y="185"/>
                    </a:lnTo>
                    <a:lnTo>
                      <a:pt x="260" y="206"/>
                    </a:lnTo>
                    <a:close/>
                    <a:moveTo>
                      <a:pt x="215" y="0"/>
                    </a:moveTo>
                    <a:lnTo>
                      <a:pt x="215" y="114"/>
                    </a:lnTo>
                    <a:lnTo>
                      <a:pt x="166" y="114"/>
                    </a:lnTo>
                    <a:lnTo>
                      <a:pt x="166" y="144"/>
                    </a:lnTo>
                    <a:lnTo>
                      <a:pt x="194" y="144"/>
                    </a:lnTo>
                    <a:lnTo>
                      <a:pt x="194" y="185"/>
                    </a:lnTo>
                    <a:lnTo>
                      <a:pt x="194" y="185"/>
                    </a:lnTo>
                    <a:lnTo>
                      <a:pt x="166" y="185"/>
                    </a:lnTo>
                    <a:lnTo>
                      <a:pt x="166" y="206"/>
                    </a:lnTo>
                    <a:lnTo>
                      <a:pt x="260" y="206"/>
                    </a:lnTo>
                    <a:lnTo>
                      <a:pt x="260" y="185"/>
                    </a:lnTo>
                    <a:lnTo>
                      <a:pt x="232" y="185"/>
                    </a:lnTo>
                    <a:lnTo>
                      <a:pt x="232" y="144"/>
                    </a:lnTo>
                    <a:lnTo>
                      <a:pt x="260" y="144"/>
                    </a:lnTo>
                    <a:lnTo>
                      <a:pt x="260" y="0"/>
                    </a:lnTo>
                    <a:lnTo>
                      <a:pt x="215" y="0"/>
                    </a:lnTo>
                    <a:close/>
                    <a:moveTo>
                      <a:pt x="166" y="114"/>
                    </a:moveTo>
                    <a:lnTo>
                      <a:pt x="71" y="114"/>
                    </a:lnTo>
                    <a:lnTo>
                      <a:pt x="71" y="144"/>
                    </a:lnTo>
                    <a:lnTo>
                      <a:pt x="99" y="144"/>
                    </a:lnTo>
                    <a:lnTo>
                      <a:pt x="99" y="185"/>
                    </a:lnTo>
                    <a:lnTo>
                      <a:pt x="99" y="185"/>
                    </a:lnTo>
                    <a:lnTo>
                      <a:pt x="71" y="185"/>
                    </a:lnTo>
                    <a:lnTo>
                      <a:pt x="71" y="206"/>
                    </a:lnTo>
                    <a:lnTo>
                      <a:pt x="166" y="206"/>
                    </a:lnTo>
                    <a:lnTo>
                      <a:pt x="166" y="185"/>
                    </a:lnTo>
                    <a:lnTo>
                      <a:pt x="137" y="185"/>
                    </a:lnTo>
                    <a:lnTo>
                      <a:pt x="137" y="144"/>
                    </a:lnTo>
                    <a:lnTo>
                      <a:pt x="166" y="144"/>
                    </a:lnTo>
                    <a:lnTo>
                      <a:pt x="166" y="114"/>
                    </a:lnTo>
                    <a:close/>
                    <a:moveTo>
                      <a:pt x="71" y="114"/>
                    </a:moveTo>
                    <a:lnTo>
                      <a:pt x="0" y="114"/>
                    </a:lnTo>
                    <a:lnTo>
                      <a:pt x="0" y="206"/>
                    </a:lnTo>
                    <a:lnTo>
                      <a:pt x="71" y="206"/>
                    </a:lnTo>
                    <a:lnTo>
                      <a:pt x="71" y="185"/>
                    </a:lnTo>
                    <a:lnTo>
                      <a:pt x="43" y="185"/>
                    </a:lnTo>
                    <a:lnTo>
                      <a:pt x="43" y="144"/>
                    </a:lnTo>
                    <a:lnTo>
                      <a:pt x="71" y="144"/>
                    </a:lnTo>
                    <a:lnTo>
                      <a:pt x="7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0" name="Freeform 160"/>
              <p:cNvSpPr>
                <a:spLocks/>
              </p:cNvSpPr>
              <p:nvPr/>
            </p:nvSpPr>
            <p:spPr bwMode="auto">
              <a:xfrm>
                <a:off x="-3311525" y="8193088"/>
                <a:ext cx="709613" cy="228600"/>
              </a:xfrm>
              <a:custGeom>
                <a:avLst/>
                <a:gdLst>
                  <a:gd name="T0" fmla="*/ 431 w 447"/>
                  <a:gd name="T1" fmla="*/ 144 h 144"/>
                  <a:gd name="T2" fmla="*/ 447 w 447"/>
                  <a:gd name="T3" fmla="*/ 0 h 144"/>
                  <a:gd name="T4" fmla="*/ 0 w 447"/>
                  <a:gd name="T5" fmla="*/ 0 h 144"/>
                  <a:gd name="T6" fmla="*/ 50 w 447"/>
                  <a:gd name="T7" fmla="*/ 144 h 144"/>
                  <a:gd name="T8" fmla="*/ 431 w 44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44">
                    <a:moveTo>
                      <a:pt x="431" y="144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50" y="144"/>
                    </a:lnTo>
                    <a:lnTo>
                      <a:pt x="431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1" name="Oval 161"/>
              <p:cNvSpPr>
                <a:spLocks noChangeArrowheads="1"/>
              </p:cNvSpPr>
              <p:nvPr/>
            </p:nvSpPr>
            <p:spPr bwMode="auto">
              <a:xfrm>
                <a:off x="-4468813" y="11715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2" name="Freeform 162"/>
              <p:cNvSpPr>
                <a:spLocks/>
              </p:cNvSpPr>
              <p:nvPr/>
            </p:nvSpPr>
            <p:spPr bwMode="auto">
              <a:xfrm>
                <a:off x="-4867275" y="1314450"/>
                <a:ext cx="725488" cy="561975"/>
              </a:xfrm>
              <a:custGeom>
                <a:avLst/>
                <a:gdLst>
                  <a:gd name="T0" fmla="*/ 367 w 457"/>
                  <a:gd name="T1" fmla="*/ 73 h 354"/>
                  <a:gd name="T2" fmla="*/ 315 w 457"/>
                  <a:gd name="T3" fmla="*/ 33 h 354"/>
                  <a:gd name="T4" fmla="*/ 230 w 457"/>
                  <a:gd name="T5" fmla="*/ 0 h 354"/>
                  <a:gd name="T6" fmla="*/ 126 w 457"/>
                  <a:gd name="T7" fmla="*/ 0 h 354"/>
                  <a:gd name="T8" fmla="*/ 74 w 457"/>
                  <a:gd name="T9" fmla="*/ 113 h 354"/>
                  <a:gd name="T10" fmla="*/ 62 w 457"/>
                  <a:gd name="T11" fmla="*/ 108 h 354"/>
                  <a:gd name="T12" fmla="*/ 55 w 457"/>
                  <a:gd name="T13" fmla="*/ 120 h 354"/>
                  <a:gd name="T14" fmla="*/ 55 w 457"/>
                  <a:gd name="T15" fmla="*/ 125 h 354"/>
                  <a:gd name="T16" fmla="*/ 52 w 457"/>
                  <a:gd name="T17" fmla="*/ 130 h 354"/>
                  <a:gd name="T18" fmla="*/ 36 w 457"/>
                  <a:gd name="T19" fmla="*/ 125 h 354"/>
                  <a:gd name="T20" fmla="*/ 0 w 457"/>
                  <a:gd name="T21" fmla="*/ 210 h 354"/>
                  <a:gd name="T22" fmla="*/ 83 w 457"/>
                  <a:gd name="T23" fmla="*/ 246 h 354"/>
                  <a:gd name="T24" fmla="*/ 90 w 457"/>
                  <a:gd name="T25" fmla="*/ 250 h 354"/>
                  <a:gd name="T26" fmla="*/ 93 w 457"/>
                  <a:gd name="T27" fmla="*/ 246 h 354"/>
                  <a:gd name="T28" fmla="*/ 128 w 457"/>
                  <a:gd name="T29" fmla="*/ 163 h 354"/>
                  <a:gd name="T30" fmla="*/ 112 w 457"/>
                  <a:gd name="T31" fmla="*/ 156 h 354"/>
                  <a:gd name="T32" fmla="*/ 114 w 457"/>
                  <a:gd name="T33" fmla="*/ 151 h 354"/>
                  <a:gd name="T34" fmla="*/ 116 w 457"/>
                  <a:gd name="T35" fmla="*/ 146 h 354"/>
                  <a:gd name="T36" fmla="*/ 121 w 457"/>
                  <a:gd name="T37" fmla="*/ 134 h 354"/>
                  <a:gd name="T38" fmla="*/ 107 w 457"/>
                  <a:gd name="T39" fmla="*/ 127 h 354"/>
                  <a:gd name="T40" fmla="*/ 147 w 457"/>
                  <a:gd name="T41" fmla="*/ 35 h 354"/>
                  <a:gd name="T42" fmla="*/ 218 w 457"/>
                  <a:gd name="T43" fmla="*/ 35 h 354"/>
                  <a:gd name="T44" fmla="*/ 171 w 457"/>
                  <a:gd name="T45" fmla="*/ 168 h 354"/>
                  <a:gd name="T46" fmla="*/ 159 w 457"/>
                  <a:gd name="T47" fmla="*/ 241 h 354"/>
                  <a:gd name="T48" fmla="*/ 138 w 457"/>
                  <a:gd name="T49" fmla="*/ 243 h 354"/>
                  <a:gd name="T50" fmla="*/ 128 w 457"/>
                  <a:gd name="T51" fmla="*/ 265 h 354"/>
                  <a:gd name="T52" fmla="*/ 123 w 457"/>
                  <a:gd name="T53" fmla="*/ 274 h 354"/>
                  <a:gd name="T54" fmla="*/ 114 w 457"/>
                  <a:gd name="T55" fmla="*/ 269 h 354"/>
                  <a:gd name="T56" fmla="*/ 62 w 457"/>
                  <a:gd name="T57" fmla="*/ 248 h 354"/>
                  <a:gd name="T58" fmla="*/ 52 w 457"/>
                  <a:gd name="T59" fmla="*/ 248 h 354"/>
                  <a:gd name="T60" fmla="*/ 57 w 457"/>
                  <a:gd name="T61" fmla="*/ 295 h 354"/>
                  <a:gd name="T62" fmla="*/ 199 w 457"/>
                  <a:gd name="T63" fmla="*/ 286 h 354"/>
                  <a:gd name="T64" fmla="*/ 213 w 457"/>
                  <a:gd name="T65" fmla="*/ 198 h 354"/>
                  <a:gd name="T66" fmla="*/ 218 w 457"/>
                  <a:gd name="T67" fmla="*/ 201 h 354"/>
                  <a:gd name="T68" fmla="*/ 272 w 457"/>
                  <a:gd name="T69" fmla="*/ 243 h 354"/>
                  <a:gd name="T70" fmla="*/ 280 w 457"/>
                  <a:gd name="T71" fmla="*/ 354 h 354"/>
                  <a:gd name="T72" fmla="*/ 327 w 457"/>
                  <a:gd name="T73" fmla="*/ 352 h 354"/>
                  <a:gd name="T74" fmla="*/ 320 w 457"/>
                  <a:gd name="T75" fmla="*/ 217 h 354"/>
                  <a:gd name="T76" fmla="*/ 251 w 457"/>
                  <a:gd name="T77" fmla="*/ 168 h 354"/>
                  <a:gd name="T78" fmla="*/ 301 w 457"/>
                  <a:gd name="T79" fmla="*/ 66 h 354"/>
                  <a:gd name="T80" fmla="*/ 367 w 457"/>
                  <a:gd name="T81" fmla="*/ 118 h 354"/>
                  <a:gd name="T82" fmla="*/ 457 w 457"/>
                  <a:gd name="T83" fmla="*/ 42 h 354"/>
                  <a:gd name="T84" fmla="*/ 433 w 457"/>
                  <a:gd name="T85" fmla="*/ 14 h 354"/>
                  <a:gd name="T86" fmla="*/ 367 w 457"/>
                  <a:gd name="T87" fmla="*/ 7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7" h="354">
                    <a:moveTo>
                      <a:pt x="367" y="73"/>
                    </a:moveTo>
                    <a:lnTo>
                      <a:pt x="315" y="33"/>
                    </a:lnTo>
                    <a:lnTo>
                      <a:pt x="230" y="0"/>
                    </a:lnTo>
                    <a:lnTo>
                      <a:pt x="126" y="0"/>
                    </a:lnTo>
                    <a:lnTo>
                      <a:pt x="74" y="113"/>
                    </a:lnTo>
                    <a:lnTo>
                      <a:pt x="62" y="108"/>
                    </a:lnTo>
                    <a:lnTo>
                      <a:pt x="55" y="120"/>
                    </a:lnTo>
                    <a:lnTo>
                      <a:pt x="55" y="125"/>
                    </a:lnTo>
                    <a:lnTo>
                      <a:pt x="52" y="130"/>
                    </a:lnTo>
                    <a:lnTo>
                      <a:pt x="36" y="125"/>
                    </a:lnTo>
                    <a:lnTo>
                      <a:pt x="0" y="210"/>
                    </a:lnTo>
                    <a:lnTo>
                      <a:pt x="83" y="246"/>
                    </a:lnTo>
                    <a:lnTo>
                      <a:pt x="90" y="250"/>
                    </a:lnTo>
                    <a:lnTo>
                      <a:pt x="93" y="246"/>
                    </a:lnTo>
                    <a:lnTo>
                      <a:pt x="128" y="163"/>
                    </a:lnTo>
                    <a:lnTo>
                      <a:pt x="112" y="156"/>
                    </a:lnTo>
                    <a:lnTo>
                      <a:pt x="114" y="151"/>
                    </a:lnTo>
                    <a:lnTo>
                      <a:pt x="116" y="146"/>
                    </a:lnTo>
                    <a:lnTo>
                      <a:pt x="121" y="134"/>
                    </a:lnTo>
                    <a:lnTo>
                      <a:pt x="107" y="127"/>
                    </a:lnTo>
                    <a:lnTo>
                      <a:pt x="147" y="35"/>
                    </a:lnTo>
                    <a:lnTo>
                      <a:pt x="218" y="35"/>
                    </a:lnTo>
                    <a:lnTo>
                      <a:pt x="171" y="168"/>
                    </a:lnTo>
                    <a:lnTo>
                      <a:pt x="159" y="241"/>
                    </a:lnTo>
                    <a:lnTo>
                      <a:pt x="138" y="243"/>
                    </a:lnTo>
                    <a:lnTo>
                      <a:pt x="128" y="265"/>
                    </a:lnTo>
                    <a:lnTo>
                      <a:pt x="123" y="274"/>
                    </a:lnTo>
                    <a:lnTo>
                      <a:pt x="114" y="269"/>
                    </a:lnTo>
                    <a:lnTo>
                      <a:pt x="62" y="248"/>
                    </a:lnTo>
                    <a:lnTo>
                      <a:pt x="52" y="248"/>
                    </a:lnTo>
                    <a:lnTo>
                      <a:pt x="57" y="295"/>
                    </a:lnTo>
                    <a:lnTo>
                      <a:pt x="199" y="286"/>
                    </a:lnTo>
                    <a:lnTo>
                      <a:pt x="213" y="198"/>
                    </a:lnTo>
                    <a:lnTo>
                      <a:pt x="218" y="201"/>
                    </a:lnTo>
                    <a:lnTo>
                      <a:pt x="272" y="243"/>
                    </a:lnTo>
                    <a:lnTo>
                      <a:pt x="280" y="354"/>
                    </a:lnTo>
                    <a:lnTo>
                      <a:pt x="327" y="352"/>
                    </a:lnTo>
                    <a:lnTo>
                      <a:pt x="320" y="217"/>
                    </a:lnTo>
                    <a:lnTo>
                      <a:pt x="251" y="168"/>
                    </a:lnTo>
                    <a:lnTo>
                      <a:pt x="301" y="66"/>
                    </a:lnTo>
                    <a:lnTo>
                      <a:pt x="367" y="118"/>
                    </a:lnTo>
                    <a:lnTo>
                      <a:pt x="457" y="42"/>
                    </a:lnTo>
                    <a:lnTo>
                      <a:pt x="433" y="14"/>
                    </a:lnTo>
                    <a:lnTo>
                      <a:pt x="367" y="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3" name="Freeform 163"/>
              <p:cNvSpPr>
                <a:spLocks/>
              </p:cNvSpPr>
              <p:nvPr/>
            </p:nvSpPr>
            <p:spPr bwMode="auto">
              <a:xfrm>
                <a:off x="-4911725" y="1493837"/>
                <a:ext cx="82550" cy="146050"/>
              </a:xfrm>
              <a:custGeom>
                <a:avLst/>
                <a:gdLst>
                  <a:gd name="T0" fmla="*/ 0 w 52"/>
                  <a:gd name="T1" fmla="*/ 88 h 92"/>
                  <a:gd name="T2" fmla="*/ 38 w 52"/>
                  <a:gd name="T3" fmla="*/ 0 h 92"/>
                  <a:gd name="T4" fmla="*/ 52 w 52"/>
                  <a:gd name="T5" fmla="*/ 7 h 92"/>
                  <a:gd name="T6" fmla="*/ 16 w 52"/>
                  <a:gd name="T7" fmla="*/ 92 h 92"/>
                  <a:gd name="T8" fmla="*/ 0 w 52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0" y="88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6" y="92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4" name="Freeform 164"/>
              <p:cNvSpPr>
                <a:spLocks/>
              </p:cNvSpPr>
              <p:nvPr/>
            </p:nvSpPr>
            <p:spPr bwMode="auto">
              <a:xfrm>
                <a:off x="-4705350" y="1581150"/>
                <a:ext cx="82550" cy="146050"/>
              </a:xfrm>
              <a:custGeom>
                <a:avLst/>
                <a:gdLst>
                  <a:gd name="T0" fmla="*/ 24 w 52"/>
                  <a:gd name="T1" fmla="*/ 75 h 92"/>
                  <a:gd name="T2" fmla="*/ 52 w 52"/>
                  <a:gd name="T3" fmla="*/ 7 h 92"/>
                  <a:gd name="T4" fmla="*/ 38 w 52"/>
                  <a:gd name="T5" fmla="*/ 0 h 92"/>
                  <a:gd name="T6" fmla="*/ 5 w 52"/>
                  <a:gd name="T7" fmla="*/ 78 h 92"/>
                  <a:gd name="T8" fmla="*/ 0 w 52"/>
                  <a:gd name="T9" fmla="*/ 87 h 92"/>
                  <a:gd name="T10" fmla="*/ 17 w 52"/>
                  <a:gd name="T11" fmla="*/ 92 h 92"/>
                  <a:gd name="T12" fmla="*/ 24 w 52"/>
                  <a:gd name="T13" fmla="*/ 7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24" y="75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78"/>
                    </a:lnTo>
                    <a:lnTo>
                      <a:pt x="0" y="87"/>
                    </a:lnTo>
                    <a:lnTo>
                      <a:pt x="17" y="92"/>
                    </a:lnTo>
                    <a:lnTo>
                      <a:pt x="2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5" name="Freeform 165"/>
              <p:cNvSpPr>
                <a:spLocks noEditPoints="1"/>
              </p:cNvSpPr>
              <p:nvPr/>
            </p:nvSpPr>
            <p:spPr bwMode="auto">
              <a:xfrm>
                <a:off x="-5821363" y="4024312"/>
                <a:ext cx="368300" cy="585788"/>
              </a:xfrm>
              <a:custGeom>
                <a:avLst/>
                <a:gdLst>
                  <a:gd name="T0" fmla="*/ 232 w 232"/>
                  <a:gd name="T1" fmla="*/ 369 h 369"/>
                  <a:gd name="T2" fmla="*/ 206 w 232"/>
                  <a:gd name="T3" fmla="*/ 7 h 369"/>
                  <a:gd name="T4" fmla="*/ 185 w 232"/>
                  <a:gd name="T5" fmla="*/ 0 h 369"/>
                  <a:gd name="T6" fmla="*/ 206 w 232"/>
                  <a:gd name="T7" fmla="*/ 29 h 369"/>
                  <a:gd name="T8" fmla="*/ 206 w 232"/>
                  <a:gd name="T9" fmla="*/ 239 h 369"/>
                  <a:gd name="T10" fmla="*/ 185 w 232"/>
                  <a:gd name="T11" fmla="*/ 265 h 369"/>
                  <a:gd name="T12" fmla="*/ 206 w 232"/>
                  <a:gd name="T13" fmla="*/ 296 h 369"/>
                  <a:gd name="T14" fmla="*/ 185 w 232"/>
                  <a:gd name="T15" fmla="*/ 296 h 369"/>
                  <a:gd name="T16" fmla="*/ 206 w 232"/>
                  <a:gd name="T17" fmla="*/ 317 h 369"/>
                  <a:gd name="T18" fmla="*/ 206 w 232"/>
                  <a:gd name="T19" fmla="*/ 346 h 369"/>
                  <a:gd name="T20" fmla="*/ 185 w 232"/>
                  <a:gd name="T21" fmla="*/ 369 h 369"/>
                  <a:gd name="T22" fmla="*/ 161 w 232"/>
                  <a:gd name="T23" fmla="*/ 7 h 369"/>
                  <a:gd name="T24" fmla="*/ 116 w 232"/>
                  <a:gd name="T25" fmla="*/ 29 h 369"/>
                  <a:gd name="T26" fmla="*/ 185 w 232"/>
                  <a:gd name="T27" fmla="*/ 0 h 369"/>
                  <a:gd name="T28" fmla="*/ 161 w 232"/>
                  <a:gd name="T29" fmla="*/ 0 h 369"/>
                  <a:gd name="T30" fmla="*/ 185 w 232"/>
                  <a:gd name="T31" fmla="*/ 369 h 369"/>
                  <a:gd name="T32" fmla="*/ 161 w 232"/>
                  <a:gd name="T33" fmla="*/ 346 h 369"/>
                  <a:gd name="T34" fmla="*/ 185 w 232"/>
                  <a:gd name="T35" fmla="*/ 317 h 369"/>
                  <a:gd name="T36" fmla="*/ 161 w 232"/>
                  <a:gd name="T37" fmla="*/ 296 h 369"/>
                  <a:gd name="T38" fmla="*/ 185 w 232"/>
                  <a:gd name="T39" fmla="*/ 265 h 369"/>
                  <a:gd name="T40" fmla="*/ 116 w 232"/>
                  <a:gd name="T41" fmla="*/ 239 h 369"/>
                  <a:gd name="T42" fmla="*/ 138 w 232"/>
                  <a:gd name="T43" fmla="*/ 265 h 369"/>
                  <a:gd name="T44" fmla="*/ 138 w 232"/>
                  <a:gd name="T45" fmla="*/ 296 h 369"/>
                  <a:gd name="T46" fmla="*/ 116 w 232"/>
                  <a:gd name="T47" fmla="*/ 317 h 369"/>
                  <a:gd name="T48" fmla="*/ 138 w 232"/>
                  <a:gd name="T49" fmla="*/ 346 h 369"/>
                  <a:gd name="T50" fmla="*/ 116 w 232"/>
                  <a:gd name="T51" fmla="*/ 346 h 369"/>
                  <a:gd name="T52" fmla="*/ 116 w 232"/>
                  <a:gd name="T53" fmla="*/ 7 h 369"/>
                  <a:gd name="T54" fmla="*/ 48 w 232"/>
                  <a:gd name="T55" fmla="*/ 29 h 369"/>
                  <a:gd name="T56" fmla="*/ 116 w 232"/>
                  <a:gd name="T57" fmla="*/ 7 h 369"/>
                  <a:gd name="T58" fmla="*/ 48 w 232"/>
                  <a:gd name="T59" fmla="*/ 369 h 369"/>
                  <a:gd name="T60" fmla="*/ 116 w 232"/>
                  <a:gd name="T61" fmla="*/ 346 h 369"/>
                  <a:gd name="T62" fmla="*/ 93 w 232"/>
                  <a:gd name="T63" fmla="*/ 317 h 369"/>
                  <a:gd name="T64" fmla="*/ 116 w 232"/>
                  <a:gd name="T65" fmla="*/ 296 h 369"/>
                  <a:gd name="T66" fmla="*/ 93 w 232"/>
                  <a:gd name="T67" fmla="*/ 265 h 369"/>
                  <a:gd name="T68" fmla="*/ 116 w 232"/>
                  <a:gd name="T69" fmla="*/ 239 h 369"/>
                  <a:gd name="T70" fmla="*/ 48 w 232"/>
                  <a:gd name="T71" fmla="*/ 265 h 369"/>
                  <a:gd name="T72" fmla="*/ 69 w 232"/>
                  <a:gd name="T73" fmla="*/ 296 h 369"/>
                  <a:gd name="T74" fmla="*/ 48 w 232"/>
                  <a:gd name="T75" fmla="*/ 296 h 369"/>
                  <a:gd name="T76" fmla="*/ 69 w 232"/>
                  <a:gd name="T77" fmla="*/ 317 h 369"/>
                  <a:gd name="T78" fmla="*/ 69 w 232"/>
                  <a:gd name="T79" fmla="*/ 346 h 369"/>
                  <a:gd name="T80" fmla="*/ 48 w 232"/>
                  <a:gd name="T81" fmla="*/ 369 h 369"/>
                  <a:gd name="T82" fmla="*/ 0 w 232"/>
                  <a:gd name="T83" fmla="*/ 7 h 369"/>
                  <a:gd name="T84" fmla="*/ 48 w 232"/>
                  <a:gd name="T85" fmla="*/ 369 h 369"/>
                  <a:gd name="T86" fmla="*/ 26 w 232"/>
                  <a:gd name="T87" fmla="*/ 346 h 369"/>
                  <a:gd name="T88" fmla="*/ 48 w 232"/>
                  <a:gd name="T89" fmla="*/ 317 h 369"/>
                  <a:gd name="T90" fmla="*/ 26 w 232"/>
                  <a:gd name="T91" fmla="*/ 296 h 369"/>
                  <a:gd name="T92" fmla="*/ 48 w 232"/>
                  <a:gd name="T93" fmla="*/ 265 h 369"/>
                  <a:gd name="T94" fmla="*/ 26 w 232"/>
                  <a:gd name="T95" fmla="*/ 239 h 369"/>
                  <a:gd name="T96" fmla="*/ 48 w 232"/>
                  <a:gd name="T97" fmla="*/ 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369">
                    <a:moveTo>
                      <a:pt x="185" y="369"/>
                    </a:moveTo>
                    <a:lnTo>
                      <a:pt x="232" y="369"/>
                    </a:lnTo>
                    <a:lnTo>
                      <a:pt x="232" y="7"/>
                    </a:lnTo>
                    <a:lnTo>
                      <a:pt x="206" y="7"/>
                    </a:lnTo>
                    <a:lnTo>
                      <a:pt x="206" y="0"/>
                    </a:lnTo>
                    <a:lnTo>
                      <a:pt x="185" y="0"/>
                    </a:lnTo>
                    <a:lnTo>
                      <a:pt x="185" y="29"/>
                    </a:lnTo>
                    <a:lnTo>
                      <a:pt x="206" y="29"/>
                    </a:lnTo>
                    <a:lnTo>
                      <a:pt x="206" y="239"/>
                    </a:lnTo>
                    <a:lnTo>
                      <a:pt x="206" y="239"/>
                    </a:lnTo>
                    <a:lnTo>
                      <a:pt x="185" y="239"/>
                    </a:lnTo>
                    <a:lnTo>
                      <a:pt x="185" y="265"/>
                    </a:lnTo>
                    <a:lnTo>
                      <a:pt x="206" y="265"/>
                    </a:lnTo>
                    <a:lnTo>
                      <a:pt x="206" y="296"/>
                    </a:lnTo>
                    <a:lnTo>
                      <a:pt x="206" y="296"/>
                    </a:lnTo>
                    <a:lnTo>
                      <a:pt x="185" y="296"/>
                    </a:lnTo>
                    <a:lnTo>
                      <a:pt x="185" y="317"/>
                    </a:lnTo>
                    <a:lnTo>
                      <a:pt x="206" y="317"/>
                    </a:lnTo>
                    <a:lnTo>
                      <a:pt x="206" y="346"/>
                    </a:lnTo>
                    <a:lnTo>
                      <a:pt x="206" y="346"/>
                    </a:lnTo>
                    <a:lnTo>
                      <a:pt x="185" y="346"/>
                    </a:lnTo>
                    <a:lnTo>
                      <a:pt x="185" y="369"/>
                    </a:lnTo>
                    <a:close/>
                    <a:moveTo>
                      <a:pt x="161" y="0"/>
                    </a:moveTo>
                    <a:lnTo>
                      <a:pt x="161" y="7"/>
                    </a:lnTo>
                    <a:lnTo>
                      <a:pt x="116" y="7"/>
                    </a:lnTo>
                    <a:lnTo>
                      <a:pt x="116" y="29"/>
                    </a:lnTo>
                    <a:lnTo>
                      <a:pt x="185" y="29"/>
                    </a:lnTo>
                    <a:lnTo>
                      <a:pt x="185" y="0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116" y="369"/>
                    </a:moveTo>
                    <a:lnTo>
                      <a:pt x="185" y="369"/>
                    </a:lnTo>
                    <a:lnTo>
                      <a:pt x="185" y="346"/>
                    </a:lnTo>
                    <a:lnTo>
                      <a:pt x="161" y="346"/>
                    </a:lnTo>
                    <a:lnTo>
                      <a:pt x="161" y="317"/>
                    </a:lnTo>
                    <a:lnTo>
                      <a:pt x="185" y="317"/>
                    </a:lnTo>
                    <a:lnTo>
                      <a:pt x="185" y="296"/>
                    </a:lnTo>
                    <a:lnTo>
                      <a:pt x="161" y="296"/>
                    </a:lnTo>
                    <a:lnTo>
                      <a:pt x="161" y="265"/>
                    </a:lnTo>
                    <a:lnTo>
                      <a:pt x="185" y="265"/>
                    </a:lnTo>
                    <a:lnTo>
                      <a:pt x="185" y="239"/>
                    </a:lnTo>
                    <a:lnTo>
                      <a:pt x="116" y="239"/>
                    </a:lnTo>
                    <a:lnTo>
                      <a:pt x="116" y="265"/>
                    </a:lnTo>
                    <a:lnTo>
                      <a:pt x="138" y="265"/>
                    </a:lnTo>
                    <a:lnTo>
                      <a:pt x="138" y="296"/>
                    </a:lnTo>
                    <a:lnTo>
                      <a:pt x="138" y="296"/>
                    </a:lnTo>
                    <a:lnTo>
                      <a:pt x="116" y="296"/>
                    </a:lnTo>
                    <a:lnTo>
                      <a:pt x="116" y="317"/>
                    </a:lnTo>
                    <a:lnTo>
                      <a:pt x="138" y="317"/>
                    </a:lnTo>
                    <a:lnTo>
                      <a:pt x="138" y="346"/>
                    </a:lnTo>
                    <a:lnTo>
                      <a:pt x="138" y="346"/>
                    </a:lnTo>
                    <a:lnTo>
                      <a:pt x="116" y="346"/>
                    </a:lnTo>
                    <a:lnTo>
                      <a:pt x="116" y="369"/>
                    </a:lnTo>
                    <a:close/>
                    <a:moveTo>
                      <a:pt x="116" y="7"/>
                    </a:moveTo>
                    <a:lnTo>
                      <a:pt x="48" y="7"/>
                    </a:lnTo>
                    <a:lnTo>
                      <a:pt x="48" y="29"/>
                    </a:lnTo>
                    <a:lnTo>
                      <a:pt x="116" y="29"/>
                    </a:lnTo>
                    <a:lnTo>
                      <a:pt x="116" y="7"/>
                    </a:lnTo>
                    <a:lnTo>
                      <a:pt x="116" y="7"/>
                    </a:lnTo>
                    <a:close/>
                    <a:moveTo>
                      <a:pt x="48" y="369"/>
                    </a:moveTo>
                    <a:lnTo>
                      <a:pt x="116" y="369"/>
                    </a:lnTo>
                    <a:lnTo>
                      <a:pt x="116" y="346"/>
                    </a:lnTo>
                    <a:lnTo>
                      <a:pt x="93" y="346"/>
                    </a:lnTo>
                    <a:lnTo>
                      <a:pt x="93" y="317"/>
                    </a:lnTo>
                    <a:lnTo>
                      <a:pt x="116" y="317"/>
                    </a:lnTo>
                    <a:lnTo>
                      <a:pt x="116" y="296"/>
                    </a:lnTo>
                    <a:lnTo>
                      <a:pt x="93" y="296"/>
                    </a:lnTo>
                    <a:lnTo>
                      <a:pt x="93" y="265"/>
                    </a:lnTo>
                    <a:lnTo>
                      <a:pt x="116" y="265"/>
                    </a:lnTo>
                    <a:lnTo>
                      <a:pt x="116" y="239"/>
                    </a:lnTo>
                    <a:lnTo>
                      <a:pt x="48" y="239"/>
                    </a:lnTo>
                    <a:lnTo>
                      <a:pt x="48" y="265"/>
                    </a:lnTo>
                    <a:lnTo>
                      <a:pt x="69" y="265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48" y="296"/>
                    </a:lnTo>
                    <a:lnTo>
                      <a:pt x="48" y="317"/>
                    </a:lnTo>
                    <a:lnTo>
                      <a:pt x="69" y="317"/>
                    </a:lnTo>
                    <a:lnTo>
                      <a:pt x="69" y="346"/>
                    </a:lnTo>
                    <a:lnTo>
                      <a:pt x="69" y="346"/>
                    </a:lnTo>
                    <a:lnTo>
                      <a:pt x="48" y="346"/>
                    </a:lnTo>
                    <a:lnTo>
                      <a:pt x="48" y="369"/>
                    </a:lnTo>
                    <a:close/>
                    <a:moveTo>
                      <a:pt x="48" y="7"/>
                    </a:moveTo>
                    <a:lnTo>
                      <a:pt x="0" y="7"/>
                    </a:lnTo>
                    <a:lnTo>
                      <a:pt x="0" y="369"/>
                    </a:lnTo>
                    <a:lnTo>
                      <a:pt x="48" y="369"/>
                    </a:lnTo>
                    <a:lnTo>
                      <a:pt x="48" y="346"/>
                    </a:lnTo>
                    <a:lnTo>
                      <a:pt x="26" y="346"/>
                    </a:lnTo>
                    <a:lnTo>
                      <a:pt x="26" y="317"/>
                    </a:lnTo>
                    <a:lnTo>
                      <a:pt x="48" y="317"/>
                    </a:lnTo>
                    <a:lnTo>
                      <a:pt x="48" y="296"/>
                    </a:lnTo>
                    <a:lnTo>
                      <a:pt x="26" y="296"/>
                    </a:lnTo>
                    <a:lnTo>
                      <a:pt x="26" y="265"/>
                    </a:lnTo>
                    <a:lnTo>
                      <a:pt x="48" y="265"/>
                    </a:lnTo>
                    <a:lnTo>
                      <a:pt x="48" y="239"/>
                    </a:lnTo>
                    <a:lnTo>
                      <a:pt x="26" y="239"/>
                    </a:lnTo>
                    <a:lnTo>
                      <a:pt x="26" y="29"/>
                    </a:lnTo>
                    <a:lnTo>
                      <a:pt x="48" y="29"/>
                    </a:lnTo>
                    <a:lnTo>
                      <a:pt x="4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6" name="Freeform 166"/>
              <p:cNvSpPr>
                <a:spLocks/>
              </p:cNvSpPr>
              <p:nvPr/>
            </p:nvSpPr>
            <p:spPr bwMode="auto">
              <a:xfrm>
                <a:off x="-2863850" y="-300038"/>
                <a:ext cx="254000" cy="112713"/>
              </a:xfrm>
              <a:custGeom>
                <a:avLst/>
                <a:gdLst>
                  <a:gd name="T0" fmla="*/ 0 w 160"/>
                  <a:gd name="T1" fmla="*/ 40 h 71"/>
                  <a:gd name="T2" fmla="*/ 61 w 160"/>
                  <a:gd name="T3" fmla="*/ 71 h 71"/>
                  <a:gd name="T4" fmla="*/ 160 w 160"/>
                  <a:gd name="T5" fmla="*/ 71 h 71"/>
                  <a:gd name="T6" fmla="*/ 18 w 160"/>
                  <a:gd name="T7" fmla="*/ 0 h 71"/>
                  <a:gd name="T8" fmla="*/ 0 w 160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71">
                    <a:moveTo>
                      <a:pt x="0" y="40"/>
                    </a:moveTo>
                    <a:lnTo>
                      <a:pt x="61" y="71"/>
                    </a:lnTo>
                    <a:lnTo>
                      <a:pt x="160" y="71"/>
                    </a:lnTo>
                    <a:lnTo>
                      <a:pt x="18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7" name="Freeform 167"/>
              <p:cNvSpPr>
                <a:spLocks noEditPoints="1"/>
              </p:cNvSpPr>
              <p:nvPr/>
            </p:nvSpPr>
            <p:spPr bwMode="auto">
              <a:xfrm>
                <a:off x="-2863850" y="-169863"/>
                <a:ext cx="615950" cy="307975"/>
              </a:xfrm>
              <a:custGeom>
                <a:avLst/>
                <a:gdLst>
                  <a:gd name="T0" fmla="*/ 156 w 388"/>
                  <a:gd name="T1" fmla="*/ 194 h 194"/>
                  <a:gd name="T2" fmla="*/ 312 w 388"/>
                  <a:gd name="T3" fmla="*/ 194 h 194"/>
                  <a:gd name="T4" fmla="*/ 312 w 388"/>
                  <a:gd name="T5" fmla="*/ 156 h 194"/>
                  <a:gd name="T6" fmla="*/ 388 w 388"/>
                  <a:gd name="T7" fmla="*/ 156 h 194"/>
                  <a:gd name="T8" fmla="*/ 388 w 388"/>
                  <a:gd name="T9" fmla="*/ 38 h 194"/>
                  <a:gd name="T10" fmla="*/ 312 w 388"/>
                  <a:gd name="T11" fmla="*/ 38 h 194"/>
                  <a:gd name="T12" fmla="*/ 312 w 388"/>
                  <a:gd name="T13" fmla="*/ 0 h 194"/>
                  <a:gd name="T14" fmla="*/ 182 w 388"/>
                  <a:gd name="T15" fmla="*/ 0 h 194"/>
                  <a:gd name="T16" fmla="*/ 156 w 388"/>
                  <a:gd name="T17" fmla="*/ 0 h 194"/>
                  <a:gd name="T18" fmla="*/ 156 w 388"/>
                  <a:gd name="T19" fmla="*/ 76 h 194"/>
                  <a:gd name="T20" fmla="*/ 234 w 388"/>
                  <a:gd name="T21" fmla="*/ 76 h 194"/>
                  <a:gd name="T22" fmla="*/ 234 w 388"/>
                  <a:gd name="T23" fmla="*/ 119 h 194"/>
                  <a:gd name="T24" fmla="*/ 156 w 388"/>
                  <a:gd name="T25" fmla="*/ 119 h 194"/>
                  <a:gd name="T26" fmla="*/ 156 w 388"/>
                  <a:gd name="T27" fmla="*/ 194 h 194"/>
                  <a:gd name="T28" fmla="*/ 0 w 388"/>
                  <a:gd name="T29" fmla="*/ 194 h 194"/>
                  <a:gd name="T30" fmla="*/ 156 w 388"/>
                  <a:gd name="T31" fmla="*/ 194 h 194"/>
                  <a:gd name="T32" fmla="*/ 156 w 388"/>
                  <a:gd name="T33" fmla="*/ 119 h 194"/>
                  <a:gd name="T34" fmla="*/ 78 w 388"/>
                  <a:gd name="T35" fmla="*/ 119 h 194"/>
                  <a:gd name="T36" fmla="*/ 78 w 388"/>
                  <a:gd name="T37" fmla="*/ 76 h 194"/>
                  <a:gd name="T38" fmla="*/ 78 w 388"/>
                  <a:gd name="T39" fmla="*/ 76 h 194"/>
                  <a:gd name="T40" fmla="*/ 156 w 388"/>
                  <a:gd name="T41" fmla="*/ 76 h 194"/>
                  <a:gd name="T42" fmla="*/ 156 w 388"/>
                  <a:gd name="T43" fmla="*/ 0 h 194"/>
                  <a:gd name="T44" fmla="*/ 82 w 388"/>
                  <a:gd name="T45" fmla="*/ 0 h 194"/>
                  <a:gd name="T46" fmla="*/ 0 w 388"/>
                  <a:gd name="T47" fmla="*/ 0 h 194"/>
                  <a:gd name="T48" fmla="*/ 0 w 388"/>
                  <a:gd name="T4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194">
                    <a:moveTo>
                      <a:pt x="156" y="194"/>
                    </a:moveTo>
                    <a:lnTo>
                      <a:pt x="312" y="194"/>
                    </a:lnTo>
                    <a:lnTo>
                      <a:pt x="312" y="156"/>
                    </a:lnTo>
                    <a:lnTo>
                      <a:pt x="388" y="156"/>
                    </a:lnTo>
                    <a:lnTo>
                      <a:pt x="388" y="38"/>
                    </a:lnTo>
                    <a:lnTo>
                      <a:pt x="312" y="38"/>
                    </a:lnTo>
                    <a:lnTo>
                      <a:pt x="312" y="0"/>
                    </a:lnTo>
                    <a:lnTo>
                      <a:pt x="182" y="0"/>
                    </a:lnTo>
                    <a:lnTo>
                      <a:pt x="156" y="0"/>
                    </a:lnTo>
                    <a:lnTo>
                      <a:pt x="156" y="76"/>
                    </a:lnTo>
                    <a:lnTo>
                      <a:pt x="234" y="76"/>
                    </a:lnTo>
                    <a:lnTo>
                      <a:pt x="234" y="119"/>
                    </a:lnTo>
                    <a:lnTo>
                      <a:pt x="156" y="119"/>
                    </a:lnTo>
                    <a:lnTo>
                      <a:pt x="156" y="194"/>
                    </a:lnTo>
                    <a:close/>
                    <a:moveTo>
                      <a:pt x="0" y="194"/>
                    </a:moveTo>
                    <a:lnTo>
                      <a:pt x="156" y="194"/>
                    </a:lnTo>
                    <a:lnTo>
                      <a:pt x="156" y="119"/>
                    </a:lnTo>
                    <a:lnTo>
                      <a:pt x="78" y="119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156" y="76"/>
                    </a:lnTo>
                    <a:lnTo>
                      <a:pt x="156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8" name="Freeform 168"/>
              <p:cNvSpPr>
                <a:spLocks noEditPoints="1"/>
              </p:cNvSpPr>
              <p:nvPr/>
            </p:nvSpPr>
            <p:spPr bwMode="auto">
              <a:xfrm>
                <a:off x="-5205413" y="8448675"/>
                <a:ext cx="444500" cy="349250"/>
              </a:xfrm>
              <a:custGeom>
                <a:avLst/>
                <a:gdLst>
                  <a:gd name="T0" fmla="*/ 93 w 118"/>
                  <a:gd name="T1" fmla="*/ 93 h 93"/>
                  <a:gd name="T2" fmla="*/ 93 w 118"/>
                  <a:gd name="T3" fmla="*/ 61 h 93"/>
                  <a:gd name="T4" fmla="*/ 109 w 118"/>
                  <a:gd name="T5" fmla="*/ 47 h 93"/>
                  <a:gd name="T6" fmla="*/ 118 w 118"/>
                  <a:gd name="T7" fmla="*/ 47 h 93"/>
                  <a:gd name="T8" fmla="*/ 118 w 118"/>
                  <a:gd name="T9" fmla="*/ 12 h 93"/>
                  <a:gd name="T10" fmla="*/ 105 w 118"/>
                  <a:gd name="T11" fmla="*/ 0 h 93"/>
                  <a:gd name="T12" fmla="*/ 76 w 118"/>
                  <a:gd name="T13" fmla="*/ 0 h 93"/>
                  <a:gd name="T14" fmla="*/ 76 w 118"/>
                  <a:gd name="T15" fmla="*/ 15 h 93"/>
                  <a:gd name="T16" fmla="*/ 87 w 118"/>
                  <a:gd name="T17" fmla="*/ 25 h 93"/>
                  <a:gd name="T18" fmla="*/ 76 w 118"/>
                  <a:gd name="T19" fmla="*/ 36 h 93"/>
                  <a:gd name="T20" fmla="*/ 76 w 118"/>
                  <a:gd name="T21" fmla="*/ 43 h 93"/>
                  <a:gd name="T22" fmla="*/ 87 w 118"/>
                  <a:gd name="T23" fmla="*/ 53 h 93"/>
                  <a:gd name="T24" fmla="*/ 76 w 118"/>
                  <a:gd name="T25" fmla="*/ 64 h 93"/>
                  <a:gd name="T26" fmla="*/ 76 w 118"/>
                  <a:gd name="T27" fmla="*/ 93 h 93"/>
                  <a:gd name="T28" fmla="*/ 93 w 118"/>
                  <a:gd name="T29" fmla="*/ 93 h 93"/>
                  <a:gd name="T30" fmla="*/ 76 w 118"/>
                  <a:gd name="T31" fmla="*/ 0 h 93"/>
                  <a:gd name="T32" fmla="*/ 42 w 118"/>
                  <a:gd name="T33" fmla="*/ 0 h 93"/>
                  <a:gd name="T34" fmla="*/ 42 w 118"/>
                  <a:gd name="T35" fmla="*/ 15 h 93"/>
                  <a:gd name="T36" fmla="*/ 42 w 118"/>
                  <a:gd name="T37" fmla="*/ 15 h 93"/>
                  <a:gd name="T38" fmla="*/ 53 w 118"/>
                  <a:gd name="T39" fmla="*/ 25 h 93"/>
                  <a:gd name="T40" fmla="*/ 42 w 118"/>
                  <a:gd name="T41" fmla="*/ 36 h 93"/>
                  <a:gd name="T42" fmla="*/ 42 w 118"/>
                  <a:gd name="T43" fmla="*/ 43 h 93"/>
                  <a:gd name="T44" fmla="*/ 42 w 118"/>
                  <a:gd name="T45" fmla="*/ 43 h 93"/>
                  <a:gd name="T46" fmla="*/ 53 w 118"/>
                  <a:gd name="T47" fmla="*/ 53 h 93"/>
                  <a:gd name="T48" fmla="*/ 42 w 118"/>
                  <a:gd name="T49" fmla="*/ 64 h 93"/>
                  <a:gd name="T50" fmla="*/ 42 w 118"/>
                  <a:gd name="T51" fmla="*/ 93 h 93"/>
                  <a:gd name="T52" fmla="*/ 76 w 118"/>
                  <a:gd name="T53" fmla="*/ 93 h 93"/>
                  <a:gd name="T54" fmla="*/ 76 w 118"/>
                  <a:gd name="T55" fmla="*/ 64 h 93"/>
                  <a:gd name="T56" fmla="*/ 76 w 118"/>
                  <a:gd name="T57" fmla="*/ 64 h 93"/>
                  <a:gd name="T58" fmla="*/ 65 w 118"/>
                  <a:gd name="T59" fmla="*/ 53 h 93"/>
                  <a:gd name="T60" fmla="*/ 76 w 118"/>
                  <a:gd name="T61" fmla="*/ 43 h 93"/>
                  <a:gd name="T62" fmla="*/ 76 w 118"/>
                  <a:gd name="T63" fmla="*/ 43 h 93"/>
                  <a:gd name="T64" fmla="*/ 76 w 118"/>
                  <a:gd name="T65" fmla="*/ 43 h 93"/>
                  <a:gd name="T66" fmla="*/ 76 w 118"/>
                  <a:gd name="T67" fmla="*/ 36 h 93"/>
                  <a:gd name="T68" fmla="*/ 76 w 118"/>
                  <a:gd name="T69" fmla="*/ 36 h 93"/>
                  <a:gd name="T70" fmla="*/ 65 w 118"/>
                  <a:gd name="T71" fmla="*/ 25 h 93"/>
                  <a:gd name="T72" fmla="*/ 76 w 118"/>
                  <a:gd name="T73" fmla="*/ 15 h 93"/>
                  <a:gd name="T74" fmla="*/ 76 w 118"/>
                  <a:gd name="T75" fmla="*/ 15 h 93"/>
                  <a:gd name="T76" fmla="*/ 76 w 118"/>
                  <a:gd name="T77" fmla="*/ 15 h 93"/>
                  <a:gd name="T78" fmla="*/ 76 w 118"/>
                  <a:gd name="T79" fmla="*/ 0 h 93"/>
                  <a:gd name="T80" fmla="*/ 42 w 118"/>
                  <a:gd name="T81" fmla="*/ 0 h 93"/>
                  <a:gd name="T82" fmla="*/ 13 w 118"/>
                  <a:gd name="T83" fmla="*/ 0 h 93"/>
                  <a:gd name="T84" fmla="*/ 0 w 118"/>
                  <a:gd name="T85" fmla="*/ 12 h 93"/>
                  <a:gd name="T86" fmla="*/ 0 w 118"/>
                  <a:gd name="T87" fmla="*/ 47 h 93"/>
                  <a:gd name="T88" fmla="*/ 10 w 118"/>
                  <a:gd name="T89" fmla="*/ 47 h 93"/>
                  <a:gd name="T90" fmla="*/ 25 w 118"/>
                  <a:gd name="T91" fmla="*/ 61 h 93"/>
                  <a:gd name="T92" fmla="*/ 25 w 118"/>
                  <a:gd name="T93" fmla="*/ 93 h 93"/>
                  <a:gd name="T94" fmla="*/ 42 w 118"/>
                  <a:gd name="T95" fmla="*/ 93 h 93"/>
                  <a:gd name="T96" fmla="*/ 42 w 118"/>
                  <a:gd name="T97" fmla="*/ 64 h 93"/>
                  <a:gd name="T98" fmla="*/ 32 w 118"/>
                  <a:gd name="T99" fmla="*/ 53 h 93"/>
                  <a:gd name="T100" fmla="*/ 42 w 118"/>
                  <a:gd name="T101" fmla="*/ 43 h 93"/>
                  <a:gd name="T102" fmla="*/ 42 w 118"/>
                  <a:gd name="T103" fmla="*/ 36 h 93"/>
                  <a:gd name="T104" fmla="*/ 32 w 118"/>
                  <a:gd name="T105" fmla="*/ 25 h 93"/>
                  <a:gd name="T106" fmla="*/ 42 w 118"/>
                  <a:gd name="T107" fmla="*/ 15 h 93"/>
                  <a:gd name="T108" fmla="*/ 42 w 118"/>
                  <a:gd name="T109" fmla="*/ 0 h 93"/>
                  <a:gd name="T110" fmla="*/ 42 w 118"/>
                  <a:gd name="T111" fmla="*/ 15 h 93"/>
                  <a:gd name="T112" fmla="*/ 42 w 118"/>
                  <a:gd name="T113" fmla="*/ 15 h 93"/>
                  <a:gd name="T114" fmla="*/ 42 w 118"/>
                  <a:gd name="T115" fmla="*/ 43 h 93"/>
                  <a:gd name="T116" fmla="*/ 42 w 118"/>
                  <a:gd name="T117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93">
                    <a:moveTo>
                      <a:pt x="93" y="93"/>
                    </a:move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2"/>
                      <a:pt x="99" y="47"/>
                      <a:pt x="109" y="47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2" y="15"/>
                      <a:pt x="87" y="19"/>
                      <a:pt x="87" y="25"/>
                    </a:cubicBezTo>
                    <a:cubicBezTo>
                      <a:pt x="87" y="31"/>
                      <a:pt x="82" y="36"/>
                      <a:pt x="76" y="3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2" y="43"/>
                      <a:pt x="87" y="47"/>
                      <a:pt x="87" y="53"/>
                    </a:cubicBezTo>
                    <a:cubicBezTo>
                      <a:pt x="87" y="59"/>
                      <a:pt x="82" y="64"/>
                      <a:pt x="76" y="64"/>
                    </a:cubicBezTo>
                    <a:cubicBezTo>
                      <a:pt x="76" y="93"/>
                      <a:pt x="76" y="93"/>
                      <a:pt x="76" y="93"/>
                    </a:cubicBezTo>
                    <a:lnTo>
                      <a:pt x="93" y="93"/>
                    </a:lnTo>
                    <a:close/>
                    <a:moveTo>
                      <a:pt x="7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8" y="15"/>
                      <a:pt x="53" y="19"/>
                      <a:pt x="53" y="25"/>
                    </a:cubicBezTo>
                    <a:cubicBezTo>
                      <a:pt x="53" y="31"/>
                      <a:pt x="48" y="36"/>
                      <a:pt x="42" y="36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8" y="43"/>
                      <a:pt x="53" y="47"/>
                      <a:pt x="53" y="53"/>
                    </a:cubicBezTo>
                    <a:cubicBezTo>
                      <a:pt x="53" y="59"/>
                      <a:pt x="48" y="64"/>
                      <a:pt x="42" y="64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0" y="64"/>
                      <a:pt x="65" y="59"/>
                      <a:pt x="65" y="53"/>
                    </a:cubicBezTo>
                    <a:cubicBezTo>
                      <a:pt x="65" y="47"/>
                      <a:pt x="70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6"/>
                      <a:pt x="65" y="31"/>
                      <a:pt x="65" y="25"/>
                    </a:cubicBezTo>
                    <a:cubicBezTo>
                      <a:pt x="65" y="19"/>
                      <a:pt x="70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lnTo>
                      <a:pt x="76" y="0"/>
                    </a:lnTo>
                    <a:close/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20" y="47"/>
                      <a:pt x="25" y="52"/>
                      <a:pt x="25" y="61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6" y="64"/>
                      <a:pt x="32" y="59"/>
                      <a:pt x="32" y="53"/>
                    </a:cubicBezTo>
                    <a:cubicBezTo>
                      <a:pt x="32" y="47"/>
                      <a:pt x="36" y="43"/>
                      <a:pt x="42" y="4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6" y="36"/>
                      <a:pt x="32" y="31"/>
                      <a:pt x="32" y="25"/>
                    </a:cubicBezTo>
                    <a:cubicBezTo>
                      <a:pt x="32" y="19"/>
                      <a:pt x="36" y="15"/>
                      <a:pt x="42" y="15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15"/>
                    </a:moveTo>
                    <a:cubicBezTo>
                      <a:pt x="42" y="15"/>
                      <a:pt x="42" y="15"/>
                      <a:pt x="42" y="15"/>
                    </a:cubicBezTo>
                    <a:close/>
                    <a:moveTo>
                      <a:pt x="42" y="43"/>
                    </a:moveTo>
                    <a:cubicBezTo>
                      <a:pt x="42" y="43"/>
                      <a:pt x="42" y="43"/>
                      <a:pt x="42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9" name="Freeform 169"/>
              <p:cNvSpPr>
                <a:spLocks/>
              </p:cNvSpPr>
              <p:nvPr/>
            </p:nvSpPr>
            <p:spPr bwMode="auto">
              <a:xfrm>
                <a:off x="-5283200" y="8639175"/>
                <a:ext cx="600075" cy="319088"/>
              </a:xfrm>
              <a:custGeom>
                <a:avLst/>
                <a:gdLst>
                  <a:gd name="T0" fmla="*/ 150 w 160"/>
                  <a:gd name="T1" fmla="*/ 0 h 85"/>
                  <a:gd name="T2" fmla="*/ 139 w 160"/>
                  <a:gd name="T3" fmla="*/ 0 h 85"/>
                  <a:gd name="T4" fmla="*/ 130 w 160"/>
                  <a:gd name="T5" fmla="*/ 0 h 85"/>
                  <a:gd name="T6" fmla="*/ 119 w 160"/>
                  <a:gd name="T7" fmla="*/ 10 h 85"/>
                  <a:gd name="T8" fmla="*/ 119 w 160"/>
                  <a:gd name="T9" fmla="*/ 47 h 85"/>
                  <a:gd name="T10" fmla="*/ 42 w 160"/>
                  <a:gd name="T11" fmla="*/ 47 h 85"/>
                  <a:gd name="T12" fmla="*/ 42 w 160"/>
                  <a:gd name="T13" fmla="*/ 10 h 85"/>
                  <a:gd name="T14" fmla="*/ 31 w 160"/>
                  <a:gd name="T15" fmla="*/ 0 h 85"/>
                  <a:gd name="T16" fmla="*/ 21 w 160"/>
                  <a:gd name="T17" fmla="*/ 0 h 85"/>
                  <a:gd name="T18" fmla="*/ 11 w 160"/>
                  <a:gd name="T19" fmla="*/ 0 h 85"/>
                  <a:gd name="T20" fmla="*/ 0 w 160"/>
                  <a:gd name="T21" fmla="*/ 10 h 85"/>
                  <a:gd name="T22" fmla="*/ 0 w 160"/>
                  <a:gd name="T23" fmla="*/ 63 h 85"/>
                  <a:gd name="T24" fmla="*/ 15 w 160"/>
                  <a:gd name="T25" fmla="*/ 79 h 85"/>
                  <a:gd name="T26" fmla="*/ 16 w 160"/>
                  <a:gd name="T27" fmla="*/ 80 h 85"/>
                  <a:gd name="T28" fmla="*/ 17 w 160"/>
                  <a:gd name="T29" fmla="*/ 83 h 85"/>
                  <a:gd name="T30" fmla="*/ 22 w 160"/>
                  <a:gd name="T31" fmla="*/ 85 h 85"/>
                  <a:gd name="T32" fmla="*/ 25 w 160"/>
                  <a:gd name="T33" fmla="*/ 85 h 85"/>
                  <a:gd name="T34" fmla="*/ 30 w 160"/>
                  <a:gd name="T35" fmla="*/ 83 h 85"/>
                  <a:gd name="T36" fmla="*/ 31 w 160"/>
                  <a:gd name="T37" fmla="*/ 80 h 85"/>
                  <a:gd name="T38" fmla="*/ 31 w 160"/>
                  <a:gd name="T39" fmla="*/ 79 h 85"/>
                  <a:gd name="T40" fmla="*/ 129 w 160"/>
                  <a:gd name="T41" fmla="*/ 79 h 85"/>
                  <a:gd name="T42" fmla="*/ 129 w 160"/>
                  <a:gd name="T43" fmla="*/ 80 h 85"/>
                  <a:gd name="T44" fmla="*/ 130 w 160"/>
                  <a:gd name="T45" fmla="*/ 83 h 85"/>
                  <a:gd name="T46" fmla="*/ 135 w 160"/>
                  <a:gd name="T47" fmla="*/ 85 h 85"/>
                  <a:gd name="T48" fmla="*/ 138 w 160"/>
                  <a:gd name="T49" fmla="*/ 85 h 85"/>
                  <a:gd name="T50" fmla="*/ 143 w 160"/>
                  <a:gd name="T51" fmla="*/ 83 h 85"/>
                  <a:gd name="T52" fmla="*/ 144 w 160"/>
                  <a:gd name="T53" fmla="*/ 80 h 85"/>
                  <a:gd name="T54" fmla="*/ 145 w 160"/>
                  <a:gd name="T55" fmla="*/ 79 h 85"/>
                  <a:gd name="T56" fmla="*/ 150 w 160"/>
                  <a:gd name="T57" fmla="*/ 79 h 85"/>
                  <a:gd name="T58" fmla="*/ 160 w 160"/>
                  <a:gd name="T59" fmla="*/ 63 h 85"/>
                  <a:gd name="T60" fmla="*/ 160 w 160"/>
                  <a:gd name="T61" fmla="*/ 10 h 85"/>
                  <a:gd name="T62" fmla="*/ 150 w 160"/>
                  <a:gd name="T6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0" h="85">
                    <a:moveTo>
                      <a:pt x="150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0"/>
                      <a:pt x="119" y="3"/>
                      <a:pt x="119" y="10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3"/>
                      <a:pt x="38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3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0"/>
                      <a:pt x="8" y="79"/>
                      <a:pt x="15" y="79"/>
                    </a:cubicBezTo>
                    <a:cubicBezTo>
                      <a:pt x="15" y="79"/>
                      <a:pt x="16" y="80"/>
                      <a:pt x="16" y="80"/>
                    </a:cubicBezTo>
                    <a:cubicBezTo>
                      <a:pt x="16" y="81"/>
                      <a:pt x="16" y="82"/>
                      <a:pt x="17" y="83"/>
                    </a:cubicBezTo>
                    <a:cubicBezTo>
                      <a:pt x="18" y="84"/>
                      <a:pt x="20" y="85"/>
                      <a:pt x="22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7" y="85"/>
                      <a:pt x="29" y="84"/>
                      <a:pt x="30" y="83"/>
                    </a:cubicBezTo>
                    <a:cubicBezTo>
                      <a:pt x="31" y="82"/>
                      <a:pt x="31" y="81"/>
                      <a:pt x="31" y="80"/>
                    </a:cubicBezTo>
                    <a:cubicBezTo>
                      <a:pt x="31" y="80"/>
                      <a:pt x="31" y="79"/>
                      <a:pt x="31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9" y="79"/>
                      <a:pt x="129" y="80"/>
                      <a:pt x="129" y="80"/>
                    </a:cubicBezTo>
                    <a:cubicBezTo>
                      <a:pt x="129" y="81"/>
                      <a:pt x="130" y="82"/>
                      <a:pt x="130" y="83"/>
                    </a:cubicBezTo>
                    <a:cubicBezTo>
                      <a:pt x="131" y="84"/>
                      <a:pt x="133" y="85"/>
                      <a:pt x="135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40" y="85"/>
                      <a:pt x="142" y="84"/>
                      <a:pt x="143" y="83"/>
                    </a:cubicBezTo>
                    <a:cubicBezTo>
                      <a:pt x="144" y="82"/>
                      <a:pt x="144" y="81"/>
                      <a:pt x="144" y="80"/>
                    </a:cubicBezTo>
                    <a:cubicBezTo>
                      <a:pt x="145" y="80"/>
                      <a:pt x="145" y="79"/>
                      <a:pt x="145" y="79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7" y="79"/>
                      <a:pt x="160" y="70"/>
                      <a:pt x="160" y="63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60" y="3"/>
                      <a:pt x="157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0" name="Oval 170"/>
              <p:cNvSpPr>
                <a:spLocks noChangeArrowheads="1"/>
              </p:cNvSpPr>
              <p:nvPr/>
            </p:nvSpPr>
            <p:spPr bwMode="auto">
              <a:xfrm>
                <a:off x="-5068888" y="8520113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1" name="Oval 171"/>
              <p:cNvSpPr>
                <a:spLocks noChangeArrowheads="1"/>
              </p:cNvSpPr>
              <p:nvPr/>
            </p:nvSpPr>
            <p:spPr bwMode="auto">
              <a:xfrm>
                <a:off x="-4941888" y="8520113"/>
                <a:ext cx="44450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2" name="Oval 172"/>
              <p:cNvSpPr>
                <a:spLocks noChangeArrowheads="1"/>
              </p:cNvSpPr>
              <p:nvPr/>
            </p:nvSpPr>
            <p:spPr bwMode="auto">
              <a:xfrm>
                <a:off x="-5068888" y="8624888"/>
                <a:ext cx="47625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3" name="Oval 173"/>
              <p:cNvSpPr>
                <a:spLocks noChangeArrowheads="1"/>
              </p:cNvSpPr>
              <p:nvPr/>
            </p:nvSpPr>
            <p:spPr bwMode="auto">
              <a:xfrm>
                <a:off x="-4941888" y="8624888"/>
                <a:ext cx="44450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4" name="Freeform 174"/>
              <p:cNvSpPr>
                <a:spLocks noEditPoints="1"/>
              </p:cNvSpPr>
              <p:nvPr/>
            </p:nvSpPr>
            <p:spPr bwMode="auto">
              <a:xfrm>
                <a:off x="-2709863" y="2819400"/>
                <a:ext cx="728663" cy="338138"/>
              </a:xfrm>
              <a:custGeom>
                <a:avLst/>
                <a:gdLst>
                  <a:gd name="T0" fmla="*/ 409 w 459"/>
                  <a:gd name="T1" fmla="*/ 0 h 213"/>
                  <a:gd name="T2" fmla="*/ 409 w 459"/>
                  <a:gd name="T3" fmla="*/ 71 h 213"/>
                  <a:gd name="T4" fmla="*/ 409 w 459"/>
                  <a:gd name="T5" fmla="*/ 71 h 213"/>
                  <a:gd name="T6" fmla="*/ 409 w 459"/>
                  <a:gd name="T7" fmla="*/ 31 h 213"/>
                  <a:gd name="T8" fmla="*/ 397 w 459"/>
                  <a:gd name="T9" fmla="*/ 90 h 213"/>
                  <a:gd name="T10" fmla="*/ 378 w 459"/>
                  <a:gd name="T11" fmla="*/ 154 h 213"/>
                  <a:gd name="T12" fmla="*/ 378 w 459"/>
                  <a:gd name="T13" fmla="*/ 194 h 213"/>
                  <a:gd name="T14" fmla="*/ 378 w 459"/>
                  <a:gd name="T15" fmla="*/ 194 h 213"/>
                  <a:gd name="T16" fmla="*/ 378 w 459"/>
                  <a:gd name="T17" fmla="*/ 0 h 213"/>
                  <a:gd name="T18" fmla="*/ 369 w 459"/>
                  <a:gd name="T19" fmla="*/ 71 h 213"/>
                  <a:gd name="T20" fmla="*/ 378 w 459"/>
                  <a:gd name="T21" fmla="*/ 130 h 213"/>
                  <a:gd name="T22" fmla="*/ 378 w 459"/>
                  <a:gd name="T23" fmla="*/ 0 h 213"/>
                  <a:gd name="T24" fmla="*/ 317 w 459"/>
                  <a:gd name="T25" fmla="*/ 194 h 213"/>
                  <a:gd name="T26" fmla="*/ 317 w 459"/>
                  <a:gd name="T27" fmla="*/ 0 h 213"/>
                  <a:gd name="T28" fmla="*/ 317 w 459"/>
                  <a:gd name="T29" fmla="*/ 130 h 213"/>
                  <a:gd name="T30" fmla="*/ 328 w 459"/>
                  <a:gd name="T31" fmla="*/ 71 h 213"/>
                  <a:gd name="T32" fmla="*/ 347 w 459"/>
                  <a:gd name="T33" fmla="*/ 0 h 213"/>
                  <a:gd name="T34" fmla="*/ 288 w 459"/>
                  <a:gd name="T35" fmla="*/ 194 h 213"/>
                  <a:gd name="T36" fmla="*/ 288 w 459"/>
                  <a:gd name="T37" fmla="*/ 0 h 213"/>
                  <a:gd name="T38" fmla="*/ 288 w 459"/>
                  <a:gd name="T39" fmla="*/ 71 h 213"/>
                  <a:gd name="T40" fmla="*/ 298 w 459"/>
                  <a:gd name="T41" fmla="*/ 130 h 213"/>
                  <a:gd name="T42" fmla="*/ 317 w 459"/>
                  <a:gd name="T43" fmla="*/ 0 h 213"/>
                  <a:gd name="T44" fmla="*/ 257 w 459"/>
                  <a:gd name="T45" fmla="*/ 194 h 213"/>
                  <a:gd name="T46" fmla="*/ 257 w 459"/>
                  <a:gd name="T47" fmla="*/ 0 h 213"/>
                  <a:gd name="T48" fmla="*/ 257 w 459"/>
                  <a:gd name="T49" fmla="*/ 130 h 213"/>
                  <a:gd name="T50" fmla="*/ 267 w 459"/>
                  <a:gd name="T51" fmla="*/ 71 h 213"/>
                  <a:gd name="T52" fmla="*/ 288 w 459"/>
                  <a:gd name="T53" fmla="*/ 0 h 213"/>
                  <a:gd name="T54" fmla="*/ 227 w 459"/>
                  <a:gd name="T55" fmla="*/ 194 h 213"/>
                  <a:gd name="T56" fmla="*/ 227 w 459"/>
                  <a:gd name="T57" fmla="*/ 0 h 213"/>
                  <a:gd name="T58" fmla="*/ 227 w 459"/>
                  <a:gd name="T59" fmla="*/ 71 h 213"/>
                  <a:gd name="T60" fmla="*/ 239 w 459"/>
                  <a:gd name="T61" fmla="*/ 130 h 213"/>
                  <a:gd name="T62" fmla="*/ 257 w 459"/>
                  <a:gd name="T63" fmla="*/ 0 h 213"/>
                  <a:gd name="T64" fmla="*/ 198 w 459"/>
                  <a:gd name="T65" fmla="*/ 194 h 213"/>
                  <a:gd name="T66" fmla="*/ 198 w 459"/>
                  <a:gd name="T67" fmla="*/ 0 h 213"/>
                  <a:gd name="T68" fmla="*/ 198 w 459"/>
                  <a:gd name="T69" fmla="*/ 130 h 213"/>
                  <a:gd name="T70" fmla="*/ 208 w 459"/>
                  <a:gd name="T71" fmla="*/ 71 h 213"/>
                  <a:gd name="T72" fmla="*/ 227 w 459"/>
                  <a:gd name="T73" fmla="*/ 0 h 213"/>
                  <a:gd name="T74" fmla="*/ 168 w 459"/>
                  <a:gd name="T75" fmla="*/ 194 h 213"/>
                  <a:gd name="T76" fmla="*/ 168 w 459"/>
                  <a:gd name="T77" fmla="*/ 0 h 213"/>
                  <a:gd name="T78" fmla="*/ 168 w 459"/>
                  <a:gd name="T79" fmla="*/ 71 h 213"/>
                  <a:gd name="T80" fmla="*/ 177 w 459"/>
                  <a:gd name="T81" fmla="*/ 130 h 213"/>
                  <a:gd name="T82" fmla="*/ 198 w 459"/>
                  <a:gd name="T83" fmla="*/ 0 h 213"/>
                  <a:gd name="T84" fmla="*/ 137 w 459"/>
                  <a:gd name="T85" fmla="*/ 194 h 213"/>
                  <a:gd name="T86" fmla="*/ 137 w 459"/>
                  <a:gd name="T87" fmla="*/ 0 h 213"/>
                  <a:gd name="T88" fmla="*/ 137 w 459"/>
                  <a:gd name="T89" fmla="*/ 130 h 213"/>
                  <a:gd name="T90" fmla="*/ 146 w 459"/>
                  <a:gd name="T91" fmla="*/ 71 h 213"/>
                  <a:gd name="T92" fmla="*/ 168 w 459"/>
                  <a:gd name="T93" fmla="*/ 0 h 213"/>
                  <a:gd name="T94" fmla="*/ 106 w 459"/>
                  <a:gd name="T95" fmla="*/ 194 h 213"/>
                  <a:gd name="T96" fmla="*/ 106 w 459"/>
                  <a:gd name="T97" fmla="*/ 0 h 213"/>
                  <a:gd name="T98" fmla="*/ 106 w 459"/>
                  <a:gd name="T99" fmla="*/ 71 h 213"/>
                  <a:gd name="T100" fmla="*/ 118 w 459"/>
                  <a:gd name="T101" fmla="*/ 130 h 213"/>
                  <a:gd name="T102" fmla="*/ 137 w 459"/>
                  <a:gd name="T103" fmla="*/ 0 h 213"/>
                  <a:gd name="T104" fmla="*/ 78 w 459"/>
                  <a:gd name="T105" fmla="*/ 194 h 213"/>
                  <a:gd name="T106" fmla="*/ 78 w 459"/>
                  <a:gd name="T107" fmla="*/ 0 h 213"/>
                  <a:gd name="T108" fmla="*/ 78 w 459"/>
                  <a:gd name="T109" fmla="*/ 130 h 213"/>
                  <a:gd name="T110" fmla="*/ 87 w 459"/>
                  <a:gd name="T111" fmla="*/ 71 h 213"/>
                  <a:gd name="T112" fmla="*/ 106 w 459"/>
                  <a:gd name="T113" fmla="*/ 0 h 213"/>
                  <a:gd name="T114" fmla="*/ 78 w 459"/>
                  <a:gd name="T115" fmla="*/ 154 h 213"/>
                  <a:gd name="T116" fmla="*/ 56 w 459"/>
                  <a:gd name="T117" fmla="*/ 90 h 213"/>
                  <a:gd name="T118" fmla="*/ 47 w 459"/>
                  <a:gd name="T119" fmla="*/ 31 h 213"/>
                  <a:gd name="T120" fmla="*/ 47 w 459"/>
                  <a:gd name="T121" fmla="*/ 213 h 213"/>
                  <a:gd name="T122" fmla="*/ 26 w 459"/>
                  <a:gd name="T123" fmla="*/ 71 h 213"/>
                  <a:gd name="T124" fmla="*/ 47 w 459"/>
                  <a:gd name="T1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9" h="213">
                    <a:moveTo>
                      <a:pt x="409" y="213"/>
                    </a:moveTo>
                    <a:lnTo>
                      <a:pt x="459" y="213"/>
                    </a:lnTo>
                    <a:lnTo>
                      <a:pt x="459" y="0"/>
                    </a:lnTo>
                    <a:lnTo>
                      <a:pt x="409" y="0"/>
                    </a:lnTo>
                    <a:lnTo>
                      <a:pt x="409" y="31"/>
                    </a:lnTo>
                    <a:lnTo>
                      <a:pt x="428" y="31"/>
                    </a:lnTo>
                    <a:lnTo>
                      <a:pt x="428" y="71"/>
                    </a:lnTo>
                    <a:lnTo>
                      <a:pt x="409" y="71"/>
                    </a:lnTo>
                    <a:lnTo>
                      <a:pt x="409" y="213"/>
                    </a:lnTo>
                    <a:close/>
                    <a:moveTo>
                      <a:pt x="378" y="213"/>
                    </a:moveTo>
                    <a:lnTo>
                      <a:pt x="409" y="213"/>
                    </a:lnTo>
                    <a:lnTo>
                      <a:pt x="409" y="71"/>
                    </a:lnTo>
                    <a:lnTo>
                      <a:pt x="388" y="71"/>
                    </a:lnTo>
                    <a:lnTo>
                      <a:pt x="388" y="31"/>
                    </a:lnTo>
                    <a:lnTo>
                      <a:pt x="388" y="31"/>
                    </a:lnTo>
                    <a:lnTo>
                      <a:pt x="409" y="31"/>
                    </a:lnTo>
                    <a:lnTo>
                      <a:pt x="409" y="0"/>
                    </a:lnTo>
                    <a:lnTo>
                      <a:pt x="378" y="0"/>
                    </a:lnTo>
                    <a:lnTo>
                      <a:pt x="378" y="90"/>
                    </a:lnTo>
                    <a:lnTo>
                      <a:pt x="397" y="90"/>
                    </a:lnTo>
                    <a:lnTo>
                      <a:pt x="397" y="130"/>
                    </a:lnTo>
                    <a:lnTo>
                      <a:pt x="397" y="130"/>
                    </a:lnTo>
                    <a:lnTo>
                      <a:pt x="378" y="130"/>
                    </a:lnTo>
                    <a:lnTo>
                      <a:pt x="378" y="154"/>
                    </a:lnTo>
                    <a:lnTo>
                      <a:pt x="378" y="15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213"/>
                    </a:lnTo>
                    <a:close/>
                    <a:moveTo>
                      <a:pt x="347" y="213"/>
                    </a:moveTo>
                    <a:lnTo>
                      <a:pt x="378" y="213"/>
                    </a:lnTo>
                    <a:lnTo>
                      <a:pt x="378" y="194"/>
                    </a:lnTo>
                    <a:lnTo>
                      <a:pt x="347" y="194"/>
                    </a:lnTo>
                    <a:lnTo>
                      <a:pt x="347" y="213"/>
                    </a:lnTo>
                    <a:lnTo>
                      <a:pt x="347" y="213"/>
                    </a:lnTo>
                    <a:close/>
                    <a:moveTo>
                      <a:pt x="378" y="0"/>
                    </a:moveTo>
                    <a:lnTo>
                      <a:pt x="347" y="0"/>
                    </a:lnTo>
                    <a:lnTo>
                      <a:pt x="347" y="31"/>
                    </a:lnTo>
                    <a:lnTo>
                      <a:pt x="369" y="31"/>
                    </a:lnTo>
                    <a:lnTo>
                      <a:pt x="369" y="71"/>
                    </a:lnTo>
                    <a:lnTo>
                      <a:pt x="347" y="71"/>
                    </a:lnTo>
                    <a:lnTo>
                      <a:pt x="347" y="154"/>
                    </a:lnTo>
                    <a:lnTo>
                      <a:pt x="378" y="154"/>
                    </a:lnTo>
                    <a:lnTo>
                      <a:pt x="378" y="130"/>
                    </a:lnTo>
                    <a:lnTo>
                      <a:pt x="357" y="130"/>
                    </a:lnTo>
                    <a:lnTo>
                      <a:pt x="357" y="90"/>
                    </a:lnTo>
                    <a:lnTo>
                      <a:pt x="378" y="90"/>
                    </a:lnTo>
                    <a:lnTo>
                      <a:pt x="378" y="0"/>
                    </a:lnTo>
                    <a:close/>
                    <a:moveTo>
                      <a:pt x="317" y="213"/>
                    </a:moveTo>
                    <a:lnTo>
                      <a:pt x="347" y="213"/>
                    </a:lnTo>
                    <a:lnTo>
                      <a:pt x="347" y="194"/>
                    </a:lnTo>
                    <a:lnTo>
                      <a:pt x="317" y="194"/>
                    </a:lnTo>
                    <a:lnTo>
                      <a:pt x="317" y="213"/>
                    </a:lnTo>
                    <a:lnTo>
                      <a:pt x="317" y="213"/>
                    </a:lnTo>
                    <a:close/>
                    <a:moveTo>
                      <a:pt x="347" y="0"/>
                    </a:moveTo>
                    <a:lnTo>
                      <a:pt x="317" y="0"/>
                    </a:lnTo>
                    <a:lnTo>
                      <a:pt x="317" y="90"/>
                    </a:lnTo>
                    <a:lnTo>
                      <a:pt x="338" y="90"/>
                    </a:lnTo>
                    <a:lnTo>
                      <a:pt x="338" y="130"/>
                    </a:lnTo>
                    <a:lnTo>
                      <a:pt x="317" y="130"/>
                    </a:lnTo>
                    <a:lnTo>
                      <a:pt x="317" y="154"/>
                    </a:lnTo>
                    <a:lnTo>
                      <a:pt x="347" y="154"/>
                    </a:lnTo>
                    <a:lnTo>
                      <a:pt x="347" y="71"/>
                    </a:lnTo>
                    <a:lnTo>
                      <a:pt x="328" y="71"/>
                    </a:lnTo>
                    <a:lnTo>
                      <a:pt x="328" y="31"/>
                    </a:lnTo>
                    <a:lnTo>
                      <a:pt x="328" y="31"/>
                    </a:lnTo>
                    <a:lnTo>
                      <a:pt x="347" y="31"/>
                    </a:lnTo>
                    <a:lnTo>
                      <a:pt x="347" y="0"/>
                    </a:lnTo>
                    <a:close/>
                    <a:moveTo>
                      <a:pt x="288" y="213"/>
                    </a:moveTo>
                    <a:lnTo>
                      <a:pt x="317" y="213"/>
                    </a:lnTo>
                    <a:lnTo>
                      <a:pt x="317" y="194"/>
                    </a:lnTo>
                    <a:lnTo>
                      <a:pt x="288" y="194"/>
                    </a:lnTo>
                    <a:lnTo>
                      <a:pt x="288" y="213"/>
                    </a:lnTo>
                    <a:lnTo>
                      <a:pt x="288" y="213"/>
                    </a:lnTo>
                    <a:close/>
                    <a:moveTo>
                      <a:pt x="317" y="0"/>
                    </a:moveTo>
                    <a:lnTo>
                      <a:pt x="288" y="0"/>
                    </a:lnTo>
                    <a:lnTo>
                      <a:pt x="288" y="31"/>
                    </a:lnTo>
                    <a:lnTo>
                      <a:pt x="307" y="31"/>
                    </a:lnTo>
                    <a:lnTo>
                      <a:pt x="307" y="71"/>
                    </a:lnTo>
                    <a:lnTo>
                      <a:pt x="288" y="71"/>
                    </a:lnTo>
                    <a:lnTo>
                      <a:pt x="288" y="154"/>
                    </a:lnTo>
                    <a:lnTo>
                      <a:pt x="317" y="154"/>
                    </a:lnTo>
                    <a:lnTo>
                      <a:pt x="317" y="130"/>
                    </a:lnTo>
                    <a:lnTo>
                      <a:pt x="298" y="130"/>
                    </a:lnTo>
                    <a:lnTo>
                      <a:pt x="298" y="130"/>
                    </a:lnTo>
                    <a:lnTo>
                      <a:pt x="298" y="90"/>
                    </a:lnTo>
                    <a:lnTo>
                      <a:pt x="317" y="90"/>
                    </a:lnTo>
                    <a:lnTo>
                      <a:pt x="317" y="0"/>
                    </a:lnTo>
                    <a:close/>
                    <a:moveTo>
                      <a:pt x="257" y="213"/>
                    </a:moveTo>
                    <a:lnTo>
                      <a:pt x="288" y="213"/>
                    </a:lnTo>
                    <a:lnTo>
                      <a:pt x="288" y="194"/>
                    </a:lnTo>
                    <a:lnTo>
                      <a:pt x="257" y="194"/>
                    </a:lnTo>
                    <a:lnTo>
                      <a:pt x="257" y="213"/>
                    </a:lnTo>
                    <a:lnTo>
                      <a:pt x="257" y="213"/>
                    </a:lnTo>
                    <a:close/>
                    <a:moveTo>
                      <a:pt x="288" y="0"/>
                    </a:moveTo>
                    <a:lnTo>
                      <a:pt x="257" y="0"/>
                    </a:lnTo>
                    <a:lnTo>
                      <a:pt x="257" y="90"/>
                    </a:lnTo>
                    <a:lnTo>
                      <a:pt x="276" y="90"/>
                    </a:lnTo>
                    <a:lnTo>
                      <a:pt x="276" y="130"/>
                    </a:lnTo>
                    <a:lnTo>
                      <a:pt x="257" y="130"/>
                    </a:lnTo>
                    <a:lnTo>
                      <a:pt x="257" y="154"/>
                    </a:lnTo>
                    <a:lnTo>
                      <a:pt x="288" y="154"/>
                    </a:lnTo>
                    <a:lnTo>
                      <a:pt x="288" y="71"/>
                    </a:lnTo>
                    <a:lnTo>
                      <a:pt x="267" y="71"/>
                    </a:lnTo>
                    <a:lnTo>
                      <a:pt x="267" y="31"/>
                    </a:lnTo>
                    <a:lnTo>
                      <a:pt x="267" y="31"/>
                    </a:lnTo>
                    <a:lnTo>
                      <a:pt x="288" y="31"/>
                    </a:lnTo>
                    <a:lnTo>
                      <a:pt x="288" y="0"/>
                    </a:lnTo>
                    <a:close/>
                    <a:moveTo>
                      <a:pt x="227" y="213"/>
                    </a:moveTo>
                    <a:lnTo>
                      <a:pt x="257" y="213"/>
                    </a:lnTo>
                    <a:lnTo>
                      <a:pt x="257" y="194"/>
                    </a:lnTo>
                    <a:lnTo>
                      <a:pt x="227" y="194"/>
                    </a:lnTo>
                    <a:lnTo>
                      <a:pt x="227" y="213"/>
                    </a:lnTo>
                    <a:lnTo>
                      <a:pt x="227" y="213"/>
                    </a:lnTo>
                    <a:close/>
                    <a:moveTo>
                      <a:pt x="257" y="0"/>
                    </a:moveTo>
                    <a:lnTo>
                      <a:pt x="227" y="0"/>
                    </a:lnTo>
                    <a:lnTo>
                      <a:pt x="227" y="31"/>
                    </a:lnTo>
                    <a:lnTo>
                      <a:pt x="248" y="31"/>
                    </a:lnTo>
                    <a:lnTo>
                      <a:pt x="248" y="71"/>
                    </a:lnTo>
                    <a:lnTo>
                      <a:pt x="227" y="71"/>
                    </a:lnTo>
                    <a:lnTo>
                      <a:pt x="227" y="154"/>
                    </a:lnTo>
                    <a:lnTo>
                      <a:pt x="257" y="154"/>
                    </a:lnTo>
                    <a:lnTo>
                      <a:pt x="25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39" y="90"/>
                    </a:lnTo>
                    <a:lnTo>
                      <a:pt x="257" y="90"/>
                    </a:lnTo>
                    <a:lnTo>
                      <a:pt x="257" y="0"/>
                    </a:lnTo>
                    <a:close/>
                    <a:moveTo>
                      <a:pt x="198" y="213"/>
                    </a:moveTo>
                    <a:lnTo>
                      <a:pt x="227" y="213"/>
                    </a:lnTo>
                    <a:lnTo>
                      <a:pt x="227" y="194"/>
                    </a:lnTo>
                    <a:lnTo>
                      <a:pt x="198" y="194"/>
                    </a:lnTo>
                    <a:lnTo>
                      <a:pt x="198" y="213"/>
                    </a:lnTo>
                    <a:lnTo>
                      <a:pt x="198" y="213"/>
                    </a:lnTo>
                    <a:close/>
                    <a:moveTo>
                      <a:pt x="227" y="0"/>
                    </a:moveTo>
                    <a:lnTo>
                      <a:pt x="198" y="0"/>
                    </a:lnTo>
                    <a:lnTo>
                      <a:pt x="198" y="90"/>
                    </a:lnTo>
                    <a:lnTo>
                      <a:pt x="217" y="90"/>
                    </a:lnTo>
                    <a:lnTo>
                      <a:pt x="217" y="130"/>
                    </a:lnTo>
                    <a:lnTo>
                      <a:pt x="198" y="130"/>
                    </a:lnTo>
                    <a:lnTo>
                      <a:pt x="198" y="154"/>
                    </a:lnTo>
                    <a:lnTo>
                      <a:pt x="227" y="154"/>
                    </a:lnTo>
                    <a:lnTo>
                      <a:pt x="227" y="71"/>
                    </a:lnTo>
                    <a:lnTo>
                      <a:pt x="208" y="7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27" y="31"/>
                    </a:lnTo>
                    <a:lnTo>
                      <a:pt x="227" y="0"/>
                    </a:lnTo>
                    <a:close/>
                    <a:moveTo>
                      <a:pt x="168" y="213"/>
                    </a:moveTo>
                    <a:lnTo>
                      <a:pt x="198" y="213"/>
                    </a:lnTo>
                    <a:lnTo>
                      <a:pt x="198" y="194"/>
                    </a:lnTo>
                    <a:lnTo>
                      <a:pt x="168" y="194"/>
                    </a:lnTo>
                    <a:lnTo>
                      <a:pt x="168" y="213"/>
                    </a:lnTo>
                    <a:lnTo>
                      <a:pt x="168" y="213"/>
                    </a:lnTo>
                    <a:close/>
                    <a:moveTo>
                      <a:pt x="198" y="0"/>
                    </a:moveTo>
                    <a:lnTo>
                      <a:pt x="168" y="0"/>
                    </a:lnTo>
                    <a:lnTo>
                      <a:pt x="168" y="31"/>
                    </a:lnTo>
                    <a:lnTo>
                      <a:pt x="186" y="31"/>
                    </a:lnTo>
                    <a:lnTo>
                      <a:pt x="186" y="71"/>
                    </a:lnTo>
                    <a:lnTo>
                      <a:pt x="168" y="71"/>
                    </a:lnTo>
                    <a:lnTo>
                      <a:pt x="168" y="154"/>
                    </a:lnTo>
                    <a:lnTo>
                      <a:pt x="198" y="154"/>
                    </a:lnTo>
                    <a:lnTo>
                      <a:pt x="198" y="130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90"/>
                    </a:lnTo>
                    <a:lnTo>
                      <a:pt x="198" y="90"/>
                    </a:lnTo>
                    <a:lnTo>
                      <a:pt x="198" y="0"/>
                    </a:lnTo>
                    <a:close/>
                    <a:moveTo>
                      <a:pt x="137" y="213"/>
                    </a:moveTo>
                    <a:lnTo>
                      <a:pt x="168" y="213"/>
                    </a:lnTo>
                    <a:lnTo>
                      <a:pt x="168" y="194"/>
                    </a:lnTo>
                    <a:lnTo>
                      <a:pt x="137" y="194"/>
                    </a:lnTo>
                    <a:lnTo>
                      <a:pt x="137" y="213"/>
                    </a:lnTo>
                    <a:lnTo>
                      <a:pt x="137" y="213"/>
                    </a:lnTo>
                    <a:close/>
                    <a:moveTo>
                      <a:pt x="168" y="0"/>
                    </a:moveTo>
                    <a:lnTo>
                      <a:pt x="137" y="0"/>
                    </a:lnTo>
                    <a:lnTo>
                      <a:pt x="137" y="90"/>
                    </a:lnTo>
                    <a:lnTo>
                      <a:pt x="158" y="90"/>
                    </a:lnTo>
                    <a:lnTo>
                      <a:pt x="158" y="130"/>
                    </a:lnTo>
                    <a:lnTo>
                      <a:pt x="137" y="130"/>
                    </a:lnTo>
                    <a:lnTo>
                      <a:pt x="137" y="154"/>
                    </a:lnTo>
                    <a:lnTo>
                      <a:pt x="168" y="154"/>
                    </a:lnTo>
                    <a:lnTo>
                      <a:pt x="168" y="71"/>
                    </a:lnTo>
                    <a:lnTo>
                      <a:pt x="146" y="71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68" y="31"/>
                    </a:lnTo>
                    <a:lnTo>
                      <a:pt x="168" y="0"/>
                    </a:lnTo>
                    <a:close/>
                    <a:moveTo>
                      <a:pt x="106" y="213"/>
                    </a:moveTo>
                    <a:lnTo>
                      <a:pt x="137" y="213"/>
                    </a:lnTo>
                    <a:lnTo>
                      <a:pt x="137" y="194"/>
                    </a:lnTo>
                    <a:lnTo>
                      <a:pt x="106" y="194"/>
                    </a:lnTo>
                    <a:lnTo>
                      <a:pt x="106" y="213"/>
                    </a:lnTo>
                    <a:lnTo>
                      <a:pt x="106" y="213"/>
                    </a:lnTo>
                    <a:close/>
                    <a:moveTo>
                      <a:pt x="137" y="0"/>
                    </a:moveTo>
                    <a:lnTo>
                      <a:pt x="106" y="0"/>
                    </a:lnTo>
                    <a:lnTo>
                      <a:pt x="106" y="31"/>
                    </a:lnTo>
                    <a:lnTo>
                      <a:pt x="127" y="31"/>
                    </a:lnTo>
                    <a:lnTo>
                      <a:pt x="127" y="71"/>
                    </a:lnTo>
                    <a:lnTo>
                      <a:pt x="106" y="71"/>
                    </a:lnTo>
                    <a:lnTo>
                      <a:pt x="106" y="154"/>
                    </a:lnTo>
                    <a:lnTo>
                      <a:pt x="137" y="154"/>
                    </a:lnTo>
                    <a:lnTo>
                      <a:pt x="137" y="130"/>
                    </a:lnTo>
                    <a:lnTo>
                      <a:pt x="118" y="130"/>
                    </a:lnTo>
                    <a:lnTo>
                      <a:pt x="118" y="130"/>
                    </a:lnTo>
                    <a:lnTo>
                      <a:pt x="118" y="90"/>
                    </a:lnTo>
                    <a:lnTo>
                      <a:pt x="137" y="90"/>
                    </a:lnTo>
                    <a:lnTo>
                      <a:pt x="137" y="0"/>
                    </a:lnTo>
                    <a:close/>
                    <a:moveTo>
                      <a:pt x="78" y="213"/>
                    </a:moveTo>
                    <a:lnTo>
                      <a:pt x="106" y="213"/>
                    </a:lnTo>
                    <a:lnTo>
                      <a:pt x="106" y="194"/>
                    </a:lnTo>
                    <a:lnTo>
                      <a:pt x="78" y="194"/>
                    </a:lnTo>
                    <a:lnTo>
                      <a:pt x="78" y="213"/>
                    </a:lnTo>
                    <a:lnTo>
                      <a:pt x="78" y="213"/>
                    </a:lnTo>
                    <a:close/>
                    <a:moveTo>
                      <a:pt x="106" y="0"/>
                    </a:moveTo>
                    <a:lnTo>
                      <a:pt x="78" y="0"/>
                    </a:lnTo>
                    <a:lnTo>
                      <a:pt x="78" y="90"/>
                    </a:lnTo>
                    <a:lnTo>
                      <a:pt x="97" y="90"/>
                    </a:lnTo>
                    <a:lnTo>
                      <a:pt x="97" y="130"/>
                    </a:lnTo>
                    <a:lnTo>
                      <a:pt x="78" y="130"/>
                    </a:lnTo>
                    <a:lnTo>
                      <a:pt x="78" y="154"/>
                    </a:lnTo>
                    <a:lnTo>
                      <a:pt x="106" y="154"/>
                    </a:lnTo>
                    <a:lnTo>
                      <a:pt x="106" y="71"/>
                    </a:lnTo>
                    <a:lnTo>
                      <a:pt x="87" y="71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106" y="31"/>
                    </a:lnTo>
                    <a:lnTo>
                      <a:pt x="106" y="0"/>
                    </a:lnTo>
                    <a:close/>
                    <a:moveTo>
                      <a:pt x="47" y="213"/>
                    </a:moveTo>
                    <a:lnTo>
                      <a:pt x="78" y="213"/>
                    </a:lnTo>
                    <a:lnTo>
                      <a:pt x="78" y="194"/>
                    </a:lnTo>
                    <a:lnTo>
                      <a:pt x="78" y="154"/>
                    </a:lnTo>
                    <a:lnTo>
                      <a:pt x="78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90"/>
                    </a:lnTo>
                    <a:lnTo>
                      <a:pt x="78" y="90"/>
                    </a:lnTo>
                    <a:lnTo>
                      <a:pt x="78" y="0"/>
                    </a:lnTo>
                    <a:lnTo>
                      <a:pt x="47" y="0"/>
                    </a:lnTo>
                    <a:lnTo>
                      <a:pt x="47" y="31"/>
                    </a:lnTo>
                    <a:lnTo>
                      <a:pt x="66" y="31"/>
                    </a:lnTo>
                    <a:lnTo>
                      <a:pt x="66" y="71"/>
                    </a:lnTo>
                    <a:lnTo>
                      <a:pt x="47" y="71"/>
                    </a:lnTo>
                    <a:lnTo>
                      <a:pt x="47" y="213"/>
                    </a:lnTo>
                    <a:close/>
                    <a:moveTo>
                      <a:pt x="0" y="213"/>
                    </a:moveTo>
                    <a:lnTo>
                      <a:pt x="47" y="213"/>
                    </a:lnTo>
                    <a:lnTo>
                      <a:pt x="47" y="71"/>
                    </a:lnTo>
                    <a:lnTo>
                      <a:pt x="26" y="7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5" name="Freeform 175"/>
              <p:cNvSpPr>
                <a:spLocks/>
              </p:cNvSpPr>
              <p:nvPr/>
            </p:nvSpPr>
            <p:spPr bwMode="auto">
              <a:xfrm>
                <a:off x="-2574925" y="2665412"/>
                <a:ext cx="420688" cy="101600"/>
              </a:xfrm>
              <a:custGeom>
                <a:avLst/>
                <a:gdLst>
                  <a:gd name="T0" fmla="*/ 0 w 112"/>
                  <a:gd name="T1" fmla="*/ 13 h 27"/>
                  <a:gd name="T2" fmla="*/ 8 w 112"/>
                  <a:gd name="T3" fmla="*/ 27 h 27"/>
                  <a:gd name="T4" fmla="*/ 56 w 112"/>
                  <a:gd name="T5" fmla="*/ 16 h 27"/>
                  <a:gd name="T6" fmla="*/ 104 w 112"/>
                  <a:gd name="T7" fmla="*/ 27 h 27"/>
                  <a:gd name="T8" fmla="*/ 112 w 112"/>
                  <a:gd name="T9" fmla="*/ 13 h 27"/>
                  <a:gd name="T10" fmla="*/ 56 w 112"/>
                  <a:gd name="T11" fmla="*/ 0 h 27"/>
                  <a:gd name="T12" fmla="*/ 0 w 112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27">
                    <a:moveTo>
                      <a:pt x="0" y="13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21" y="20"/>
                      <a:pt x="38" y="16"/>
                      <a:pt x="56" y="16"/>
                    </a:cubicBezTo>
                    <a:cubicBezTo>
                      <a:pt x="74" y="16"/>
                      <a:pt x="91" y="20"/>
                      <a:pt x="104" y="27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96" y="5"/>
                      <a:pt x="76" y="0"/>
                      <a:pt x="56" y="0"/>
                    </a:cubicBezTo>
                    <a:cubicBezTo>
                      <a:pt x="36" y="0"/>
                      <a:pt x="16" y="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6" name="Freeform 176"/>
              <p:cNvSpPr>
                <a:spLocks/>
              </p:cNvSpPr>
              <p:nvPr/>
            </p:nvSpPr>
            <p:spPr bwMode="auto">
              <a:xfrm>
                <a:off x="-2646363" y="2552700"/>
                <a:ext cx="563563" cy="117475"/>
              </a:xfrm>
              <a:custGeom>
                <a:avLst/>
                <a:gdLst>
                  <a:gd name="T0" fmla="*/ 150 w 150"/>
                  <a:gd name="T1" fmla="*/ 17 h 31"/>
                  <a:gd name="T2" fmla="*/ 75 w 150"/>
                  <a:gd name="T3" fmla="*/ 0 h 31"/>
                  <a:gd name="T4" fmla="*/ 0 w 150"/>
                  <a:gd name="T5" fmla="*/ 17 h 31"/>
                  <a:gd name="T6" fmla="*/ 8 w 150"/>
                  <a:gd name="T7" fmla="*/ 31 h 31"/>
                  <a:gd name="T8" fmla="*/ 75 w 150"/>
                  <a:gd name="T9" fmla="*/ 15 h 31"/>
                  <a:gd name="T10" fmla="*/ 142 w 150"/>
                  <a:gd name="T11" fmla="*/ 31 h 31"/>
                  <a:gd name="T12" fmla="*/ 150 w 150"/>
                  <a:gd name="T1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1">
                    <a:moveTo>
                      <a:pt x="150" y="17"/>
                    </a:moveTo>
                    <a:cubicBezTo>
                      <a:pt x="129" y="6"/>
                      <a:pt x="102" y="0"/>
                      <a:pt x="75" y="0"/>
                    </a:cubicBezTo>
                    <a:cubicBezTo>
                      <a:pt x="48" y="0"/>
                      <a:pt x="21" y="6"/>
                      <a:pt x="0" y="1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7" y="21"/>
                      <a:pt x="50" y="15"/>
                      <a:pt x="75" y="15"/>
                    </a:cubicBezTo>
                    <a:cubicBezTo>
                      <a:pt x="100" y="15"/>
                      <a:pt x="123" y="21"/>
                      <a:pt x="142" y="31"/>
                    </a:cubicBezTo>
                    <a:lnTo>
                      <a:pt x="15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7" name="Freeform 177"/>
              <p:cNvSpPr>
                <a:spLocks/>
              </p:cNvSpPr>
              <p:nvPr/>
            </p:nvSpPr>
            <p:spPr bwMode="auto">
              <a:xfrm>
                <a:off x="-4422775" y="5965825"/>
                <a:ext cx="130175" cy="195263"/>
              </a:xfrm>
              <a:custGeom>
                <a:avLst/>
                <a:gdLst>
                  <a:gd name="T0" fmla="*/ 25 w 35"/>
                  <a:gd name="T1" fmla="*/ 49 h 52"/>
                  <a:gd name="T2" fmla="*/ 30 w 35"/>
                  <a:gd name="T3" fmla="*/ 41 h 52"/>
                  <a:gd name="T4" fmla="*/ 10 w 35"/>
                  <a:gd name="T5" fmla="*/ 8 h 52"/>
                  <a:gd name="T6" fmla="*/ 5 w 35"/>
                  <a:gd name="T7" fmla="*/ 0 h 52"/>
                  <a:gd name="T8" fmla="*/ 0 w 35"/>
                  <a:gd name="T9" fmla="*/ 9 h 52"/>
                  <a:gd name="T10" fmla="*/ 25 w 35"/>
                  <a:gd name="T1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2">
                    <a:moveTo>
                      <a:pt x="25" y="49"/>
                    </a:moveTo>
                    <a:cubicBezTo>
                      <a:pt x="31" y="52"/>
                      <a:pt x="35" y="44"/>
                      <a:pt x="30" y="41"/>
                    </a:cubicBezTo>
                    <a:cubicBezTo>
                      <a:pt x="18" y="34"/>
                      <a:pt x="10" y="21"/>
                      <a:pt x="10" y="8"/>
                    </a:cubicBezTo>
                    <a:cubicBezTo>
                      <a:pt x="8" y="5"/>
                      <a:pt x="6" y="3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1" y="25"/>
                      <a:pt x="11" y="41"/>
                      <a:pt x="2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8" name="Freeform 178"/>
              <p:cNvSpPr>
                <a:spLocks/>
              </p:cNvSpPr>
              <p:nvPr/>
            </p:nvSpPr>
            <p:spPr bwMode="auto">
              <a:xfrm>
                <a:off x="-4333875" y="5613400"/>
                <a:ext cx="206375" cy="198438"/>
              </a:xfrm>
              <a:custGeom>
                <a:avLst/>
                <a:gdLst>
                  <a:gd name="T0" fmla="*/ 50 w 55"/>
                  <a:gd name="T1" fmla="*/ 17 h 53"/>
                  <a:gd name="T2" fmla="*/ 26 w 55"/>
                  <a:gd name="T3" fmla="*/ 0 h 53"/>
                  <a:gd name="T4" fmla="*/ 20 w 55"/>
                  <a:gd name="T5" fmla="*/ 1 h 53"/>
                  <a:gd name="T6" fmla="*/ 0 w 55"/>
                  <a:gd name="T7" fmla="*/ 13 h 53"/>
                  <a:gd name="T8" fmla="*/ 6 w 55"/>
                  <a:gd name="T9" fmla="*/ 18 h 53"/>
                  <a:gd name="T10" fmla="*/ 16 w 55"/>
                  <a:gd name="T11" fmla="*/ 14 h 53"/>
                  <a:gd name="T12" fmla="*/ 20 w 55"/>
                  <a:gd name="T13" fmla="*/ 14 h 53"/>
                  <a:gd name="T14" fmla="*/ 34 w 55"/>
                  <a:gd name="T15" fmla="*/ 23 h 53"/>
                  <a:gd name="T16" fmla="*/ 26 w 55"/>
                  <a:gd name="T17" fmla="*/ 41 h 53"/>
                  <a:gd name="T18" fmla="*/ 15 w 55"/>
                  <a:gd name="T19" fmla="*/ 45 h 53"/>
                  <a:gd name="T20" fmla="*/ 14 w 55"/>
                  <a:gd name="T21" fmla="*/ 52 h 53"/>
                  <a:gd name="T22" fmla="*/ 21 w 55"/>
                  <a:gd name="T23" fmla="*/ 53 h 53"/>
                  <a:gd name="T24" fmla="*/ 38 w 55"/>
                  <a:gd name="T25" fmla="*/ 49 h 53"/>
                  <a:gd name="T26" fmla="*/ 50 w 55"/>
                  <a:gd name="T27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53">
                    <a:moveTo>
                      <a:pt x="50" y="17"/>
                    </a:moveTo>
                    <a:cubicBezTo>
                      <a:pt x="46" y="6"/>
                      <a:pt x="36" y="0"/>
                      <a:pt x="26" y="0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13" y="2"/>
                      <a:pt x="6" y="7"/>
                      <a:pt x="0" y="13"/>
                    </a:cubicBezTo>
                    <a:cubicBezTo>
                      <a:pt x="2" y="15"/>
                      <a:pt x="4" y="17"/>
                      <a:pt x="6" y="18"/>
                    </a:cubicBezTo>
                    <a:cubicBezTo>
                      <a:pt x="9" y="16"/>
                      <a:pt x="13" y="15"/>
                      <a:pt x="16" y="14"/>
                    </a:cubicBezTo>
                    <a:cubicBezTo>
                      <a:pt x="17" y="14"/>
                      <a:pt x="18" y="14"/>
                      <a:pt x="20" y="14"/>
                    </a:cubicBezTo>
                    <a:cubicBezTo>
                      <a:pt x="26" y="14"/>
                      <a:pt x="32" y="17"/>
                      <a:pt x="34" y="23"/>
                    </a:cubicBezTo>
                    <a:cubicBezTo>
                      <a:pt x="36" y="30"/>
                      <a:pt x="33" y="37"/>
                      <a:pt x="26" y="41"/>
                    </a:cubicBezTo>
                    <a:cubicBezTo>
                      <a:pt x="23" y="43"/>
                      <a:pt x="19" y="44"/>
                      <a:pt x="15" y="45"/>
                    </a:cubicBezTo>
                    <a:cubicBezTo>
                      <a:pt x="15" y="47"/>
                      <a:pt x="15" y="50"/>
                      <a:pt x="14" y="52"/>
                    </a:cubicBezTo>
                    <a:cubicBezTo>
                      <a:pt x="16" y="53"/>
                      <a:pt x="19" y="53"/>
                      <a:pt x="21" y="53"/>
                    </a:cubicBezTo>
                    <a:cubicBezTo>
                      <a:pt x="27" y="53"/>
                      <a:pt x="33" y="52"/>
                      <a:pt x="38" y="49"/>
                    </a:cubicBezTo>
                    <a:cubicBezTo>
                      <a:pt x="49" y="43"/>
                      <a:pt x="55" y="29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9" name="Freeform 179"/>
              <p:cNvSpPr>
                <a:spLocks/>
              </p:cNvSpPr>
              <p:nvPr/>
            </p:nvSpPr>
            <p:spPr bwMode="auto">
              <a:xfrm>
                <a:off x="-4521200" y="5489575"/>
                <a:ext cx="198438" cy="176213"/>
              </a:xfrm>
              <a:custGeom>
                <a:avLst/>
                <a:gdLst>
                  <a:gd name="T0" fmla="*/ 52 w 53"/>
                  <a:gd name="T1" fmla="*/ 22 h 47"/>
                  <a:gd name="T2" fmla="*/ 27 w 53"/>
                  <a:gd name="T3" fmla="*/ 0 h 47"/>
                  <a:gd name="T4" fmla="*/ 25 w 53"/>
                  <a:gd name="T5" fmla="*/ 1 h 47"/>
                  <a:gd name="T6" fmla="*/ 1 w 53"/>
                  <a:gd name="T7" fmla="*/ 24 h 47"/>
                  <a:gd name="T8" fmla="*/ 7 w 53"/>
                  <a:gd name="T9" fmla="*/ 47 h 47"/>
                  <a:gd name="T10" fmla="*/ 13 w 53"/>
                  <a:gd name="T11" fmla="*/ 43 h 47"/>
                  <a:gd name="T12" fmla="*/ 12 w 53"/>
                  <a:gd name="T13" fmla="*/ 32 h 47"/>
                  <a:gd name="T14" fmla="*/ 26 w 53"/>
                  <a:gd name="T15" fmla="*/ 18 h 47"/>
                  <a:gd name="T16" fmla="*/ 27 w 53"/>
                  <a:gd name="T17" fmla="*/ 18 h 47"/>
                  <a:gd name="T18" fmla="*/ 41 w 53"/>
                  <a:gd name="T19" fmla="*/ 31 h 47"/>
                  <a:gd name="T20" fmla="*/ 41 w 53"/>
                  <a:gd name="T21" fmla="*/ 42 h 47"/>
                  <a:gd name="T22" fmla="*/ 48 w 53"/>
                  <a:gd name="T23" fmla="*/ 45 h 47"/>
                  <a:gd name="T24" fmla="*/ 52 w 53"/>
                  <a:gd name="T25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47">
                    <a:moveTo>
                      <a:pt x="52" y="22"/>
                    </a:moveTo>
                    <a:cubicBezTo>
                      <a:pt x="50" y="10"/>
                      <a:pt x="40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12" y="1"/>
                      <a:pt x="2" y="12"/>
                      <a:pt x="1" y="24"/>
                    </a:cubicBezTo>
                    <a:cubicBezTo>
                      <a:pt x="0" y="32"/>
                      <a:pt x="2" y="40"/>
                      <a:pt x="7" y="47"/>
                    </a:cubicBezTo>
                    <a:cubicBezTo>
                      <a:pt x="9" y="46"/>
                      <a:pt x="11" y="44"/>
                      <a:pt x="13" y="43"/>
                    </a:cubicBezTo>
                    <a:cubicBezTo>
                      <a:pt x="12" y="39"/>
                      <a:pt x="12" y="35"/>
                      <a:pt x="12" y="32"/>
                    </a:cubicBezTo>
                    <a:cubicBezTo>
                      <a:pt x="13" y="24"/>
                      <a:pt x="19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34" y="18"/>
                      <a:pt x="39" y="23"/>
                      <a:pt x="41" y="31"/>
                    </a:cubicBezTo>
                    <a:cubicBezTo>
                      <a:pt x="42" y="34"/>
                      <a:pt x="42" y="38"/>
                      <a:pt x="41" y="42"/>
                    </a:cubicBezTo>
                    <a:cubicBezTo>
                      <a:pt x="44" y="43"/>
                      <a:pt x="46" y="44"/>
                      <a:pt x="48" y="45"/>
                    </a:cubicBezTo>
                    <a:cubicBezTo>
                      <a:pt x="52" y="37"/>
                      <a:pt x="53" y="29"/>
                      <a:pt x="5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0" name="Freeform 180"/>
              <p:cNvSpPr>
                <a:spLocks/>
              </p:cNvSpPr>
              <p:nvPr/>
            </p:nvSpPr>
            <p:spPr bwMode="auto">
              <a:xfrm>
                <a:off x="-4452938" y="5737225"/>
                <a:ext cx="77788" cy="79375"/>
              </a:xfrm>
              <a:custGeom>
                <a:avLst/>
                <a:gdLst>
                  <a:gd name="T0" fmla="*/ 11 w 21"/>
                  <a:gd name="T1" fmla="*/ 0 h 21"/>
                  <a:gd name="T2" fmla="*/ 11 w 21"/>
                  <a:gd name="T3" fmla="*/ 0 h 21"/>
                  <a:gd name="T4" fmla="*/ 0 w 21"/>
                  <a:gd name="T5" fmla="*/ 10 h 21"/>
                  <a:gd name="T6" fmla="*/ 11 w 21"/>
                  <a:gd name="T7" fmla="*/ 21 h 21"/>
                  <a:gd name="T8" fmla="*/ 11 w 21"/>
                  <a:gd name="T9" fmla="*/ 21 h 21"/>
                  <a:gd name="T10" fmla="*/ 21 w 21"/>
                  <a:gd name="T11" fmla="*/ 10 h 21"/>
                  <a:gd name="T12" fmla="*/ 11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1" y="4"/>
                      <a:pt x="0" y="10"/>
                    </a:cubicBezTo>
                    <a:cubicBezTo>
                      <a:pt x="0" y="16"/>
                      <a:pt x="5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1" name="Freeform 181"/>
              <p:cNvSpPr>
                <a:spLocks noEditPoints="1"/>
              </p:cNvSpPr>
              <p:nvPr/>
            </p:nvSpPr>
            <p:spPr bwMode="auto">
              <a:xfrm>
                <a:off x="-4532313" y="5654675"/>
                <a:ext cx="239713" cy="239713"/>
              </a:xfrm>
              <a:custGeom>
                <a:avLst/>
                <a:gdLst>
                  <a:gd name="T0" fmla="*/ 33 w 64"/>
                  <a:gd name="T1" fmla="*/ 0 h 64"/>
                  <a:gd name="T2" fmla="*/ 32 w 64"/>
                  <a:gd name="T3" fmla="*/ 0 h 64"/>
                  <a:gd name="T4" fmla="*/ 32 w 64"/>
                  <a:gd name="T5" fmla="*/ 11 h 64"/>
                  <a:gd name="T6" fmla="*/ 32 w 64"/>
                  <a:gd name="T7" fmla="*/ 11 h 64"/>
                  <a:gd name="T8" fmla="*/ 53 w 64"/>
                  <a:gd name="T9" fmla="*/ 33 h 64"/>
                  <a:gd name="T10" fmla="*/ 53 w 64"/>
                  <a:gd name="T11" fmla="*/ 33 h 64"/>
                  <a:gd name="T12" fmla="*/ 32 w 64"/>
                  <a:gd name="T13" fmla="*/ 53 h 64"/>
                  <a:gd name="T14" fmla="*/ 32 w 64"/>
                  <a:gd name="T15" fmla="*/ 53 h 64"/>
                  <a:gd name="T16" fmla="*/ 32 w 64"/>
                  <a:gd name="T17" fmla="*/ 64 h 64"/>
                  <a:gd name="T18" fmla="*/ 32 w 64"/>
                  <a:gd name="T19" fmla="*/ 64 h 64"/>
                  <a:gd name="T20" fmla="*/ 64 w 64"/>
                  <a:gd name="T21" fmla="*/ 33 h 64"/>
                  <a:gd name="T22" fmla="*/ 33 w 64"/>
                  <a:gd name="T23" fmla="*/ 0 h 64"/>
                  <a:gd name="T24" fmla="*/ 32 w 64"/>
                  <a:gd name="T25" fmla="*/ 0 h 64"/>
                  <a:gd name="T26" fmla="*/ 32 w 64"/>
                  <a:gd name="T27" fmla="*/ 0 h 64"/>
                  <a:gd name="T28" fmla="*/ 0 w 64"/>
                  <a:gd name="T29" fmla="*/ 31 h 64"/>
                  <a:gd name="T30" fmla="*/ 31 w 64"/>
                  <a:gd name="T31" fmla="*/ 64 h 64"/>
                  <a:gd name="T32" fmla="*/ 32 w 64"/>
                  <a:gd name="T33" fmla="*/ 64 h 64"/>
                  <a:gd name="T34" fmla="*/ 32 w 64"/>
                  <a:gd name="T35" fmla="*/ 53 h 64"/>
                  <a:gd name="T36" fmla="*/ 31 w 64"/>
                  <a:gd name="T37" fmla="*/ 53 h 64"/>
                  <a:gd name="T38" fmla="*/ 11 w 64"/>
                  <a:gd name="T39" fmla="*/ 32 h 64"/>
                  <a:gd name="T40" fmla="*/ 32 w 64"/>
                  <a:gd name="T41" fmla="*/ 11 h 64"/>
                  <a:gd name="T42" fmla="*/ 32 w 64"/>
                  <a:gd name="T43" fmla="*/ 11 h 64"/>
                  <a:gd name="T44" fmla="*/ 32 w 64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4">
                    <a:moveTo>
                      <a:pt x="3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44" y="11"/>
                      <a:pt x="53" y="21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44"/>
                      <a:pt x="43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9" y="64"/>
                      <a:pt x="63" y="50"/>
                      <a:pt x="64" y="33"/>
                    </a:cubicBezTo>
                    <a:cubicBezTo>
                      <a:pt x="64" y="15"/>
                      <a:pt x="50" y="1"/>
                      <a:pt x="33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1" y="14"/>
                      <a:pt x="0" y="31"/>
                    </a:cubicBezTo>
                    <a:cubicBezTo>
                      <a:pt x="0" y="49"/>
                      <a:pt x="14" y="64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0" y="53"/>
                      <a:pt x="10" y="43"/>
                      <a:pt x="11" y="32"/>
                    </a:cubicBezTo>
                    <a:cubicBezTo>
                      <a:pt x="11" y="20"/>
                      <a:pt x="20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2" name="Freeform 182"/>
              <p:cNvSpPr>
                <a:spLocks/>
              </p:cNvSpPr>
              <p:nvPr/>
            </p:nvSpPr>
            <p:spPr bwMode="auto">
              <a:xfrm>
                <a:off x="-4625975" y="5827713"/>
                <a:ext cx="214313" cy="201613"/>
              </a:xfrm>
              <a:custGeom>
                <a:avLst/>
                <a:gdLst>
                  <a:gd name="T0" fmla="*/ 27 w 57"/>
                  <a:gd name="T1" fmla="*/ 7 h 54"/>
                  <a:gd name="T2" fmla="*/ 23 w 57"/>
                  <a:gd name="T3" fmla="*/ 0 h 54"/>
                  <a:gd name="T4" fmla="*/ 5 w 57"/>
                  <a:gd name="T5" fmla="*/ 17 h 54"/>
                  <a:gd name="T6" fmla="*/ 15 w 57"/>
                  <a:gd name="T7" fmla="*/ 50 h 54"/>
                  <a:gd name="T8" fmla="*/ 29 w 57"/>
                  <a:gd name="T9" fmla="*/ 54 h 54"/>
                  <a:gd name="T10" fmla="*/ 48 w 57"/>
                  <a:gd name="T11" fmla="*/ 46 h 54"/>
                  <a:gd name="T12" fmla="*/ 57 w 57"/>
                  <a:gd name="T13" fmla="*/ 23 h 54"/>
                  <a:gd name="T14" fmla="*/ 56 w 57"/>
                  <a:gd name="T15" fmla="*/ 23 h 54"/>
                  <a:gd name="T16" fmla="*/ 56 w 57"/>
                  <a:gd name="T17" fmla="*/ 23 h 54"/>
                  <a:gd name="T18" fmla="*/ 50 w 57"/>
                  <a:gd name="T19" fmla="*/ 22 h 54"/>
                  <a:gd name="T20" fmla="*/ 44 w 57"/>
                  <a:gd name="T21" fmla="*/ 32 h 54"/>
                  <a:gd name="T22" fmla="*/ 31 w 57"/>
                  <a:gd name="T23" fmla="*/ 38 h 54"/>
                  <a:gd name="T24" fmla="*/ 24 w 57"/>
                  <a:gd name="T25" fmla="*/ 36 h 54"/>
                  <a:gd name="T26" fmla="*/ 20 w 57"/>
                  <a:gd name="T27" fmla="*/ 16 h 54"/>
                  <a:gd name="T28" fmla="*/ 27 w 57"/>
                  <a:gd name="T2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4">
                    <a:moveTo>
                      <a:pt x="27" y="7"/>
                    </a:moveTo>
                    <a:cubicBezTo>
                      <a:pt x="25" y="5"/>
                      <a:pt x="24" y="2"/>
                      <a:pt x="23" y="0"/>
                    </a:cubicBezTo>
                    <a:cubicBezTo>
                      <a:pt x="15" y="5"/>
                      <a:pt x="9" y="10"/>
                      <a:pt x="5" y="17"/>
                    </a:cubicBezTo>
                    <a:cubicBezTo>
                      <a:pt x="0" y="28"/>
                      <a:pt x="3" y="43"/>
                      <a:pt x="15" y="50"/>
                    </a:cubicBezTo>
                    <a:cubicBezTo>
                      <a:pt x="19" y="53"/>
                      <a:pt x="24" y="54"/>
                      <a:pt x="29" y="54"/>
                    </a:cubicBezTo>
                    <a:cubicBezTo>
                      <a:pt x="36" y="54"/>
                      <a:pt x="43" y="51"/>
                      <a:pt x="48" y="46"/>
                    </a:cubicBezTo>
                    <a:cubicBezTo>
                      <a:pt x="54" y="40"/>
                      <a:pt x="56" y="32"/>
                      <a:pt x="57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4" y="23"/>
                      <a:pt x="52" y="22"/>
                      <a:pt x="50" y="22"/>
                    </a:cubicBezTo>
                    <a:cubicBezTo>
                      <a:pt x="48" y="26"/>
                      <a:pt x="46" y="30"/>
                      <a:pt x="44" y="32"/>
                    </a:cubicBezTo>
                    <a:cubicBezTo>
                      <a:pt x="40" y="36"/>
                      <a:pt x="36" y="38"/>
                      <a:pt x="31" y="38"/>
                    </a:cubicBezTo>
                    <a:cubicBezTo>
                      <a:pt x="29" y="38"/>
                      <a:pt x="26" y="37"/>
                      <a:pt x="24" y="36"/>
                    </a:cubicBezTo>
                    <a:cubicBezTo>
                      <a:pt x="18" y="32"/>
                      <a:pt x="16" y="24"/>
                      <a:pt x="20" y="16"/>
                    </a:cubicBezTo>
                    <a:cubicBezTo>
                      <a:pt x="21" y="13"/>
                      <a:pt x="23" y="10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3" name="Freeform 183"/>
              <p:cNvSpPr>
                <a:spLocks/>
              </p:cNvSpPr>
              <p:nvPr/>
            </p:nvSpPr>
            <p:spPr bwMode="auto">
              <a:xfrm>
                <a:off x="-4405313" y="5816600"/>
                <a:ext cx="219075" cy="206375"/>
              </a:xfrm>
              <a:custGeom>
                <a:avLst/>
                <a:gdLst>
                  <a:gd name="T0" fmla="*/ 45 w 58"/>
                  <a:gd name="T1" fmla="*/ 49 h 55"/>
                  <a:gd name="T2" fmla="*/ 51 w 58"/>
                  <a:gd name="T3" fmla="*/ 16 h 55"/>
                  <a:gd name="T4" fmla="*/ 33 w 58"/>
                  <a:gd name="T5" fmla="*/ 0 h 55"/>
                  <a:gd name="T6" fmla="*/ 30 w 58"/>
                  <a:gd name="T7" fmla="*/ 7 h 55"/>
                  <a:gd name="T8" fmla="*/ 37 w 58"/>
                  <a:gd name="T9" fmla="*/ 16 h 55"/>
                  <a:gd name="T10" fmla="*/ 34 w 58"/>
                  <a:gd name="T11" fmla="*/ 36 h 55"/>
                  <a:gd name="T12" fmla="*/ 26 w 58"/>
                  <a:gd name="T13" fmla="*/ 39 h 55"/>
                  <a:gd name="T14" fmla="*/ 15 w 58"/>
                  <a:gd name="T15" fmla="*/ 34 h 55"/>
                  <a:gd name="T16" fmla="*/ 7 w 58"/>
                  <a:gd name="T17" fmla="*/ 24 h 55"/>
                  <a:gd name="T18" fmla="*/ 0 w 58"/>
                  <a:gd name="T19" fmla="*/ 26 h 55"/>
                  <a:gd name="T20" fmla="*/ 3 w 58"/>
                  <a:gd name="T21" fmla="*/ 37 h 55"/>
                  <a:gd name="T22" fmla="*/ 5 w 58"/>
                  <a:gd name="T23" fmla="*/ 39 h 55"/>
                  <a:gd name="T24" fmla="*/ 11 w 58"/>
                  <a:gd name="T25" fmla="*/ 48 h 55"/>
                  <a:gd name="T26" fmla="*/ 29 w 58"/>
                  <a:gd name="T27" fmla="*/ 55 h 55"/>
                  <a:gd name="T28" fmla="*/ 45 w 58"/>
                  <a:gd name="T29" fmla="*/ 4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5">
                    <a:moveTo>
                      <a:pt x="45" y="49"/>
                    </a:moveTo>
                    <a:cubicBezTo>
                      <a:pt x="56" y="41"/>
                      <a:pt x="58" y="26"/>
                      <a:pt x="51" y="16"/>
                    </a:cubicBezTo>
                    <a:cubicBezTo>
                      <a:pt x="47" y="9"/>
                      <a:pt x="41" y="4"/>
                      <a:pt x="33" y="0"/>
                    </a:cubicBezTo>
                    <a:cubicBezTo>
                      <a:pt x="32" y="3"/>
                      <a:pt x="31" y="5"/>
                      <a:pt x="30" y="7"/>
                    </a:cubicBezTo>
                    <a:cubicBezTo>
                      <a:pt x="33" y="10"/>
                      <a:pt x="35" y="13"/>
                      <a:pt x="37" y="16"/>
                    </a:cubicBezTo>
                    <a:cubicBezTo>
                      <a:pt x="41" y="23"/>
                      <a:pt x="40" y="31"/>
                      <a:pt x="34" y="36"/>
                    </a:cubicBezTo>
                    <a:cubicBezTo>
                      <a:pt x="32" y="38"/>
                      <a:pt x="29" y="39"/>
                      <a:pt x="26" y="39"/>
                    </a:cubicBezTo>
                    <a:cubicBezTo>
                      <a:pt x="22" y="39"/>
                      <a:pt x="18" y="37"/>
                      <a:pt x="15" y="34"/>
                    </a:cubicBezTo>
                    <a:cubicBezTo>
                      <a:pt x="12" y="32"/>
                      <a:pt x="9" y="28"/>
                      <a:pt x="7" y="24"/>
                    </a:cubicBezTo>
                    <a:cubicBezTo>
                      <a:pt x="5" y="25"/>
                      <a:pt x="3" y="25"/>
                      <a:pt x="0" y="26"/>
                    </a:cubicBezTo>
                    <a:cubicBezTo>
                      <a:pt x="1" y="30"/>
                      <a:pt x="2" y="33"/>
                      <a:pt x="3" y="37"/>
                    </a:cubicBezTo>
                    <a:cubicBezTo>
                      <a:pt x="4" y="38"/>
                      <a:pt x="4" y="38"/>
                      <a:pt x="5" y="39"/>
                    </a:cubicBezTo>
                    <a:cubicBezTo>
                      <a:pt x="6" y="43"/>
                      <a:pt x="8" y="45"/>
                      <a:pt x="11" y="48"/>
                    </a:cubicBezTo>
                    <a:cubicBezTo>
                      <a:pt x="16" y="52"/>
                      <a:pt x="22" y="55"/>
                      <a:pt x="29" y="55"/>
                    </a:cubicBezTo>
                    <a:cubicBezTo>
                      <a:pt x="34" y="55"/>
                      <a:pt x="40" y="53"/>
                      <a:pt x="4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4" name="Freeform 184"/>
              <p:cNvSpPr>
                <a:spLocks/>
              </p:cNvSpPr>
              <p:nvPr/>
            </p:nvSpPr>
            <p:spPr bwMode="auto">
              <a:xfrm>
                <a:off x="-4702175" y="5627688"/>
                <a:ext cx="200025" cy="200025"/>
              </a:xfrm>
              <a:custGeom>
                <a:avLst/>
                <a:gdLst>
                  <a:gd name="T0" fmla="*/ 18 w 53"/>
                  <a:gd name="T1" fmla="*/ 50 h 53"/>
                  <a:gd name="T2" fmla="*/ 31 w 53"/>
                  <a:gd name="T3" fmla="*/ 53 h 53"/>
                  <a:gd name="T4" fmla="*/ 43 w 53"/>
                  <a:gd name="T5" fmla="*/ 51 h 53"/>
                  <a:gd name="T6" fmla="*/ 41 w 53"/>
                  <a:gd name="T7" fmla="*/ 44 h 53"/>
                  <a:gd name="T8" fmla="*/ 29 w 53"/>
                  <a:gd name="T9" fmla="*/ 41 h 53"/>
                  <a:gd name="T10" fmla="*/ 20 w 53"/>
                  <a:gd name="T11" fmla="*/ 24 h 53"/>
                  <a:gd name="T12" fmla="*/ 35 w 53"/>
                  <a:gd name="T13" fmla="*/ 13 h 53"/>
                  <a:gd name="T14" fmla="*/ 37 w 53"/>
                  <a:gd name="T15" fmla="*/ 14 h 53"/>
                  <a:gd name="T16" fmla="*/ 48 w 53"/>
                  <a:gd name="T17" fmla="*/ 17 h 53"/>
                  <a:gd name="T18" fmla="*/ 53 w 53"/>
                  <a:gd name="T19" fmla="*/ 12 h 53"/>
                  <a:gd name="T20" fmla="*/ 31 w 53"/>
                  <a:gd name="T21" fmla="*/ 0 h 53"/>
                  <a:gd name="T22" fmla="*/ 28 w 53"/>
                  <a:gd name="T23" fmla="*/ 0 h 53"/>
                  <a:gd name="T24" fmla="*/ 3 w 53"/>
                  <a:gd name="T25" fmla="*/ 19 h 53"/>
                  <a:gd name="T26" fmla="*/ 18 w 53"/>
                  <a:gd name="T27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3">
                    <a:moveTo>
                      <a:pt x="18" y="50"/>
                    </a:moveTo>
                    <a:cubicBezTo>
                      <a:pt x="22" y="52"/>
                      <a:pt x="26" y="53"/>
                      <a:pt x="31" y="53"/>
                    </a:cubicBezTo>
                    <a:cubicBezTo>
                      <a:pt x="35" y="53"/>
                      <a:pt x="39" y="52"/>
                      <a:pt x="43" y="51"/>
                    </a:cubicBezTo>
                    <a:cubicBezTo>
                      <a:pt x="42" y="49"/>
                      <a:pt x="41" y="47"/>
                      <a:pt x="41" y="44"/>
                    </a:cubicBezTo>
                    <a:cubicBezTo>
                      <a:pt x="36" y="44"/>
                      <a:pt x="32" y="43"/>
                      <a:pt x="29" y="41"/>
                    </a:cubicBezTo>
                    <a:cubicBezTo>
                      <a:pt x="22" y="38"/>
                      <a:pt x="18" y="31"/>
                      <a:pt x="20" y="24"/>
                    </a:cubicBezTo>
                    <a:cubicBezTo>
                      <a:pt x="22" y="17"/>
                      <a:pt x="28" y="13"/>
                      <a:pt x="35" y="13"/>
                    </a:cubicBezTo>
                    <a:cubicBezTo>
                      <a:pt x="35" y="13"/>
                      <a:pt x="36" y="13"/>
                      <a:pt x="37" y="14"/>
                    </a:cubicBezTo>
                    <a:cubicBezTo>
                      <a:pt x="40" y="14"/>
                      <a:pt x="44" y="15"/>
                      <a:pt x="48" y="17"/>
                    </a:cubicBezTo>
                    <a:cubicBezTo>
                      <a:pt x="49" y="15"/>
                      <a:pt x="51" y="13"/>
                      <a:pt x="53" y="12"/>
                    </a:cubicBezTo>
                    <a:cubicBezTo>
                      <a:pt x="46" y="6"/>
                      <a:pt x="39" y="1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7" y="0"/>
                      <a:pt x="6" y="8"/>
                      <a:pt x="3" y="19"/>
                    </a:cubicBezTo>
                    <a:cubicBezTo>
                      <a:pt x="0" y="32"/>
                      <a:pt x="7" y="45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5" name="Freeform 185"/>
              <p:cNvSpPr>
                <a:spLocks/>
              </p:cNvSpPr>
              <p:nvPr/>
            </p:nvSpPr>
            <p:spPr bwMode="auto">
              <a:xfrm>
                <a:off x="-5780088" y="5470525"/>
                <a:ext cx="142875" cy="247650"/>
              </a:xfrm>
              <a:custGeom>
                <a:avLst/>
                <a:gdLst>
                  <a:gd name="T0" fmla="*/ 38 w 38"/>
                  <a:gd name="T1" fmla="*/ 33 h 66"/>
                  <a:gd name="T2" fmla="*/ 19 w 38"/>
                  <a:gd name="T3" fmla="*/ 0 h 66"/>
                  <a:gd name="T4" fmla="*/ 0 w 38"/>
                  <a:gd name="T5" fmla="*/ 33 h 66"/>
                  <a:gd name="T6" fmla="*/ 19 w 38"/>
                  <a:gd name="T7" fmla="*/ 66 h 66"/>
                  <a:gd name="T8" fmla="*/ 38 w 38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8" y="33"/>
                    </a:moveTo>
                    <a:cubicBezTo>
                      <a:pt x="38" y="21"/>
                      <a:pt x="31" y="5"/>
                      <a:pt x="19" y="0"/>
                    </a:cubicBezTo>
                    <a:cubicBezTo>
                      <a:pt x="8" y="5"/>
                      <a:pt x="0" y="21"/>
                      <a:pt x="0" y="33"/>
                    </a:cubicBezTo>
                    <a:cubicBezTo>
                      <a:pt x="0" y="45"/>
                      <a:pt x="8" y="62"/>
                      <a:pt x="19" y="66"/>
                    </a:cubicBezTo>
                    <a:cubicBezTo>
                      <a:pt x="31" y="62"/>
                      <a:pt x="38" y="45"/>
                      <a:pt x="3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6" name="Freeform 186"/>
              <p:cNvSpPr>
                <a:spLocks/>
              </p:cNvSpPr>
              <p:nvPr/>
            </p:nvSpPr>
            <p:spPr bwMode="auto">
              <a:xfrm>
                <a:off x="-5678488" y="5627688"/>
                <a:ext cx="230188" cy="184150"/>
              </a:xfrm>
              <a:custGeom>
                <a:avLst/>
                <a:gdLst>
                  <a:gd name="T0" fmla="*/ 1 w 61"/>
                  <a:gd name="T1" fmla="*/ 41 h 49"/>
                  <a:gd name="T2" fmla="*/ 40 w 61"/>
                  <a:gd name="T3" fmla="*/ 41 h 49"/>
                  <a:gd name="T4" fmla="*/ 59 w 61"/>
                  <a:gd name="T5" fmla="*/ 8 h 49"/>
                  <a:gd name="T6" fmla="*/ 21 w 61"/>
                  <a:gd name="T7" fmla="*/ 8 h 49"/>
                  <a:gd name="T8" fmla="*/ 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1" y="41"/>
                    </a:moveTo>
                    <a:cubicBezTo>
                      <a:pt x="11" y="49"/>
                      <a:pt x="30" y="47"/>
                      <a:pt x="40" y="41"/>
                    </a:cubicBezTo>
                    <a:cubicBezTo>
                      <a:pt x="50" y="35"/>
                      <a:pt x="61" y="21"/>
                      <a:pt x="59" y="8"/>
                    </a:cubicBezTo>
                    <a:cubicBezTo>
                      <a:pt x="50" y="0"/>
                      <a:pt x="31" y="2"/>
                      <a:pt x="21" y="8"/>
                    </a:cubicBezTo>
                    <a:cubicBezTo>
                      <a:pt x="11" y="14"/>
                      <a:pt x="0" y="28"/>
                      <a:pt x="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7" name="Freeform 187"/>
              <p:cNvSpPr>
                <a:spLocks/>
              </p:cNvSpPr>
              <p:nvPr/>
            </p:nvSpPr>
            <p:spPr bwMode="auto">
              <a:xfrm>
                <a:off x="-5678488" y="5811838"/>
                <a:ext cx="230188" cy="180975"/>
              </a:xfrm>
              <a:custGeom>
                <a:avLst/>
                <a:gdLst>
                  <a:gd name="T0" fmla="*/ 40 w 61"/>
                  <a:gd name="T1" fmla="*/ 40 h 48"/>
                  <a:gd name="T2" fmla="*/ 59 w 61"/>
                  <a:gd name="T3" fmla="*/ 8 h 48"/>
                  <a:gd name="T4" fmla="*/ 21 w 61"/>
                  <a:gd name="T5" fmla="*/ 7 h 48"/>
                  <a:gd name="T6" fmla="*/ 1 w 61"/>
                  <a:gd name="T7" fmla="*/ 40 h 48"/>
                  <a:gd name="T8" fmla="*/ 40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40" y="40"/>
                    </a:moveTo>
                    <a:cubicBezTo>
                      <a:pt x="50" y="35"/>
                      <a:pt x="61" y="20"/>
                      <a:pt x="59" y="8"/>
                    </a:cubicBezTo>
                    <a:cubicBezTo>
                      <a:pt x="50" y="0"/>
                      <a:pt x="31" y="1"/>
                      <a:pt x="21" y="7"/>
                    </a:cubicBezTo>
                    <a:cubicBezTo>
                      <a:pt x="11" y="13"/>
                      <a:pt x="0" y="28"/>
                      <a:pt x="1" y="40"/>
                    </a:cubicBezTo>
                    <a:cubicBezTo>
                      <a:pt x="11" y="48"/>
                      <a:pt x="29" y="46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8" name="Freeform 188"/>
              <p:cNvSpPr>
                <a:spLocks/>
              </p:cNvSpPr>
              <p:nvPr/>
            </p:nvSpPr>
            <p:spPr bwMode="auto">
              <a:xfrm>
                <a:off x="-5964238" y="5627688"/>
                <a:ext cx="230188" cy="184150"/>
              </a:xfrm>
              <a:custGeom>
                <a:avLst/>
                <a:gdLst>
                  <a:gd name="T0" fmla="*/ 21 w 61"/>
                  <a:gd name="T1" fmla="*/ 41 h 49"/>
                  <a:gd name="T2" fmla="*/ 59 w 61"/>
                  <a:gd name="T3" fmla="*/ 41 h 49"/>
                  <a:gd name="T4" fmla="*/ 39 w 61"/>
                  <a:gd name="T5" fmla="*/ 8 h 49"/>
                  <a:gd name="T6" fmla="*/ 1 w 61"/>
                  <a:gd name="T7" fmla="*/ 8 h 49"/>
                  <a:gd name="T8" fmla="*/ 2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21" y="41"/>
                    </a:moveTo>
                    <a:cubicBezTo>
                      <a:pt x="31" y="47"/>
                      <a:pt x="49" y="49"/>
                      <a:pt x="59" y="41"/>
                    </a:cubicBezTo>
                    <a:cubicBezTo>
                      <a:pt x="61" y="28"/>
                      <a:pt x="50" y="14"/>
                      <a:pt x="39" y="8"/>
                    </a:cubicBezTo>
                    <a:cubicBezTo>
                      <a:pt x="29" y="2"/>
                      <a:pt x="11" y="0"/>
                      <a:pt x="1" y="8"/>
                    </a:cubicBezTo>
                    <a:cubicBezTo>
                      <a:pt x="0" y="21"/>
                      <a:pt x="11" y="3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9" name="Freeform 189"/>
              <p:cNvSpPr>
                <a:spLocks/>
              </p:cNvSpPr>
              <p:nvPr/>
            </p:nvSpPr>
            <p:spPr bwMode="auto">
              <a:xfrm>
                <a:off x="-5964238" y="5811838"/>
                <a:ext cx="230188" cy="180975"/>
              </a:xfrm>
              <a:custGeom>
                <a:avLst/>
                <a:gdLst>
                  <a:gd name="T0" fmla="*/ 21 w 61"/>
                  <a:gd name="T1" fmla="*/ 40 h 48"/>
                  <a:gd name="T2" fmla="*/ 59 w 61"/>
                  <a:gd name="T3" fmla="*/ 40 h 48"/>
                  <a:gd name="T4" fmla="*/ 39 w 61"/>
                  <a:gd name="T5" fmla="*/ 7 h 48"/>
                  <a:gd name="T6" fmla="*/ 1 w 61"/>
                  <a:gd name="T7" fmla="*/ 8 h 48"/>
                  <a:gd name="T8" fmla="*/ 21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21" y="40"/>
                    </a:moveTo>
                    <a:cubicBezTo>
                      <a:pt x="31" y="46"/>
                      <a:pt x="49" y="48"/>
                      <a:pt x="59" y="40"/>
                    </a:cubicBezTo>
                    <a:cubicBezTo>
                      <a:pt x="61" y="28"/>
                      <a:pt x="50" y="13"/>
                      <a:pt x="39" y="7"/>
                    </a:cubicBezTo>
                    <a:cubicBezTo>
                      <a:pt x="29" y="1"/>
                      <a:pt x="11" y="0"/>
                      <a:pt x="1" y="8"/>
                    </a:cubicBezTo>
                    <a:cubicBezTo>
                      <a:pt x="0" y="20"/>
                      <a:pt x="11" y="35"/>
                      <a:pt x="2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0" name="Freeform 190"/>
              <p:cNvSpPr>
                <a:spLocks/>
              </p:cNvSpPr>
              <p:nvPr/>
            </p:nvSpPr>
            <p:spPr bwMode="auto">
              <a:xfrm>
                <a:off x="-5719763" y="5748338"/>
                <a:ext cx="26988" cy="288925"/>
              </a:xfrm>
              <a:custGeom>
                <a:avLst/>
                <a:gdLst>
                  <a:gd name="T0" fmla="*/ 0 w 7"/>
                  <a:gd name="T1" fmla="*/ 2 h 77"/>
                  <a:gd name="T2" fmla="*/ 0 w 7"/>
                  <a:gd name="T3" fmla="*/ 74 h 77"/>
                  <a:gd name="T4" fmla="*/ 3 w 7"/>
                  <a:gd name="T5" fmla="*/ 77 h 77"/>
                  <a:gd name="T6" fmla="*/ 7 w 7"/>
                  <a:gd name="T7" fmla="*/ 74 h 77"/>
                  <a:gd name="T8" fmla="*/ 7 w 7"/>
                  <a:gd name="T9" fmla="*/ 2 h 77"/>
                  <a:gd name="T10" fmla="*/ 3 w 7"/>
                  <a:gd name="T11" fmla="*/ 0 h 77"/>
                  <a:gd name="T12" fmla="*/ 0 w 7"/>
                  <a:gd name="T13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7">
                    <a:moveTo>
                      <a:pt x="0" y="2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7"/>
                      <a:pt x="3" y="77"/>
                    </a:cubicBezTo>
                    <a:cubicBezTo>
                      <a:pt x="5" y="77"/>
                      <a:pt x="7" y="76"/>
                      <a:pt x="7" y="7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1" name="Freeform 191"/>
              <p:cNvSpPr>
                <a:spLocks/>
              </p:cNvSpPr>
              <p:nvPr/>
            </p:nvSpPr>
            <p:spPr bwMode="auto">
              <a:xfrm>
                <a:off x="-6415088" y="3071812"/>
                <a:ext cx="49213" cy="247650"/>
              </a:xfrm>
              <a:custGeom>
                <a:avLst/>
                <a:gdLst>
                  <a:gd name="T0" fmla="*/ 13 w 13"/>
                  <a:gd name="T1" fmla="*/ 1 h 66"/>
                  <a:gd name="T2" fmla="*/ 7 w 13"/>
                  <a:gd name="T3" fmla="*/ 0 h 66"/>
                  <a:gd name="T4" fmla="*/ 7 w 13"/>
                  <a:gd name="T5" fmla="*/ 0 h 66"/>
                  <a:gd name="T6" fmla="*/ 0 w 13"/>
                  <a:gd name="T7" fmla="*/ 2 h 66"/>
                  <a:gd name="T8" fmla="*/ 0 w 13"/>
                  <a:gd name="T9" fmla="*/ 66 h 66"/>
                  <a:gd name="T10" fmla="*/ 13 w 13"/>
                  <a:gd name="T11" fmla="*/ 66 h 66"/>
                  <a:gd name="T12" fmla="*/ 13 w 13"/>
                  <a:gd name="T1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13" y="1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66"/>
                      <a:pt x="13" y="66"/>
                      <a:pt x="13" y="66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2" name="Freeform 192"/>
              <p:cNvSpPr>
                <a:spLocks/>
              </p:cNvSpPr>
              <p:nvPr/>
            </p:nvSpPr>
            <p:spPr bwMode="auto">
              <a:xfrm>
                <a:off x="-6415088" y="2725737"/>
                <a:ext cx="49213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3" name="Freeform 193"/>
              <p:cNvSpPr>
                <a:spLocks/>
              </p:cNvSpPr>
              <p:nvPr/>
            </p:nvSpPr>
            <p:spPr bwMode="auto">
              <a:xfrm>
                <a:off x="-6616700" y="2774950"/>
                <a:ext cx="465138" cy="344488"/>
              </a:xfrm>
              <a:custGeom>
                <a:avLst/>
                <a:gdLst>
                  <a:gd name="T0" fmla="*/ 67 w 124"/>
                  <a:gd name="T1" fmla="*/ 0 h 92"/>
                  <a:gd name="T2" fmla="*/ 63 w 124"/>
                  <a:gd name="T3" fmla="*/ 0 h 92"/>
                  <a:gd name="T4" fmla="*/ 62 w 124"/>
                  <a:gd name="T5" fmla="*/ 0 h 92"/>
                  <a:gd name="T6" fmla="*/ 54 w 124"/>
                  <a:gd name="T7" fmla="*/ 1 h 92"/>
                  <a:gd name="T8" fmla="*/ 0 w 124"/>
                  <a:gd name="T9" fmla="*/ 60 h 92"/>
                  <a:gd name="T10" fmla="*/ 4 w 124"/>
                  <a:gd name="T11" fmla="*/ 84 h 92"/>
                  <a:gd name="T12" fmla="*/ 6 w 124"/>
                  <a:gd name="T13" fmla="*/ 87 h 92"/>
                  <a:gd name="T14" fmla="*/ 9 w 124"/>
                  <a:gd name="T15" fmla="*/ 83 h 92"/>
                  <a:gd name="T16" fmla="*/ 25 w 124"/>
                  <a:gd name="T17" fmla="*/ 74 h 92"/>
                  <a:gd name="T18" fmla="*/ 25 w 124"/>
                  <a:gd name="T19" fmla="*/ 74 h 92"/>
                  <a:gd name="T20" fmla="*/ 41 w 124"/>
                  <a:gd name="T21" fmla="*/ 84 h 92"/>
                  <a:gd name="T22" fmla="*/ 43 w 124"/>
                  <a:gd name="T23" fmla="*/ 87 h 92"/>
                  <a:gd name="T24" fmla="*/ 45 w 124"/>
                  <a:gd name="T25" fmla="*/ 84 h 92"/>
                  <a:gd name="T26" fmla="*/ 54 w 124"/>
                  <a:gd name="T27" fmla="*/ 76 h 92"/>
                  <a:gd name="T28" fmla="*/ 61 w 124"/>
                  <a:gd name="T29" fmla="*/ 75 h 92"/>
                  <a:gd name="T30" fmla="*/ 61 w 124"/>
                  <a:gd name="T31" fmla="*/ 75 h 92"/>
                  <a:gd name="T32" fmla="*/ 67 w 124"/>
                  <a:gd name="T33" fmla="*/ 76 h 92"/>
                  <a:gd name="T34" fmla="*/ 77 w 124"/>
                  <a:gd name="T35" fmla="*/ 85 h 92"/>
                  <a:gd name="T36" fmla="*/ 79 w 124"/>
                  <a:gd name="T37" fmla="*/ 88 h 92"/>
                  <a:gd name="T38" fmla="*/ 81 w 124"/>
                  <a:gd name="T39" fmla="*/ 85 h 92"/>
                  <a:gd name="T40" fmla="*/ 96 w 124"/>
                  <a:gd name="T41" fmla="*/ 75 h 92"/>
                  <a:gd name="T42" fmla="*/ 97 w 124"/>
                  <a:gd name="T43" fmla="*/ 75 h 92"/>
                  <a:gd name="T44" fmla="*/ 112 w 124"/>
                  <a:gd name="T45" fmla="*/ 86 h 92"/>
                  <a:gd name="T46" fmla="*/ 114 w 124"/>
                  <a:gd name="T47" fmla="*/ 90 h 92"/>
                  <a:gd name="T48" fmla="*/ 115 w 124"/>
                  <a:gd name="T49" fmla="*/ 92 h 92"/>
                  <a:gd name="T50" fmla="*/ 116 w 124"/>
                  <a:gd name="T51" fmla="*/ 90 h 92"/>
                  <a:gd name="T52" fmla="*/ 118 w 124"/>
                  <a:gd name="T53" fmla="*/ 87 h 92"/>
                  <a:gd name="T54" fmla="*/ 123 w 124"/>
                  <a:gd name="T55" fmla="*/ 63 h 92"/>
                  <a:gd name="T56" fmla="*/ 67 w 124"/>
                  <a:gd name="T5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92">
                    <a:moveTo>
                      <a:pt x="67" y="0"/>
                    </a:moveTo>
                    <a:cubicBezTo>
                      <a:pt x="66" y="0"/>
                      <a:pt x="64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6" y="0"/>
                      <a:pt x="54" y="1"/>
                    </a:cubicBezTo>
                    <a:cubicBezTo>
                      <a:pt x="24" y="4"/>
                      <a:pt x="1" y="29"/>
                      <a:pt x="0" y="60"/>
                    </a:cubicBezTo>
                    <a:cubicBezTo>
                      <a:pt x="0" y="69"/>
                      <a:pt x="1" y="76"/>
                      <a:pt x="4" y="84"/>
                    </a:cubicBezTo>
                    <a:cubicBezTo>
                      <a:pt x="4" y="86"/>
                      <a:pt x="5" y="87"/>
                      <a:pt x="6" y="87"/>
                    </a:cubicBezTo>
                    <a:cubicBezTo>
                      <a:pt x="7" y="87"/>
                      <a:pt x="8" y="85"/>
                      <a:pt x="9" y="83"/>
                    </a:cubicBezTo>
                    <a:cubicBezTo>
                      <a:pt x="12" y="78"/>
                      <a:pt x="18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32" y="74"/>
                      <a:pt x="38" y="78"/>
                      <a:pt x="41" y="84"/>
                    </a:cubicBezTo>
                    <a:cubicBezTo>
                      <a:pt x="42" y="86"/>
                      <a:pt x="42" y="87"/>
                      <a:pt x="43" y="87"/>
                    </a:cubicBezTo>
                    <a:cubicBezTo>
                      <a:pt x="43" y="87"/>
                      <a:pt x="44" y="86"/>
                      <a:pt x="45" y="84"/>
                    </a:cubicBezTo>
                    <a:cubicBezTo>
                      <a:pt x="47" y="80"/>
                      <a:pt x="50" y="77"/>
                      <a:pt x="54" y="76"/>
                    </a:cubicBezTo>
                    <a:cubicBezTo>
                      <a:pt x="56" y="75"/>
                      <a:pt x="58" y="75"/>
                      <a:pt x="61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3" y="75"/>
                      <a:pt x="65" y="75"/>
                      <a:pt x="67" y="76"/>
                    </a:cubicBezTo>
                    <a:cubicBezTo>
                      <a:pt x="71" y="77"/>
                      <a:pt x="75" y="81"/>
                      <a:pt x="77" y="85"/>
                    </a:cubicBezTo>
                    <a:cubicBezTo>
                      <a:pt x="78" y="87"/>
                      <a:pt x="78" y="88"/>
                      <a:pt x="79" y="88"/>
                    </a:cubicBezTo>
                    <a:cubicBezTo>
                      <a:pt x="79" y="88"/>
                      <a:pt x="80" y="87"/>
                      <a:pt x="81" y="85"/>
                    </a:cubicBezTo>
                    <a:cubicBezTo>
                      <a:pt x="84" y="79"/>
                      <a:pt x="89" y="75"/>
                      <a:pt x="96" y="75"/>
                    </a:cubicBezTo>
                    <a:cubicBezTo>
                      <a:pt x="96" y="75"/>
                      <a:pt x="97" y="75"/>
                      <a:pt x="97" y="75"/>
                    </a:cubicBezTo>
                    <a:cubicBezTo>
                      <a:pt x="104" y="76"/>
                      <a:pt x="110" y="80"/>
                      <a:pt x="112" y="86"/>
                    </a:cubicBezTo>
                    <a:cubicBezTo>
                      <a:pt x="113" y="87"/>
                      <a:pt x="113" y="89"/>
                      <a:pt x="114" y="90"/>
                    </a:cubicBezTo>
                    <a:cubicBezTo>
                      <a:pt x="114" y="91"/>
                      <a:pt x="114" y="92"/>
                      <a:pt x="115" y="92"/>
                    </a:cubicBezTo>
                    <a:cubicBezTo>
                      <a:pt x="115" y="92"/>
                      <a:pt x="116" y="91"/>
                      <a:pt x="116" y="90"/>
                    </a:cubicBezTo>
                    <a:cubicBezTo>
                      <a:pt x="117" y="89"/>
                      <a:pt x="117" y="88"/>
                      <a:pt x="118" y="87"/>
                    </a:cubicBezTo>
                    <a:cubicBezTo>
                      <a:pt x="121" y="79"/>
                      <a:pt x="123" y="72"/>
                      <a:pt x="123" y="63"/>
                    </a:cubicBezTo>
                    <a:cubicBezTo>
                      <a:pt x="124" y="31"/>
                      <a:pt x="99" y="3"/>
                      <a:pt x="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4" name="Freeform 194"/>
              <p:cNvSpPr>
                <a:spLocks/>
              </p:cNvSpPr>
              <p:nvPr/>
            </p:nvSpPr>
            <p:spPr bwMode="auto">
              <a:xfrm>
                <a:off x="-1455738" y="7662863"/>
                <a:ext cx="179388" cy="131763"/>
              </a:xfrm>
              <a:custGeom>
                <a:avLst/>
                <a:gdLst>
                  <a:gd name="T0" fmla="*/ 31 w 48"/>
                  <a:gd name="T1" fmla="*/ 11 h 35"/>
                  <a:gd name="T2" fmla="*/ 42 w 48"/>
                  <a:gd name="T3" fmla="*/ 3 h 35"/>
                  <a:gd name="T4" fmla="*/ 48 w 48"/>
                  <a:gd name="T5" fmla="*/ 1 h 35"/>
                  <a:gd name="T6" fmla="*/ 28 w 48"/>
                  <a:gd name="T7" fmla="*/ 3 h 35"/>
                  <a:gd name="T8" fmla="*/ 15 w 48"/>
                  <a:gd name="T9" fmla="*/ 13 h 35"/>
                  <a:gd name="T10" fmla="*/ 10 w 48"/>
                  <a:gd name="T11" fmla="*/ 23 h 35"/>
                  <a:gd name="T12" fmla="*/ 0 w 48"/>
                  <a:gd name="T13" fmla="*/ 35 h 35"/>
                  <a:gd name="T14" fmla="*/ 16 w 48"/>
                  <a:gd name="T15" fmla="*/ 28 h 35"/>
                  <a:gd name="T16" fmla="*/ 31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31" y="11"/>
                    </a:moveTo>
                    <a:cubicBezTo>
                      <a:pt x="34" y="7"/>
                      <a:pt x="38" y="5"/>
                      <a:pt x="42" y="3"/>
                    </a:cubicBezTo>
                    <a:cubicBezTo>
                      <a:pt x="43" y="3"/>
                      <a:pt x="46" y="1"/>
                      <a:pt x="48" y="1"/>
                    </a:cubicBezTo>
                    <a:cubicBezTo>
                      <a:pt x="41" y="1"/>
                      <a:pt x="34" y="0"/>
                      <a:pt x="28" y="3"/>
                    </a:cubicBezTo>
                    <a:cubicBezTo>
                      <a:pt x="23" y="5"/>
                      <a:pt x="19" y="9"/>
                      <a:pt x="15" y="13"/>
                    </a:cubicBezTo>
                    <a:cubicBezTo>
                      <a:pt x="13" y="16"/>
                      <a:pt x="11" y="20"/>
                      <a:pt x="10" y="23"/>
                    </a:cubicBezTo>
                    <a:cubicBezTo>
                      <a:pt x="7" y="27"/>
                      <a:pt x="5" y="33"/>
                      <a:pt x="0" y="35"/>
                    </a:cubicBezTo>
                    <a:cubicBezTo>
                      <a:pt x="6" y="34"/>
                      <a:pt x="12" y="31"/>
                      <a:pt x="16" y="28"/>
                    </a:cubicBezTo>
                    <a:cubicBezTo>
                      <a:pt x="22" y="23"/>
                      <a:pt x="26" y="16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5" name="Freeform 195"/>
              <p:cNvSpPr>
                <a:spLocks/>
              </p:cNvSpPr>
              <p:nvPr/>
            </p:nvSpPr>
            <p:spPr bwMode="auto">
              <a:xfrm>
                <a:off x="-1444625" y="7667625"/>
                <a:ext cx="236538" cy="160338"/>
              </a:xfrm>
              <a:custGeom>
                <a:avLst/>
                <a:gdLst>
                  <a:gd name="T0" fmla="*/ 41 w 63"/>
                  <a:gd name="T1" fmla="*/ 5 h 43"/>
                  <a:gd name="T2" fmla="*/ 26 w 63"/>
                  <a:gd name="T3" fmla="*/ 19 h 43"/>
                  <a:gd name="T4" fmla="*/ 14 w 63"/>
                  <a:gd name="T5" fmla="*/ 31 h 43"/>
                  <a:gd name="T6" fmla="*/ 0 w 63"/>
                  <a:gd name="T7" fmla="*/ 36 h 43"/>
                  <a:gd name="T8" fmla="*/ 35 w 63"/>
                  <a:gd name="T9" fmla="*/ 36 h 43"/>
                  <a:gd name="T10" fmla="*/ 53 w 63"/>
                  <a:gd name="T11" fmla="*/ 11 h 43"/>
                  <a:gd name="T12" fmla="*/ 60 w 63"/>
                  <a:gd name="T13" fmla="*/ 3 h 43"/>
                  <a:gd name="T14" fmla="*/ 63 w 63"/>
                  <a:gd name="T15" fmla="*/ 1 h 43"/>
                  <a:gd name="T16" fmla="*/ 41 w 63"/>
                  <a:gd name="T1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41" y="5"/>
                    </a:moveTo>
                    <a:cubicBezTo>
                      <a:pt x="34" y="8"/>
                      <a:pt x="30" y="13"/>
                      <a:pt x="26" y="19"/>
                    </a:cubicBezTo>
                    <a:cubicBezTo>
                      <a:pt x="22" y="23"/>
                      <a:pt x="18" y="28"/>
                      <a:pt x="14" y="31"/>
                    </a:cubicBezTo>
                    <a:cubicBezTo>
                      <a:pt x="10" y="33"/>
                      <a:pt x="5" y="36"/>
                      <a:pt x="0" y="36"/>
                    </a:cubicBezTo>
                    <a:cubicBezTo>
                      <a:pt x="11" y="43"/>
                      <a:pt x="24" y="42"/>
                      <a:pt x="35" y="36"/>
                    </a:cubicBezTo>
                    <a:cubicBezTo>
                      <a:pt x="44" y="30"/>
                      <a:pt x="48" y="20"/>
                      <a:pt x="53" y="11"/>
                    </a:cubicBezTo>
                    <a:cubicBezTo>
                      <a:pt x="55" y="8"/>
                      <a:pt x="57" y="6"/>
                      <a:pt x="60" y="3"/>
                    </a:cubicBezTo>
                    <a:cubicBezTo>
                      <a:pt x="60" y="3"/>
                      <a:pt x="62" y="1"/>
                      <a:pt x="63" y="1"/>
                    </a:cubicBezTo>
                    <a:cubicBezTo>
                      <a:pt x="56" y="0"/>
                      <a:pt x="48" y="1"/>
                      <a:pt x="4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6" name="Freeform 196"/>
              <p:cNvSpPr>
                <a:spLocks/>
              </p:cNvSpPr>
              <p:nvPr/>
            </p:nvSpPr>
            <p:spPr bwMode="auto">
              <a:xfrm>
                <a:off x="-1455738" y="7532688"/>
                <a:ext cx="153988" cy="107950"/>
              </a:xfrm>
              <a:custGeom>
                <a:avLst/>
                <a:gdLst>
                  <a:gd name="T0" fmla="*/ 13 w 41"/>
                  <a:gd name="T1" fmla="*/ 11 h 29"/>
                  <a:gd name="T2" fmla="*/ 8 w 41"/>
                  <a:gd name="T3" fmla="*/ 19 h 29"/>
                  <a:gd name="T4" fmla="*/ 0 w 41"/>
                  <a:gd name="T5" fmla="*/ 29 h 29"/>
                  <a:gd name="T6" fmla="*/ 14 w 41"/>
                  <a:gd name="T7" fmla="*/ 23 h 29"/>
                  <a:gd name="T8" fmla="*/ 27 w 41"/>
                  <a:gd name="T9" fmla="*/ 9 h 29"/>
                  <a:gd name="T10" fmla="*/ 36 w 41"/>
                  <a:gd name="T11" fmla="*/ 2 h 29"/>
                  <a:gd name="T12" fmla="*/ 41 w 41"/>
                  <a:gd name="T13" fmla="*/ 1 h 29"/>
                  <a:gd name="T14" fmla="*/ 24 w 41"/>
                  <a:gd name="T15" fmla="*/ 2 h 29"/>
                  <a:gd name="T16" fmla="*/ 13 w 41"/>
                  <a:gd name="T17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3" y="11"/>
                    </a:moveTo>
                    <a:cubicBezTo>
                      <a:pt x="11" y="14"/>
                      <a:pt x="10" y="16"/>
                      <a:pt x="8" y="19"/>
                    </a:cubicBezTo>
                    <a:cubicBezTo>
                      <a:pt x="7" y="23"/>
                      <a:pt x="4" y="28"/>
                      <a:pt x="0" y="29"/>
                    </a:cubicBezTo>
                    <a:cubicBezTo>
                      <a:pt x="5" y="29"/>
                      <a:pt x="10" y="26"/>
                      <a:pt x="14" y="23"/>
                    </a:cubicBezTo>
                    <a:cubicBezTo>
                      <a:pt x="19" y="19"/>
                      <a:pt x="22" y="13"/>
                      <a:pt x="27" y="9"/>
                    </a:cubicBezTo>
                    <a:cubicBezTo>
                      <a:pt x="29" y="6"/>
                      <a:pt x="33" y="4"/>
                      <a:pt x="36" y="2"/>
                    </a:cubicBezTo>
                    <a:cubicBezTo>
                      <a:pt x="37" y="2"/>
                      <a:pt x="40" y="0"/>
                      <a:pt x="41" y="1"/>
                    </a:cubicBezTo>
                    <a:cubicBezTo>
                      <a:pt x="36" y="0"/>
                      <a:pt x="30" y="0"/>
                      <a:pt x="24" y="2"/>
                    </a:cubicBezTo>
                    <a:cubicBezTo>
                      <a:pt x="20" y="4"/>
                      <a:pt x="16" y="7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7" name="Freeform 197"/>
              <p:cNvSpPr>
                <a:spLocks/>
              </p:cNvSpPr>
              <p:nvPr/>
            </p:nvSpPr>
            <p:spPr bwMode="auto">
              <a:xfrm>
                <a:off x="-1444625" y="7535863"/>
                <a:ext cx="203200" cy="134938"/>
              </a:xfrm>
              <a:custGeom>
                <a:avLst/>
                <a:gdLst>
                  <a:gd name="T0" fmla="*/ 51 w 54"/>
                  <a:gd name="T1" fmla="*/ 2 h 36"/>
                  <a:gd name="T2" fmla="*/ 54 w 54"/>
                  <a:gd name="T3" fmla="*/ 0 h 36"/>
                  <a:gd name="T4" fmla="*/ 35 w 54"/>
                  <a:gd name="T5" fmla="*/ 4 h 36"/>
                  <a:gd name="T6" fmla="*/ 22 w 54"/>
                  <a:gd name="T7" fmla="*/ 15 h 36"/>
                  <a:gd name="T8" fmla="*/ 12 w 54"/>
                  <a:gd name="T9" fmla="*/ 26 h 36"/>
                  <a:gd name="T10" fmla="*/ 0 w 54"/>
                  <a:gd name="T11" fmla="*/ 30 h 36"/>
                  <a:gd name="T12" fmla="*/ 30 w 54"/>
                  <a:gd name="T13" fmla="*/ 30 h 36"/>
                  <a:gd name="T14" fmla="*/ 46 w 54"/>
                  <a:gd name="T15" fmla="*/ 9 h 36"/>
                  <a:gd name="T16" fmla="*/ 51 w 54"/>
                  <a:gd name="T17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2"/>
                    </a:moveTo>
                    <a:cubicBezTo>
                      <a:pt x="52" y="2"/>
                      <a:pt x="53" y="0"/>
                      <a:pt x="54" y="0"/>
                    </a:cubicBezTo>
                    <a:cubicBezTo>
                      <a:pt x="48" y="0"/>
                      <a:pt x="41" y="0"/>
                      <a:pt x="35" y="4"/>
                    </a:cubicBezTo>
                    <a:cubicBezTo>
                      <a:pt x="29" y="7"/>
                      <a:pt x="26" y="10"/>
                      <a:pt x="22" y="15"/>
                    </a:cubicBezTo>
                    <a:cubicBezTo>
                      <a:pt x="19" y="19"/>
                      <a:pt x="16" y="23"/>
                      <a:pt x="12" y="26"/>
                    </a:cubicBezTo>
                    <a:cubicBezTo>
                      <a:pt x="9" y="28"/>
                      <a:pt x="4" y="30"/>
                      <a:pt x="0" y="30"/>
                    </a:cubicBezTo>
                    <a:cubicBezTo>
                      <a:pt x="9" y="36"/>
                      <a:pt x="21" y="36"/>
                      <a:pt x="30" y="30"/>
                    </a:cubicBezTo>
                    <a:cubicBezTo>
                      <a:pt x="38" y="25"/>
                      <a:pt x="41" y="17"/>
                      <a:pt x="46" y="9"/>
                    </a:cubicBezTo>
                    <a:cubicBezTo>
                      <a:pt x="47" y="7"/>
                      <a:pt x="49" y="4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8" name="Freeform 198"/>
              <p:cNvSpPr>
                <a:spLocks/>
              </p:cNvSpPr>
              <p:nvPr/>
            </p:nvSpPr>
            <p:spPr bwMode="auto">
              <a:xfrm>
                <a:off x="-1655763" y="7662863"/>
                <a:ext cx="180975" cy="131763"/>
              </a:xfrm>
              <a:custGeom>
                <a:avLst/>
                <a:gdLst>
                  <a:gd name="T0" fmla="*/ 17 w 48"/>
                  <a:gd name="T1" fmla="*/ 11 h 35"/>
                  <a:gd name="T2" fmla="*/ 32 w 48"/>
                  <a:gd name="T3" fmla="*/ 28 h 35"/>
                  <a:gd name="T4" fmla="*/ 48 w 48"/>
                  <a:gd name="T5" fmla="*/ 35 h 35"/>
                  <a:gd name="T6" fmla="*/ 38 w 48"/>
                  <a:gd name="T7" fmla="*/ 23 h 35"/>
                  <a:gd name="T8" fmla="*/ 33 w 48"/>
                  <a:gd name="T9" fmla="*/ 13 h 35"/>
                  <a:gd name="T10" fmla="*/ 20 w 48"/>
                  <a:gd name="T11" fmla="*/ 3 h 35"/>
                  <a:gd name="T12" fmla="*/ 0 w 48"/>
                  <a:gd name="T13" fmla="*/ 1 h 35"/>
                  <a:gd name="T14" fmla="*/ 6 w 48"/>
                  <a:gd name="T15" fmla="*/ 3 h 35"/>
                  <a:gd name="T16" fmla="*/ 17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17" y="11"/>
                    </a:moveTo>
                    <a:cubicBezTo>
                      <a:pt x="22" y="16"/>
                      <a:pt x="26" y="23"/>
                      <a:pt x="32" y="28"/>
                    </a:cubicBezTo>
                    <a:cubicBezTo>
                      <a:pt x="36" y="31"/>
                      <a:pt x="42" y="34"/>
                      <a:pt x="48" y="35"/>
                    </a:cubicBezTo>
                    <a:cubicBezTo>
                      <a:pt x="44" y="33"/>
                      <a:pt x="41" y="27"/>
                      <a:pt x="38" y="23"/>
                    </a:cubicBezTo>
                    <a:cubicBezTo>
                      <a:pt x="37" y="20"/>
                      <a:pt x="35" y="16"/>
                      <a:pt x="33" y="13"/>
                    </a:cubicBezTo>
                    <a:cubicBezTo>
                      <a:pt x="30" y="9"/>
                      <a:pt x="25" y="5"/>
                      <a:pt x="20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9" name="Freeform 199"/>
              <p:cNvSpPr>
                <a:spLocks/>
              </p:cNvSpPr>
              <p:nvPr/>
            </p:nvSpPr>
            <p:spPr bwMode="auto">
              <a:xfrm>
                <a:off x="-1722438" y="7667625"/>
                <a:ext cx="236538" cy="160338"/>
              </a:xfrm>
              <a:custGeom>
                <a:avLst/>
                <a:gdLst>
                  <a:gd name="T0" fmla="*/ 10 w 63"/>
                  <a:gd name="T1" fmla="*/ 11 h 43"/>
                  <a:gd name="T2" fmla="*/ 28 w 63"/>
                  <a:gd name="T3" fmla="*/ 36 h 43"/>
                  <a:gd name="T4" fmla="*/ 63 w 63"/>
                  <a:gd name="T5" fmla="*/ 36 h 43"/>
                  <a:gd name="T6" fmla="*/ 49 w 63"/>
                  <a:gd name="T7" fmla="*/ 31 h 43"/>
                  <a:gd name="T8" fmla="*/ 37 w 63"/>
                  <a:gd name="T9" fmla="*/ 19 h 43"/>
                  <a:gd name="T10" fmla="*/ 22 w 63"/>
                  <a:gd name="T11" fmla="*/ 5 h 43"/>
                  <a:gd name="T12" fmla="*/ 0 w 63"/>
                  <a:gd name="T13" fmla="*/ 1 h 43"/>
                  <a:gd name="T14" fmla="*/ 3 w 63"/>
                  <a:gd name="T15" fmla="*/ 3 h 43"/>
                  <a:gd name="T16" fmla="*/ 10 w 63"/>
                  <a:gd name="T17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10" y="11"/>
                    </a:moveTo>
                    <a:cubicBezTo>
                      <a:pt x="15" y="20"/>
                      <a:pt x="19" y="30"/>
                      <a:pt x="28" y="36"/>
                    </a:cubicBezTo>
                    <a:cubicBezTo>
                      <a:pt x="39" y="42"/>
                      <a:pt x="52" y="43"/>
                      <a:pt x="63" y="36"/>
                    </a:cubicBezTo>
                    <a:cubicBezTo>
                      <a:pt x="58" y="36"/>
                      <a:pt x="53" y="33"/>
                      <a:pt x="49" y="31"/>
                    </a:cubicBezTo>
                    <a:cubicBezTo>
                      <a:pt x="45" y="28"/>
                      <a:pt x="41" y="23"/>
                      <a:pt x="37" y="19"/>
                    </a:cubicBezTo>
                    <a:cubicBezTo>
                      <a:pt x="33" y="13"/>
                      <a:pt x="29" y="8"/>
                      <a:pt x="22" y="5"/>
                    </a:cubicBezTo>
                    <a:cubicBezTo>
                      <a:pt x="15" y="1"/>
                      <a:pt x="7" y="0"/>
                      <a:pt x="0" y="1"/>
                    </a:cubicBez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0" name="Freeform 200"/>
              <p:cNvSpPr>
                <a:spLocks/>
              </p:cNvSpPr>
              <p:nvPr/>
            </p:nvSpPr>
            <p:spPr bwMode="auto">
              <a:xfrm>
                <a:off x="-1628775" y="7532688"/>
                <a:ext cx="153988" cy="107950"/>
              </a:xfrm>
              <a:custGeom>
                <a:avLst/>
                <a:gdLst>
                  <a:gd name="T0" fmla="*/ 17 w 41"/>
                  <a:gd name="T1" fmla="*/ 2 h 29"/>
                  <a:gd name="T2" fmla="*/ 0 w 41"/>
                  <a:gd name="T3" fmla="*/ 1 h 29"/>
                  <a:gd name="T4" fmla="*/ 5 w 41"/>
                  <a:gd name="T5" fmla="*/ 2 h 29"/>
                  <a:gd name="T6" fmla="*/ 14 w 41"/>
                  <a:gd name="T7" fmla="*/ 9 h 29"/>
                  <a:gd name="T8" fmla="*/ 27 w 41"/>
                  <a:gd name="T9" fmla="*/ 23 h 29"/>
                  <a:gd name="T10" fmla="*/ 41 w 41"/>
                  <a:gd name="T11" fmla="*/ 29 h 29"/>
                  <a:gd name="T12" fmla="*/ 33 w 41"/>
                  <a:gd name="T13" fmla="*/ 19 h 29"/>
                  <a:gd name="T14" fmla="*/ 28 w 41"/>
                  <a:gd name="T15" fmla="*/ 11 h 29"/>
                  <a:gd name="T16" fmla="*/ 17 w 41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7" y="2"/>
                    </a:moveTo>
                    <a:cubicBezTo>
                      <a:pt x="11" y="0"/>
                      <a:pt x="6" y="0"/>
                      <a:pt x="0" y="1"/>
                    </a:cubicBezTo>
                    <a:cubicBezTo>
                      <a:pt x="1" y="0"/>
                      <a:pt x="4" y="2"/>
                      <a:pt x="5" y="2"/>
                    </a:cubicBezTo>
                    <a:cubicBezTo>
                      <a:pt x="8" y="4"/>
                      <a:pt x="12" y="6"/>
                      <a:pt x="14" y="9"/>
                    </a:cubicBezTo>
                    <a:cubicBezTo>
                      <a:pt x="19" y="13"/>
                      <a:pt x="22" y="19"/>
                      <a:pt x="27" y="23"/>
                    </a:cubicBezTo>
                    <a:cubicBezTo>
                      <a:pt x="31" y="26"/>
                      <a:pt x="36" y="29"/>
                      <a:pt x="41" y="29"/>
                    </a:cubicBezTo>
                    <a:cubicBezTo>
                      <a:pt x="37" y="28"/>
                      <a:pt x="34" y="23"/>
                      <a:pt x="33" y="19"/>
                    </a:cubicBezTo>
                    <a:cubicBezTo>
                      <a:pt x="31" y="16"/>
                      <a:pt x="30" y="14"/>
                      <a:pt x="28" y="11"/>
                    </a:cubicBezTo>
                    <a:cubicBezTo>
                      <a:pt x="25" y="7"/>
                      <a:pt x="21" y="4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1" name="Freeform 201"/>
              <p:cNvSpPr>
                <a:spLocks/>
              </p:cNvSpPr>
              <p:nvPr/>
            </p:nvSpPr>
            <p:spPr bwMode="auto">
              <a:xfrm>
                <a:off x="-1689100" y="7535863"/>
                <a:ext cx="203200" cy="134938"/>
              </a:xfrm>
              <a:custGeom>
                <a:avLst/>
                <a:gdLst>
                  <a:gd name="T0" fmla="*/ 0 w 54"/>
                  <a:gd name="T1" fmla="*/ 0 h 36"/>
                  <a:gd name="T2" fmla="*/ 3 w 54"/>
                  <a:gd name="T3" fmla="*/ 2 h 36"/>
                  <a:gd name="T4" fmla="*/ 9 w 54"/>
                  <a:gd name="T5" fmla="*/ 9 h 36"/>
                  <a:gd name="T6" fmla="*/ 24 w 54"/>
                  <a:gd name="T7" fmla="*/ 30 h 36"/>
                  <a:gd name="T8" fmla="*/ 54 w 54"/>
                  <a:gd name="T9" fmla="*/ 30 h 36"/>
                  <a:gd name="T10" fmla="*/ 42 w 54"/>
                  <a:gd name="T11" fmla="*/ 26 h 36"/>
                  <a:gd name="T12" fmla="*/ 32 w 54"/>
                  <a:gd name="T13" fmla="*/ 15 h 36"/>
                  <a:gd name="T14" fmla="*/ 19 w 54"/>
                  <a:gd name="T15" fmla="*/ 4 h 36"/>
                  <a:gd name="T16" fmla="*/ 0 w 54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0" y="0"/>
                    </a:moveTo>
                    <a:cubicBezTo>
                      <a:pt x="1" y="0"/>
                      <a:pt x="2" y="2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3" y="17"/>
                      <a:pt x="16" y="25"/>
                      <a:pt x="24" y="30"/>
                    </a:cubicBezTo>
                    <a:cubicBezTo>
                      <a:pt x="33" y="36"/>
                      <a:pt x="45" y="36"/>
                      <a:pt x="54" y="30"/>
                    </a:cubicBezTo>
                    <a:cubicBezTo>
                      <a:pt x="50" y="30"/>
                      <a:pt x="45" y="28"/>
                      <a:pt x="42" y="26"/>
                    </a:cubicBezTo>
                    <a:cubicBezTo>
                      <a:pt x="38" y="23"/>
                      <a:pt x="35" y="19"/>
                      <a:pt x="32" y="15"/>
                    </a:cubicBezTo>
                    <a:cubicBezTo>
                      <a:pt x="28" y="10"/>
                      <a:pt x="25" y="7"/>
                      <a:pt x="19" y="4"/>
                    </a:cubicBezTo>
                    <a:cubicBezTo>
                      <a:pt x="13" y="0"/>
                      <a:pt x="7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2" name="Freeform 202"/>
              <p:cNvSpPr>
                <a:spLocks/>
              </p:cNvSpPr>
              <p:nvPr/>
            </p:nvSpPr>
            <p:spPr bwMode="auto">
              <a:xfrm>
                <a:off x="-1466850" y="7437438"/>
                <a:ext cx="82550" cy="173038"/>
              </a:xfrm>
              <a:custGeom>
                <a:avLst/>
                <a:gdLst>
                  <a:gd name="T0" fmla="*/ 14 w 22"/>
                  <a:gd name="T1" fmla="*/ 15 h 46"/>
                  <a:gd name="T2" fmla="*/ 3 w 22"/>
                  <a:gd name="T3" fmla="*/ 31 h 46"/>
                  <a:gd name="T4" fmla="*/ 0 w 22"/>
                  <a:gd name="T5" fmla="*/ 46 h 46"/>
                  <a:gd name="T6" fmla="*/ 8 w 22"/>
                  <a:gd name="T7" fmla="*/ 35 h 46"/>
                  <a:gd name="T8" fmla="*/ 15 w 22"/>
                  <a:gd name="T9" fmla="*/ 29 h 46"/>
                  <a:gd name="T10" fmla="*/ 22 w 22"/>
                  <a:gd name="T11" fmla="*/ 16 h 46"/>
                  <a:gd name="T12" fmla="*/ 19 w 22"/>
                  <a:gd name="T13" fmla="*/ 0 h 46"/>
                  <a:gd name="T14" fmla="*/ 18 w 22"/>
                  <a:gd name="T15" fmla="*/ 5 h 46"/>
                  <a:gd name="T16" fmla="*/ 14 w 22"/>
                  <a:gd name="T1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6">
                    <a:moveTo>
                      <a:pt x="14" y="15"/>
                    </a:moveTo>
                    <a:cubicBezTo>
                      <a:pt x="11" y="21"/>
                      <a:pt x="6" y="25"/>
                      <a:pt x="3" y="31"/>
                    </a:cubicBezTo>
                    <a:cubicBezTo>
                      <a:pt x="1" y="35"/>
                      <a:pt x="0" y="41"/>
                      <a:pt x="0" y="46"/>
                    </a:cubicBezTo>
                    <a:cubicBezTo>
                      <a:pt x="1" y="42"/>
                      <a:pt x="5" y="38"/>
                      <a:pt x="8" y="35"/>
                    </a:cubicBezTo>
                    <a:cubicBezTo>
                      <a:pt x="10" y="33"/>
                      <a:pt x="13" y="31"/>
                      <a:pt x="15" y="29"/>
                    </a:cubicBezTo>
                    <a:cubicBezTo>
                      <a:pt x="18" y="25"/>
                      <a:pt x="21" y="21"/>
                      <a:pt x="22" y="16"/>
                    </a:cubicBezTo>
                    <a:cubicBezTo>
                      <a:pt x="22" y="11"/>
                      <a:pt x="21" y="5"/>
                      <a:pt x="19" y="0"/>
                    </a:cubicBezTo>
                    <a:cubicBezTo>
                      <a:pt x="20" y="1"/>
                      <a:pt x="19" y="3"/>
                      <a:pt x="18" y="5"/>
                    </a:cubicBezTo>
                    <a:cubicBezTo>
                      <a:pt x="18" y="8"/>
                      <a:pt x="17" y="12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3" name="Freeform 203"/>
              <p:cNvSpPr>
                <a:spLocks/>
              </p:cNvSpPr>
              <p:nvPr/>
            </p:nvSpPr>
            <p:spPr bwMode="auto">
              <a:xfrm>
                <a:off x="-1516063" y="7381875"/>
                <a:ext cx="112713" cy="220663"/>
              </a:xfrm>
              <a:custGeom>
                <a:avLst/>
                <a:gdLst>
                  <a:gd name="T0" fmla="*/ 10 w 30"/>
                  <a:gd name="T1" fmla="*/ 59 h 59"/>
                  <a:gd name="T2" fmla="*/ 12 w 30"/>
                  <a:gd name="T3" fmla="*/ 46 h 59"/>
                  <a:gd name="T4" fmla="*/ 20 w 30"/>
                  <a:gd name="T5" fmla="*/ 34 h 59"/>
                  <a:gd name="T6" fmla="*/ 28 w 30"/>
                  <a:gd name="T7" fmla="*/ 19 h 59"/>
                  <a:gd name="T8" fmla="*/ 27 w 30"/>
                  <a:gd name="T9" fmla="*/ 0 h 59"/>
                  <a:gd name="T10" fmla="*/ 26 w 30"/>
                  <a:gd name="T11" fmla="*/ 3 h 59"/>
                  <a:gd name="T12" fmla="*/ 21 w 30"/>
                  <a:gd name="T13" fmla="*/ 10 h 59"/>
                  <a:gd name="T14" fmla="*/ 3 w 30"/>
                  <a:gd name="T15" fmla="*/ 30 h 59"/>
                  <a:gd name="T16" fmla="*/ 10 w 30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9">
                    <a:moveTo>
                      <a:pt x="10" y="59"/>
                    </a:moveTo>
                    <a:cubicBezTo>
                      <a:pt x="9" y="55"/>
                      <a:pt x="10" y="50"/>
                      <a:pt x="12" y="46"/>
                    </a:cubicBezTo>
                    <a:cubicBezTo>
                      <a:pt x="13" y="42"/>
                      <a:pt x="17" y="38"/>
                      <a:pt x="20" y="34"/>
                    </a:cubicBezTo>
                    <a:cubicBezTo>
                      <a:pt x="24" y="30"/>
                      <a:pt x="27" y="25"/>
                      <a:pt x="28" y="19"/>
                    </a:cubicBezTo>
                    <a:cubicBezTo>
                      <a:pt x="30" y="13"/>
                      <a:pt x="29" y="6"/>
                      <a:pt x="27" y="0"/>
                    </a:cubicBezTo>
                    <a:cubicBezTo>
                      <a:pt x="28" y="0"/>
                      <a:pt x="26" y="2"/>
                      <a:pt x="26" y="3"/>
                    </a:cubicBezTo>
                    <a:cubicBezTo>
                      <a:pt x="25" y="6"/>
                      <a:pt x="23" y="8"/>
                      <a:pt x="21" y="10"/>
                    </a:cubicBezTo>
                    <a:cubicBezTo>
                      <a:pt x="14" y="16"/>
                      <a:pt x="6" y="21"/>
                      <a:pt x="3" y="30"/>
                    </a:cubicBezTo>
                    <a:cubicBezTo>
                      <a:pt x="0" y="40"/>
                      <a:pt x="2" y="51"/>
                      <a:pt x="1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4" name="Freeform 204"/>
              <p:cNvSpPr>
                <a:spLocks noEditPoints="1"/>
              </p:cNvSpPr>
              <p:nvPr/>
            </p:nvSpPr>
            <p:spPr bwMode="auto">
              <a:xfrm>
                <a:off x="-5208588" y="2486025"/>
                <a:ext cx="269875" cy="212725"/>
              </a:xfrm>
              <a:custGeom>
                <a:avLst/>
                <a:gdLst>
                  <a:gd name="T0" fmla="*/ 65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6 w 72"/>
                  <a:gd name="T7" fmla="*/ 32 h 57"/>
                  <a:gd name="T8" fmla="*/ 66 w 72"/>
                  <a:gd name="T9" fmla="*/ 40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40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4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4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4 w 72"/>
                  <a:gd name="T49" fmla="*/ 16 h 57"/>
                  <a:gd name="T50" fmla="*/ 21 w 72"/>
                  <a:gd name="T51" fmla="*/ 32 h 57"/>
                  <a:gd name="T52" fmla="*/ 21 w 72"/>
                  <a:gd name="T53" fmla="*/ 40 h 57"/>
                  <a:gd name="T54" fmla="*/ 14 w 72"/>
                  <a:gd name="T55" fmla="*/ 57 h 57"/>
                  <a:gd name="T56" fmla="*/ 7 w 72"/>
                  <a:gd name="T57" fmla="*/ 13 h 57"/>
                  <a:gd name="T58" fmla="*/ 0 w 72"/>
                  <a:gd name="T59" fmla="*/ 44 h 57"/>
                  <a:gd name="T60" fmla="*/ 0 w 72"/>
                  <a:gd name="T61" fmla="*/ 53 h 57"/>
                  <a:gd name="T62" fmla="*/ 14 w 72"/>
                  <a:gd name="T63" fmla="*/ 57 h 57"/>
                  <a:gd name="T64" fmla="*/ 7 w 72"/>
                  <a:gd name="T65" fmla="*/ 40 h 57"/>
                  <a:gd name="T66" fmla="*/ 14 w 72"/>
                  <a:gd name="T67" fmla="*/ 32 h 57"/>
                  <a:gd name="T68" fmla="*/ 12 w 72"/>
                  <a:gd name="T69" fmla="*/ 16 h 57"/>
                  <a:gd name="T70" fmla="*/ 14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1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4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57"/>
                    </a:lnTo>
                    <a:close/>
                    <a:moveTo>
                      <a:pt x="14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2" y="57"/>
                      <a:pt x="3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5" name="Freeform 205"/>
              <p:cNvSpPr>
                <a:spLocks/>
              </p:cNvSpPr>
              <p:nvPr/>
            </p:nvSpPr>
            <p:spPr bwMode="auto">
              <a:xfrm>
                <a:off x="-5395913" y="1295400"/>
                <a:ext cx="112713" cy="77788"/>
              </a:xfrm>
              <a:custGeom>
                <a:avLst/>
                <a:gdLst>
                  <a:gd name="T0" fmla="*/ 19 w 30"/>
                  <a:gd name="T1" fmla="*/ 6 h 21"/>
                  <a:gd name="T2" fmla="*/ 26 w 30"/>
                  <a:gd name="T3" fmla="*/ 2 h 21"/>
                  <a:gd name="T4" fmla="*/ 30 w 30"/>
                  <a:gd name="T5" fmla="*/ 1 h 21"/>
                  <a:gd name="T6" fmla="*/ 18 w 30"/>
                  <a:gd name="T7" fmla="*/ 2 h 21"/>
                  <a:gd name="T8" fmla="*/ 9 w 30"/>
                  <a:gd name="T9" fmla="*/ 8 h 21"/>
                  <a:gd name="T10" fmla="*/ 6 w 30"/>
                  <a:gd name="T11" fmla="*/ 14 h 21"/>
                  <a:gd name="T12" fmla="*/ 0 w 30"/>
                  <a:gd name="T13" fmla="*/ 21 h 21"/>
                  <a:gd name="T14" fmla="*/ 10 w 30"/>
                  <a:gd name="T15" fmla="*/ 17 h 21"/>
                  <a:gd name="T16" fmla="*/ 19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9" y="6"/>
                    </a:moveTo>
                    <a:cubicBezTo>
                      <a:pt x="21" y="4"/>
                      <a:pt x="24" y="3"/>
                      <a:pt x="26" y="2"/>
                    </a:cubicBezTo>
                    <a:cubicBezTo>
                      <a:pt x="27" y="2"/>
                      <a:pt x="29" y="1"/>
                      <a:pt x="30" y="1"/>
                    </a:cubicBezTo>
                    <a:cubicBezTo>
                      <a:pt x="26" y="0"/>
                      <a:pt x="21" y="0"/>
                      <a:pt x="18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10"/>
                      <a:pt x="7" y="12"/>
                      <a:pt x="6" y="14"/>
                    </a:cubicBezTo>
                    <a:cubicBezTo>
                      <a:pt x="5" y="17"/>
                      <a:pt x="3" y="20"/>
                      <a:pt x="0" y="21"/>
                    </a:cubicBezTo>
                    <a:cubicBezTo>
                      <a:pt x="4" y="21"/>
                      <a:pt x="7" y="19"/>
                      <a:pt x="10" y="17"/>
                    </a:cubicBezTo>
                    <a:cubicBezTo>
                      <a:pt x="14" y="14"/>
                      <a:pt x="16" y="1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6" name="Freeform 206"/>
              <p:cNvSpPr>
                <a:spLocks/>
              </p:cNvSpPr>
              <p:nvPr/>
            </p:nvSpPr>
            <p:spPr bwMode="auto">
              <a:xfrm>
                <a:off x="-5389563" y="1298575"/>
                <a:ext cx="147638" cy="98425"/>
              </a:xfrm>
              <a:custGeom>
                <a:avLst/>
                <a:gdLst>
                  <a:gd name="T0" fmla="*/ 25 w 39"/>
                  <a:gd name="T1" fmla="*/ 3 h 26"/>
                  <a:gd name="T2" fmla="*/ 16 w 39"/>
                  <a:gd name="T3" fmla="*/ 11 h 26"/>
                  <a:gd name="T4" fmla="*/ 8 w 39"/>
                  <a:gd name="T5" fmla="*/ 19 h 26"/>
                  <a:gd name="T6" fmla="*/ 0 w 39"/>
                  <a:gd name="T7" fmla="*/ 22 h 26"/>
                  <a:gd name="T8" fmla="*/ 21 w 39"/>
                  <a:gd name="T9" fmla="*/ 22 h 26"/>
                  <a:gd name="T10" fmla="*/ 33 w 39"/>
                  <a:gd name="T11" fmla="*/ 7 h 26"/>
                  <a:gd name="T12" fmla="*/ 37 w 39"/>
                  <a:gd name="T13" fmla="*/ 2 h 26"/>
                  <a:gd name="T14" fmla="*/ 39 w 39"/>
                  <a:gd name="T15" fmla="*/ 0 h 26"/>
                  <a:gd name="T16" fmla="*/ 25 w 3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25" y="3"/>
                    </a:moveTo>
                    <a:cubicBezTo>
                      <a:pt x="21" y="5"/>
                      <a:pt x="19" y="8"/>
                      <a:pt x="16" y="11"/>
                    </a:cubicBezTo>
                    <a:cubicBezTo>
                      <a:pt x="14" y="14"/>
                      <a:pt x="11" y="17"/>
                      <a:pt x="8" y="19"/>
                    </a:cubicBezTo>
                    <a:cubicBezTo>
                      <a:pt x="6" y="20"/>
                      <a:pt x="3" y="22"/>
                      <a:pt x="0" y="22"/>
                    </a:cubicBezTo>
                    <a:cubicBezTo>
                      <a:pt x="7" y="26"/>
                      <a:pt x="15" y="26"/>
                      <a:pt x="21" y="22"/>
                    </a:cubicBezTo>
                    <a:cubicBezTo>
                      <a:pt x="27" y="18"/>
                      <a:pt x="30" y="12"/>
                      <a:pt x="33" y="7"/>
                    </a:cubicBezTo>
                    <a:cubicBezTo>
                      <a:pt x="34" y="5"/>
                      <a:pt x="35" y="3"/>
                      <a:pt x="37" y="2"/>
                    </a:cubicBezTo>
                    <a:cubicBezTo>
                      <a:pt x="37" y="1"/>
                      <a:pt x="39" y="0"/>
                      <a:pt x="39" y="0"/>
                    </a:cubicBezTo>
                    <a:cubicBezTo>
                      <a:pt x="34" y="0"/>
                      <a:pt x="30" y="0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7" name="Freeform 207"/>
              <p:cNvSpPr>
                <a:spLocks/>
              </p:cNvSpPr>
              <p:nvPr/>
            </p:nvSpPr>
            <p:spPr bwMode="auto">
              <a:xfrm>
                <a:off x="-5395913" y="1212850"/>
                <a:ext cx="93663" cy="66675"/>
              </a:xfrm>
              <a:custGeom>
                <a:avLst/>
                <a:gdLst>
                  <a:gd name="T0" fmla="*/ 8 w 25"/>
                  <a:gd name="T1" fmla="*/ 7 h 18"/>
                  <a:gd name="T2" fmla="*/ 5 w 25"/>
                  <a:gd name="T3" fmla="*/ 12 h 18"/>
                  <a:gd name="T4" fmla="*/ 0 w 25"/>
                  <a:gd name="T5" fmla="*/ 18 h 18"/>
                  <a:gd name="T6" fmla="*/ 9 w 25"/>
                  <a:gd name="T7" fmla="*/ 15 h 18"/>
                  <a:gd name="T8" fmla="*/ 17 w 25"/>
                  <a:gd name="T9" fmla="*/ 5 h 18"/>
                  <a:gd name="T10" fmla="*/ 22 w 25"/>
                  <a:gd name="T11" fmla="*/ 2 h 18"/>
                  <a:gd name="T12" fmla="*/ 25 w 25"/>
                  <a:gd name="T13" fmla="*/ 1 h 18"/>
                  <a:gd name="T14" fmla="*/ 15 w 25"/>
                  <a:gd name="T15" fmla="*/ 1 h 18"/>
                  <a:gd name="T16" fmla="*/ 8 w 25"/>
                  <a:gd name="T1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8">
                    <a:moveTo>
                      <a:pt x="8" y="7"/>
                    </a:moveTo>
                    <a:cubicBezTo>
                      <a:pt x="7" y="9"/>
                      <a:pt x="6" y="10"/>
                      <a:pt x="5" y="12"/>
                    </a:cubicBezTo>
                    <a:cubicBezTo>
                      <a:pt x="4" y="14"/>
                      <a:pt x="3" y="17"/>
                      <a:pt x="0" y="18"/>
                    </a:cubicBezTo>
                    <a:cubicBezTo>
                      <a:pt x="3" y="18"/>
                      <a:pt x="6" y="17"/>
                      <a:pt x="9" y="15"/>
                    </a:cubicBezTo>
                    <a:cubicBezTo>
                      <a:pt x="12" y="12"/>
                      <a:pt x="14" y="8"/>
                      <a:pt x="17" y="5"/>
                    </a:cubicBezTo>
                    <a:cubicBezTo>
                      <a:pt x="18" y="4"/>
                      <a:pt x="20" y="3"/>
                      <a:pt x="22" y="2"/>
                    </a:cubicBezTo>
                    <a:cubicBezTo>
                      <a:pt x="23" y="1"/>
                      <a:pt x="25" y="0"/>
                      <a:pt x="25" y="1"/>
                    </a:cubicBezTo>
                    <a:cubicBezTo>
                      <a:pt x="22" y="0"/>
                      <a:pt x="18" y="0"/>
                      <a:pt x="15" y="1"/>
                    </a:cubicBezTo>
                    <a:cubicBezTo>
                      <a:pt x="12" y="2"/>
                      <a:pt x="10" y="5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8" name="Freeform 208"/>
              <p:cNvSpPr>
                <a:spLocks/>
              </p:cNvSpPr>
              <p:nvPr/>
            </p:nvSpPr>
            <p:spPr bwMode="auto">
              <a:xfrm>
                <a:off x="-5389563" y="1216025"/>
                <a:ext cx="123825" cy="82550"/>
              </a:xfrm>
              <a:custGeom>
                <a:avLst/>
                <a:gdLst>
                  <a:gd name="T0" fmla="*/ 32 w 33"/>
                  <a:gd name="T1" fmla="*/ 1 h 22"/>
                  <a:gd name="T2" fmla="*/ 33 w 33"/>
                  <a:gd name="T3" fmla="*/ 0 h 22"/>
                  <a:gd name="T4" fmla="*/ 22 w 33"/>
                  <a:gd name="T5" fmla="*/ 2 h 22"/>
                  <a:gd name="T6" fmla="*/ 13 w 33"/>
                  <a:gd name="T7" fmla="*/ 9 h 22"/>
                  <a:gd name="T8" fmla="*/ 7 w 33"/>
                  <a:gd name="T9" fmla="*/ 16 h 22"/>
                  <a:gd name="T10" fmla="*/ 0 w 33"/>
                  <a:gd name="T11" fmla="*/ 19 h 22"/>
                  <a:gd name="T12" fmla="*/ 18 w 33"/>
                  <a:gd name="T13" fmla="*/ 19 h 22"/>
                  <a:gd name="T14" fmla="*/ 28 w 33"/>
                  <a:gd name="T15" fmla="*/ 5 h 22"/>
                  <a:gd name="T16" fmla="*/ 32 w 33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2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29" y="0"/>
                      <a:pt x="25" y="0"/>
                      <a:pt x="22" y="2"/>
                    </a:cubicBezTo>
                    <a:cubicBezTo>
                      <a:pt x="18" y="4"/>
                      <a:pt x="16" y="6"/>
                      <a:pt x="13" y="9"/>
                    </a:cubicBezTo>
                    <a:cubicBezTo>
                      <a:pt x="12" y="12"/>
                      <a:pt x="10" y="14"/>
                      <a:pt x="7" y="16"/>
                    </a:cubicBezTo>
                    <a:cubicBezTo>
                      <a:pt x="5" y="17"/>
                      <a:pt x="2" y="19"/>
                      <a:pt x="0" y="19"/>
                    </a:cubicBezTo>
                    <a:cubicBezTo>
                      <a:pt x="6" y="22"/>
                      <a:pt x="13" y="22"/>
                      <a:pt x="18" y="19"/>
                    </a:cubicBezTo>
                    <a:cubicBezTo>
                      <a:pt x="23" y="16"/>
                      <a:pt x="25" y="10"/>
                      <a:pt x="28" y="5"/>
                    </a:cubicBezTo>
                    <a:cubicBezTo>
                      <a:pt x="29" y="4"/>
                      <a:pt x="30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9" name="Freeform 209"/>
              <p:cNvSpPr>
                <a:spLocks/>
              </p:cNvSpPr>
              <p:nvPr/>
            </p:nvSpPr>
            <p:spPr bwMode="auto">
              <a:xfrm>
                <a:off x="-5519738" y="1295400"/>
                <a:ext cx="112713" cy="77788"/>
              </a:xfrm>
              <a:custGeom>
                <a:avLst/>
                <a:gdLst>
                  <a:gd name="T0" fmla="*/ 11 w 30"/>
                  <a:gd name="T1" fmla="*/ 6 h 21"/>
                  <a:gd name="T2" fmla="*/ 20 w 30"/>
                  <a:gd name="T3" fmla="*/ 17 h 21"/>
                  <a:gd name="T4" fmla="*/ 30 w 30"/>
                  <a:gd name="T5" fmla="*/ 21 h 21"/>
                  <a:gd name="T6" fmla="*/ 24 w 30"/>
                  <a:gd name="T7" fmla="*/ 14 h 21"/>
                  <a:gd name="T8" fmla="*/ 20 w 30"/>
                  <a:gd name="T9" fmla="*/ 8 h 21"/>
                  <a:gd name="T10" fmla="*/ 12 w 30"/>
                  <a:gd name="T11" fmla="*/ 2 h 21"/>
                  <a:gd name="T12" fmla="*/ 0 w 30"/>
                  <a:gd name="T13" fmla="*/ 1 h 21"/>
                  <a:gd name="T14" fmla="*/ 4 w 30"/>
                  <a:gd name="T15" fmla="*/ 2 h 21"/>
                  <a:gd name="T16" fmla="*/ 11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1" y="6"/>
                    </a:moveTo>
                    <a:cubicBezTo>
                      <a:pt x="14" y="10"/>
                      <a:pt x="16" y="14"/>
                      <a:pt x="20" y="17"/>
                    </a:cubicBezTo>
                    <a:cubicBezTo>
                      <a:pt x="23" y="19"/>
                      <a:pt x="26" y="21"/>
                      <a:pt x="30" y="21"/>
                    </a:cubicBezTo>
                    <a:cubicBezTo>
                      <a:pt x="27" y="20"/>
                      <a:pt x="25" y="17"/>
                      <a:pt x="24" y="14"/>
                    </a:cubicBezTo>
                    <a:cubicBezTo>
                      <a:pt x="23" y="12"/>
                      <a:pt x="22" y="10"/>
                      <a:pt x="20" y="8"/>
                    </a:cubicBezTo>
                    <a:cubicBezTo>
                      <a:pt x="18" y="5"/>
                      <a:pt x="16" y="3"/>
                      <a:pt x="12" y="2"/>
                    </a:cubicBezTo>
                    <a:cubicBezTo>
                      <a:pt x="8" y="0"/>
                      <a:pt x="4" y="0"/>
                      <a:pt x="0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3"/>
                      <a:pt x="9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0" name="Freeform 210"/>
              <p:cNvSpPr>
                <a:spLocks/>
              </p:cNvSpPr>
              <p:nvPr/>
            </p:nvSpPr>
            <p:spPr bwMode="auto">
              <a:xfrm>
                <a:off x="-5561013" y="1298575"/>
                <a:ext cx="146050" cy="98425"/>
              </a:xfrm>
              <a:custGeom>
                <a:avLst/>
                <a:gdLst>
                  <a:gd name="T0" fmla="*/ 6 w 39"/>
                  <a:gd name="T1" fmla="*/ 7 h 26"/>
                  <a:gd name="T2" fmla="*/ 17 w 39"/>
                  <a:gd name="T3" fmla="*/ 22 h 26"/>
                  <a:gd name="T4" fmla="*/ 39 w 39"/>
                  <a:gd name="T5" fmla="*/ 22 h 26"/>
                  <a:gd name="T6" fmla="*/ 30 w 39"/>
                  <a:gd name="T7" fmla="*/ 19 h 26"/>
                  <a:gd name="T8" fmla="*/ 23 w 39"/>
                  <a:gd name="T9" fmla="*/ 11 h 26"/>
                  <a:gd name="T10" fmla="*/ 13 w 39"/>
                  <a:gd name="T11" fmla="*/ 3 h 26"/>
                  <a:gd name="T12" fmla="*/ 0 w 39"/>
                  <a:gd name="T13" fmla="*/ 0 h 26"/>
                  <a:gd name="T14" fmla="*/ 2 w 39"/>
                  <a:gd name="T15" fmla="*/ 2 h 26"/>
                  <a:gd name="T16" fmla="*/ 6 w 39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6" y="7"/>
                    </a:moveTo>
                    <a:cubicBezTo>
                      <a:pt x="9" y="12"/>
                      <a:pt x="11" y="18"/>
                      <a:pt x="17" y="22"/>
                    </a:cubicBezTo>
                    <a:cubicBezTo>
                      <a:pt x="24" y="26"/>
                      <a:pt x="32" y="26"/>
                      <a:pt x="39" y="22"/>
                    </a:cubicBezTo>
                    <a:cubicBezTo>
                      <a:pt x="36" y="22"/>
                      <a:pt x="33" y="20"/>
                      <a:pt x="30" y="19"/>
                    </a:cubicBezTo>
                    <a:cubicBezTo>
                      <a:pt x="28" y="17"/>
                      <a:pt x="25" y="14"/>
                      <a:pt x="23" y="11"/>
                    </a:cubicBezTo>
                    <a:cubicBezTo>
                      <a:pt x="20" y="8"/>
                      <a:pt x="18" y="5"/>
                      <a:pt x="13" y="3"/>
                    </a:cubicBezTo>
                    <a:cubicBezTo>
                      <a:pt x="9" y="0"/>
                      <a:pt x="4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5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1" name="Freeform 211"/>
              <p:cNvSpPr>
                <a:spLocks/>
              </p:cNvSpPr>
              <p:nvPr/>
            </p:nvSpPr>
            <p:spPr bwMode="auto">
              <a:xfrm>
                <a:off x="-5505450" y="1212850"/>
                <a:ext cx="98425" cy="66675"/>
              </a:xfrm>
              <a:custGeom>
                <a:avLst/>
                <a:gdLst>
                  <a:gd name="T0" fmla="*/ 11 w 26"/>
                  <a:gd name="T1" fmla="*/ 1 h 18"/>
                  <a:gd name="T2" fmla="*/ 0 w 26"/>
                  <a:gd name="T3" fmla="*/ 1 h 18"/>
                  <a:gd name="T4" fmla="*/ 3 w 26"/>
                  <a:gd name="T5" fmla="*/ 2 h 18"/>
                  <a:gd name="T6" fmla="*/ 9 w 26"/>
                  <a:gd name="T7" fmla="*/ 5 h 18"/>
                  <a:gd name="T8" fmla="*/ 17 w 26"/>
                  <a:gd name="T9" fmla="*/ 15 h 18"/>
                  <a:gd name="T10" fmla="*/ 26 w 26"/>
                  <a:gd name="T11" fmla="*/ 18 h 18"/>
                  <a:gd name="T12" fmla="*/ 21 w 26"/>
                  <a:gd name="T13" fmla="*/ 12 h 18"/>
                  <a:gd name="T14" fmla="*/ 18 w 26"/>
                  <a:gd name="T15" fmla="*/ 7 h 18"/>
                  <a:gd name="T16" fmla="*/ 11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11" y="1"/>
                    </a:moveTo>
                    <a:cubicBezTo>
                      <a:pt x="7" y="0"/>
                      <a:pt x="4" y="0"/>
                      <a:pt x="0" y="1"/>
                    </a:cubicBezTo>
                    <a:cubicBezTo>
                      <a:pt x="1" y="0"/>
                      <a:pt x="3" y="1"/>
                      <a:pt x="3" y="2"/>
                    </a:cubicBezTo>
                    <a:cubicBezTo>
                      <a:pt x="5" y="3"/>
                      <a:pt x="8" y="4"/>
                      <a:pt x="9" y="5"/>
                    </a:cubicBezTo>
                    <a:cubicBezTo>
                      <a:pt x="12" y="8"/>
                      <a:pt x="14" y="12"/>
                      <a:pt x="17" y="15"/>
                    </a:cubicBezTo>
                    <a:cubicBezTo>
                      <a:pt x="20" y="17"/>
                      <a:pt x="23" y="18"/>
                      <a:pt x="26" y="18"/>
                    </a:cubicBezTo>
                    <a:cubicBezTo>
                      <a:pt x="23" y="17"/>
                      <a:pt x="22" y="14"/>
                      <a:pt x="21" y="12"/>
                    </a:cubicBezTo>
                    <a:cubicBezTo>
                      <a:pt x="20" y="10"/>
                      <a:pt x="19" y="9"/>
                      <a:pt x="18" y="7"/>
                    </a:cubicBezTo>
                    <a:cubicBezTo>
                      <a:pt x="16" y="5"/>
                      <a:pt x="14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2" name="Freeform 212"/>
              <p:cNvSpPr>
                <a:spLocks/>
              </p:cNvSpPr>
              <p:nvPr/>
            </p:nvSpPr>
            <p:spPr bwMode="auto">
              <a:xfrm>
                <a:off x="-5543550" y="1216025"/>
                <a:ext cx="128588" cy="82550"/>
              </a:xfrm>
              <a:custGeom>
                <a:avLst/>
                <a:gdLst>
                  <a:gd name="T0" fmla="*/ 0 w 34"/>
                  <a:gd name="T1" fmla="*/ 0 h 22"/>
                  <a:gd name="T2" fmla="*/ 2 w 34"/>
                  <a:gd name="T3" fmla="*/ 1 h 22"/>
                  <a:gd name="T4" fmla="*/ 6 w 34"/>
                  <a:gd name="T5" fmla="*/ 5 h 22"/>
                  <a:gd name="T6" fmla="*/ 16 w 34"/>
                  <a:gd name="T7" fmla="*/ 19 h 22"/>
                  <a:gd name="T8" fmla="*/ 34 w 34"/>
                  <a:gd name="T9" fmla="*/ 19 h 22"/>
                  <a:gd name="T10" fmla="*/ 27 w 34"/>
                  <a:gd name="T11" fmla="*/ 16 h 22"/>
                  <a:gd name="T12" fmla="*/ 20 w 34"/>
                  <a:gd name="T13" fmla="*/ 9 h 22"/>
                  <a:gd name="T14" fmla="*/ 12 w 34"/>
                  <a:gd name="T15" fmla="*/ 2 h 22"/>
                  <a:gd name="T16" fmla="*/ 0 w 3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4" y="2"/>
                      <a:pt x="5" y="4"/>
                      <a:pt x="6" y="5"/>
                    </a:cubicBezTo>
                    <a:cubicBezTo>
                      <a:pt x="9" y="10"/>
                      <a:pt x="10" y="16"/>
                      <a:pt x="16" y="19"/>
                    </a:cubicBezTo>
                    <a:cubicBezTo>
                      <a:pt x="21" y="22"/>
                      <a:pt x="28" y="22"/>
                      <a:pt x="34" y="19"/>
                    </a:cubicBezTo>
                    <a:cubicBezTo>
                      <a:pt x="31" y="19"/>
                      <a:pt x="29" y="17"/>
                      <a:pt x="27" y="16"/>
                    </a:cubicBezTo>
                    <a:cubicBezTo>
                      <a:pt x="24" y="14"/>
                      <a:pt x="22" y="12"/>
                      <a:pt x="20" y="9"/>
                    </a:cubicBezTo>
                    <a:cubicBezTo>
                      <a:pt x="18" y="6"/>
                      <a:pt x="16" y="4"/>
                      <a:pt x="12" y="2"/>
                    </a:cubicBezTo>
                    <a:cubicBezTo>
                      <a:pt x="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3" name="Freeform 213"/>
              <p:cNvSpPr>
                <a:spLocks/>
              </p:cNvSpPr>
              <p:nvPr/>
            </p:nvSpPr>
            <p:spPr bwMode="auto">
              <a:xfrm>
                <a:off x="-5403850" y="1152525"/>
                <a:ext cx="52388" cy="109538"/>
              </a:xfrm>
              <a:custGeom>
                <a:avLst/>
                <a:gdLst>
                  <a:gd name="T0" fmla="*/ 9 w 14"/>
                  <a:gd name="T1" fmla="*/ 10 h 29"/>
                  <a:gd name="T2" fmla="*/ 2 w 14"/>
                  <a:gd name="T3" fmla="*/ 20 h 29"/>
                  <a:gd name="T4" fmla="*/ 0 w 14"/>
                  <a:gd name="T5" fmla="*/ 29 h 29"/>
                  <a:gd name="T6" fmla="*/ 5 w 14"/>
                  <a:gd name="T7" fmla="*/ 23 h 29"/>
                  <a:gd name="T8" fmla="*/ 9 w 14"/>
                  <a:gd name="T9" fmla="*/ 19 h 29"/>
                  <a:gd name="T10" fmla="*/ 13 w 14"/>
                  <a:gd name="T11" fmla="*/ 11 h 29"/>
                  <a:gd name="T12" fmla="*/ 12 w 14"/>
                  <a:gd name="T13" fmla="*/ 0 h 29"/>
                  <a:gd name="T14" fmla="*/ 12 w 14"/>
                  <a:gd name="T15" fmla="*/ 4 h 29"/>
                  <a:gd name="T16" fmla="*/ 9 w 14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9">
                    <a:moveTo>
                      <a:pt x="9" y="10"/>
                    </a:moveTo>
                    <a:cubicBezTo>
                      <a:pt x="7" y="13"/>
                      <a:pt x="4" y="16"/>
                      <a:pt x="2" y="20"/>
                    </a:cubicBezTo>
                    <a:cubicBezTo>
                      <a:pt x="1" y="23"/>
                      <a:pt x="0" y="26"/>
                      <a:pt x="0" y="29"/>
                    </a:cubicBezTo>
                    <a:cubicBezTo>
                      <a:pt x="0" y="26"/>
                      <a:pt x="3" y="24"/>
                      <a:pt x="5" y="23"/>
                    </a:cubicBezTo>
                    <a:cubicBezTo>
                      <a:pt x="7" y="21"/>
                      <a:pt x="8" y="20"/>
                      <a:pt x="9" y="19"/>
                    </a:cubicBezTo>
                    <a:cubicBezTo>
                      <a:pt x="11" y="16"/>
                      <a:pt x="13" y="14"/>
                      <a:pt x="13" y="11"/>
                    </a:cubicBezTo>
                    <a:cubicBezTo>
                      <a:pt x="14" y="7"/>
                      <a:pt x="13" y="4"/>
                      <a:pt x="12" y="0"/>
                    </a:cubicBezTo>
                    <a:cubicBezTo>
                      <a:pt x="12" y="1"/>
                      <a:pt x="12" y="3"/>
                      <a:pt x="12" y="4"/>
                    </a:cubicBezTo>
                    <a:cubicBezTo>
                      <a:pt x="11" y="6"/>
                      <a:pt x="10" y="8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4" name="Freeform 214"/>
              <p:cNvSpPr>
                <a:spLocks/>
              </p:cNvSpPr>
              <p:nvPr/>
            </p:nvSpPr>
            <p:spPr bwMode="auto">
              <a:xfrm>
                <a:off x="-5434013" y="1119187"/>
                <a:ext cx="71438" cy="138113"/>
              </a:xfrm>
              <a:custGeom>
                <a:avLst/>
                <a:gdLst>
                  <a:gd name="T0" fmla="*/ 6 w 19"/>
                  <a:gd name="T1" fmla="*/ 37 h 37"/>
                  <a:gd name="T2" fmla="*/ 7 w 19"/>
                  <a:gd name="T3" fmla="*/ 29 h 37"/>
                  <a:gd name="T4" fmla="*/ 12 w 19"/>
                  <a:gd name="T5" fmla="*/ 22 h 37"/>
                  <a:gd name="T6" fmla="*/ 18 w 19"/>
                  <a:gd name="T7" fmla="*/ 12 h 37"/>
                  <a:gd name="T8" fmla="*/ 17 w 19"/>
                  <a:gd name="T9" fmla="*/ 0 h 37"/>
                  <a:gd name="T10" fmla="*/ 16 w 19"/>
                  <a:gd name="T11" fmla="*/ 2 h 37"/>
                  <a:gd name="T12" fmla="*/ 13 w 19"/>
                  <a:gd name="T13" fmla="*/ 6 h 37"/>
                  <a:gd name="T14" fmla="*/ 2 w 19"/>
                  <a:gd name="T15" fmla="*/ 19 h 37"/>
                  <a:gd name="T16" fmla="*/ 6 w 19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7">
                    <a:moveTo>
                      <a:pt x="6" y="37"/>
                    </a:moveTo>
                    <a:cubicBezTo>
                      <a:pt x="6" y="34"/>
                      <a:pt x="6" y="31"/>
                      <a:pt x="7" y="29"/>
                    </a:cubicBezTo>
                    <a:cubicBezTo>
                      <a:pt x="8" y="26"/>
                      <a:pt x="10" y="24"/>
                      <a:pt x="12" y="22"/>
                    </a:cubicBezTo>
                    <a:cubicBezTo>
                      <a:pt x="15" y="19"/>
                      <a:pt x="17" y="16"/>
                      <a:pt x="18" y="12"/>
                    </a:cubicBezTo>
                    <a:cubicBezTo>
                      <a:pt x="19" y="8"/>
                      <a:pt x="18" y="4"/>
                      <a:pt x="17" y="0"/>
                    </a:cubicBezTo>
                    <a:cubicBezTo>
                      <a:pt x="17" y="1"/>
                      <a:pt x="16" y="2"/>
                      <a:pt x="16" y="2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9" y="10"/>
                      <a:pt x="4" y="13"/>
                      <a:pt x="2" y="19"/>
                    </a:cubicBezTo>
                    <a:cubicBezTo>
                      <a:pt x="0" y="25"/>
                      <a:pt x="1" y="32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5" name="Freeform 215"/>
              <p:cNvSpPr>
                <a:spLocks noEditPoints="1"/>
              </p:cNvSpPr>
              <p:nvPr/>
            </p:nvSpPr>
            <p:spPr bwMode="auto">
              <a:xfrm>
                <a:off x="-2192338" y="7464425"/>
                <a:ext cx="206375" cy="206375"/>
              </a:xfrm>
              <a:custGeom>
                <a:avLst/>
                <a:gdLst>
                  <a:gd name="T0" fmla="*/ 41 w 55"/>
                  <a:gd name="T1" fmla="*/ 51 h 55"/>
                  <a:gd name="T2" fmla="*/ 52 w 55"/>
                  <a:gd name="T3" fmla="*/ 41 h 55"/>
                  <a:gd name="T4" fmla="*/ 55 w 55"/>
                  <a:gd name="T5" fmla="*/ 33 h 55"/>
                  <a:gd name="T6" fmla="*/ 55 w 55"/>
                  <a:gd name="T7" fmla="*/ 22 h 55"/>
                  <a:gd name="T8" fmla="*/ 52 w 55"/>
                  <a:gd name="T9" fmla="*/ 14 h 55"/>
                  <a:gd name="T10" fmla="*/ 41 w 55"/>
                  <a:gd name="T11" fmla="*/ 4 h 55"/>
                  <a:gd name="T12" fmla="*/ 38 w 55"/>
                  <a:gd name="T13" fmla="*/ 2 h 55"/>
                  <a:gd name="T14" fmla="*/ 30 w 55"/>
                  <a:gd name="T15" fmla="*/ 0 h 55"/>
                  <a:gd name="T16" fmla="*/ 31 w 55"/>
                  <a:gd name="T17" fmla="*/ 3 h 55"/>
                  <a:gd name="T18" fmla="*/ 34 w 55"/>
                  <a:gd name="T19" fmla="*/ 3 h 55"/>
                  <a:gd name="T20" fmla="*/ 37 w 55"/>
                  <a:gd name="T21" fmla="*/ 4 h 55"/>
                  <a:gd name="T22" fmla="*/ 36 w 55"/>
                  <a:gd name="T23" fmla="*/ 5 h 55"/>
                  <a:gd name="T24" fmla="*/ 32 w 55"/>
                  <a:gd name="T25" fmla="*/ 6 h 55"/>
                  <a:gd name="T26" fmla="*/ 33 w 55"/>
                  <a:gd name="T27" fmla="*/ 9 h 55"/>
                  <a:gd name="T28" fmla="*/ 35 w 55"/>
                  <a:gd name="T29" fmla="*/ 11 h 55"/>
                  <a:gd name="T30" fmla="*/ 39 w 55"/>
                  <a:gd name="T31" fmla="*/ 6 h 55"/>
                  <a:gd name="T32" fmla="*/ 42 w 55"/>
                  <a:gd name="T33" fmla="*/ 7 h 55"/>
                  <a:gd name="T34" fmla="*/ 44 w 55"/>
                  <a:gd name="T35" fmla="*/ 8 h 55"/>
                  <a:gd name="T36" fmla="*/ 46 w 55"/>
                  <a:gd name="T37" fmla="*/ 12 h 55"/>
                  <a:gd name="T38" fmla="*/ 45 w 55"/>
                  <a:gd name="T39" fmla="*/ 13 h 55"/>
                  <a:gd name="T40" fmla="*/ 43 w 55"/>
                  <a:gd name="T41" fmla="*/ 12 h 55"/>
                  <a:gd name="T42" fmla="*/ 40 w 55"/>
                  <a:gd name="T43" fmla="*/ 13 h 55"/>
                  <a:gd name="T44" fmla="*/ 42 w 55"/>
                  <a:gd name="T45" fmla="*/ 14 h 55"/>
                  <a:gd name="T46" fmla="*/ 37 w 55"/>
                  <a:gd name="T47" fmla="*/ 16 h 55"/>
                  <a:gd name="T48" fmla="*/ 34 w 55"/>
                  <a:gd name="T49" fmla="*/ 18 h 55"/>
                  <a:gd name="T50" fmla="*/ 30 w 55"/>
                  <a:gd name="T51" fmla="*/ 21 h 55"/>
                  <a:gd name="T52" fmla="*/ 32 w 55"/>
                  <a:gd name="T53" fmla="*/ 33 h 55"/>
                  <a:gd name="T54" fmla="*/ 35 w 55"/>
                  <a:gd name="T55" fmla="*/ 34 h 55"/>
                  <a:gd name="T56" fmla="*/ 38 w 55"/>
                  <a:gd name="T57" fmla="*/ 35 h 55"/>
                  <a:gd name="T58" fmla="*/ 43 w 55"/>
                  <a:gd name="T59" fmla="*/ 37 h 55"/>
                  <a:gd name="T60" fmla="*/ 46 w 55"/>
                  <a:gd name="T61" fmla="*/ 40 h 55"/>
                  <a:gd name="T62" fmla="*/ 50 w 55"/>
                  <a:gd name="T63" fmla="*/ 41 h 55"/>
                  <a:gd name="T64" fmla="*/ 32 w 55"/>
                  <a:gd name="T65" fmla="*/ 48 h 55"/>
                  <a:gd name="T66" fmla="*/ 1 w 55"/>
                  <a:gd name="T67" fmla="*/ 24 h 55"/>
                  <a:gd name="T68" fmla="*/ 1 w 55"/>
                  <a:gd name="T69" fmla="*/ 35 h 55"/>
                  <a:gd name="T70" fmla="*/ 6 w 55"/>
                  <a:gd name="T71" fmla="*/ 45 h 55"/>
                  <a:gd name="T72" fmla="*/ 18 w 55"/>
                  <a:gd name="T73" fmla="*/ 53 h 55"/>
                  <a:gd name="T74" fmla="*/ 28 w 55"/>
                  <a:gd name="T75" fmla="*/ 44 h 55"/>
                  <a:gd name="T76" fmla="*/ 27 w 55"/>
                  <a:gd name="T77" fmla="*/ 39 h 55"/>
                  <a:gd name="T78" fmla="*/ 29 w 55"/>
                  <a:gd name="T79" fmla="*/ 35 h 55"/>
                  <a:gd name="T80" fmla="*/ 25 w 55"/>
                  <a:gd name="T81" fmla="*/ 34 h 55"/>
                  <a:gd name="T82" fmla="*/ 22 w 55"/>
                  <a:gd name="T83" fmla="*/ 32 h 55"/>
                  <a:gd name="T84" fmla="*/ 16 w 55"/>
                  <a:gd name="T85" fmla="*/ 29 h 55"/>
                  <a:gd name="T86" fmla="*/ 14 w 55"/>
                  <a:gd name="T87" fmla="*/ 25 h 55"/>
                  <a:gd name="T88" fmla="*/ 12 w 55"/>
                  <a:gd name="T89" fmla="*/ 24 h 55"/>
                  <a:gd name="T90" fmla="*/ 12 w 55"/>
                  <a:gd name="T91" fmla="*/ 25 h 55"/>
                  <a:gd name="T92" fmla="*/ 10 w 55"/>
                  <a:gd name="T93" fmla="*/ 21 h 55"/>
                  <a:gd name="T94" fmla="*/ 10 w 55"/>
                  <a:gd name="T95" fmla="*/ 16 h 55"/>
                  <a:gd name="T96" fmla="*/ 12 w 55"/>
                  <a:gd name="T97" fmla="*/ 11 h 55"/>
                  <a:gd name="T98" fmla="*/ 12 w 55"/>
                  <a:gd name="T99" fmla="*/ 8 h 55"/>
                  <a:gd name="T100" fmla="*/ 25 w 55"/>
                  <a:gd name="T101" fmla="*/ 2 h 55"/>
                  <a:gd name="T102" fmla="*/ 30 w 55"/>
                  <a:gd name="T103" fmla="*/ 0 h 55"/>
                  <a:gd name="T104" fmla="*/ 17 w 55"/>
                  <a:gd name="T105" fmla="*/ 2 h 55"/>
                  <a:gd name="T106" fmla="*/ 8 w 55"/>
                  <a:gd name="T107" fmla="*/ 8 h 55"/>
                  <a:gd name="T108" fmla="*/ 2 w 55"/>
                  <a:gd name="T109" fmla="*/ 18 h 55"/>
                  <a:gd name="T110" fmla="*/ 29 w 55"/>
                  <a:gd name="T111" fmla="*/ 35 h 55"/>
                  <a:gd name="T112" fmla="*/ 26 w 55"/>
                  <a:gd name="T113" fmla="*/ 31 h 55"/>
                  <a:gd name="T114" fmla="*/ 25 w 55"/>
                  <a:gd name="T115" fmla="*/ 28 h 55"/>
                  <a:gd name="T116" fmla="*/ 20 w 55"/>
                  <a:gd name="T117" fmla="*/ 29 h 55"/>
                  <a:gd name="T118" fmla="*/ 22 w 55"/>
                  <a:gd name="T119" fmla="*/ 23 h 55"/>
                  <a:gd name="T120" fmla="*/ 27 w 55"/>
                  <a:gd name="T121" fmla="*/ 23 h 55"/>
                  <a:gd name="T122" fmla="*/ 29 w 55"/>
                  <a:gd name="T123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55">
                    <a:moveTo>
                      <a:pt x="30" y="55"/>
                    </a:moveTo>
                    <a:cubicBezTo>
                      <a:pt x="31" y="55"/>
                      <a:pt x="33" y="55"/>
                      <a:pt x="34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7" y="54"/>
                      <a:pt x="37" y="53"/>
                      <a:pt x="38" y="53"/>
                    </a:cubicBezTo>
                    <a:cubicBezTo>
                      <a:pt x="39" y="53"/>
                      <a:pt x="39" y="53"/>
                      <a:pt x="40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3" y="50"/>
                      <a:pt x="45" y="49"/>
                      <a:pt x="46" y="48"/>
                    </a:cubicBezTo>
                    <a:cubicBezTo>
                      <a:pt x="47" y="48"/>
                      <a:pt x="47" y="47"/>
                      <a:pt x="47" y="47"/>
                    </a:cubicBezTo>
                    <a:cubicBezTo>
                      <a:pt x="47" y="47"/>
                      <a:pt x="48" y="46"/>
                      <a:pt x="48" y="46"/>
                    </a:cubicBezTo>
                    <a:cubicBezTo>
                      <a:pt x="49" y="46"/>
                      <a:pt x="49" y="45"/>
                      <a:pt x="49" y="45"/>
                    </a:cubicBezTo>
                    <a:cubicBezTo>
                      <a:pt x="50" y="44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2" y="41"/>
                    </a:cubicBezTo>
                    <a:cubicBezTo>
                      <a:pt x="52" y="41"/>
                      <a:pt x="52" y="41"/>
                      <a:pt x="52" y="40"/>
                    </a:cubicBezTo>
                    <a:cubicBezTo>
                      <a:pt x="52" y="40"/>
                      <a:pt x="52" y="40"/>
                      <a:pt x="53" y="40"/>
                    </a:cubicBezTo>
                    <a:cubicBezTo>
                      <a:pt x="53" y="39"/>
                      <a:pt x="53" y="39"/>
                      <a:pt x="53" y="38"/>
                    </a:cubicBezTo>
                    <a:cubicBezTo>
                      <a:pt x="53" y="38"/>
                      <a:pt x="53" y="38"/>
                      <a:pt x="54" y="37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4" y="34"/>
                      <a:pt x="55" y="34"/>
                      <a:pt x="55" y="33"/>
                    </a:cubicBezTo>
                    <a:cubicBezTo>
                      <a:pt x="55" y="33"/>
                      <a:pt x="55" y="32"/>
                      <a:pt x="55" y="32"/>
                    </a:cubicBezTo>
                    <a:cubicBezTo>
                      <a:pt x="55" y="31"/>
                      <a:pt x="55" y="31"/>
                      <a:pt x="55" y="30"/>
                    </a:cubicBezTo>
                    <a:cubicBezTo>
                      <a:pt x="55" y="30"/>
                      <a:pt x="55" y="29"/>
                      <a:pt x="55" y="28"/>
                    </a:cubicBezTo>
                    <a:cubicBezTo>
                      <a:pt x="55" y="27"/>
                      <a:pt x="55" y="26"/>
                      <a:pt x="55" y="25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5" y="23"/>
                      <a:pt x="55" y="22"/>
                    </a:cubicBezTo>
                    <a:cubicBezTo>
                      <a:pt x="55" y="22"/>
                      <a:pt x="54" y="21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2" y="16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2" y="14"/>
                    </a:cubicBezTo>
                    <a:cubicBezTo>
                      <a:pt x="51" y="13"/>
                      <a:pt x="50" y="12"/>
                      <a:pt x="49" y="11"/>
                    </a:cubicBezTo>
                    <a:cubicBezTo>
                      <a:pt x="49" y="10"/>
                      <a:pt x="49" y="10"/>
                      <a:pt x="48" y="9"/>
                    </a:cubicBezTo>
                    <a:cubicBezTo>
                      <a:pt x="48" y="9"/>
                      <a:pt x="47" y="9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5" y="6"/>
                      <a:pt x="44" y="6"/>
                    </a:cubicBezTo>
                    <a:cubicBezTo>
                      <a:pt x="43" y="5"/>
                      <a:pt x="42" y="4"/>
                      <a:pt x="41" y="4"/>
                    </a:cubicBezTo>
                    <a:cubicBezTo>
                      <a:pt x="41" y="4"/>
                      <a:pt x="41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1" y="0"/>
                      <a:pt x="30" y="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2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7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6"/>
                      <a:pt x="38" y="5"/>
                      <a:pt x="37" y="5"/>
                    </a:cubicBezTo>
                    <a:cubicBezTo>
                      <a:pt x="37" y="5"/>
                      <a:pt x="36" y="6"/>
                      <a:pt x="36" y="5"/>
                    </a:cubicBezTo>
                    <a:cubicBezTo>
                      <a:pt x="36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9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0"/>
                      <a:pt x="35" y="10"/>
                      <a:pt x="36" y="10"/>
                    </a:cubicBezTo>
                    <a:cubicBezTo>
                      <a:pt x="37" y="10"/>
                      <a:pt x="38" y="9"/>
                      <a:pt x="38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7"/>
                      <a:pt x="39" y="7"/>
                      <a:pt x="38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6"/>
                      <a:pt x="42" y="6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4" y="9"/>
                      <a:pt x="44" y="9"/>
                    </a:cubicBezTo>
                    <a:cubicBezTo>
                      <a:pt x="44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6" y="12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5" y="14"/>
                    </a:cubicBezTo>
                    <a:cubicBezTo>
                      <a:pt x="45" y="13"/>
                      <a:pt x="45" y="14"/>
                      <a:pt x="45" y="13"/>
                    </a:cubicBez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3" y="13"/>
                    </a:cubicBezTo>
                    <a:cubicBezTo>
                      <a:pt x="44" y="13"/>
                      <a:pt x="44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4" y="11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3"/>
                    </a:cubicBezTo>
                    <a:cubicBezTo>
                      <a:pt x="40" y="13"/>
                      <a:pt x="41" y="12"/>
                      <a:pt x="41" y="13"/>
                    </a:cubicBezTo>
                    <a:cubicBezTo>
                      <a:pt x="41" y="13"/>
                      <a:pt x="40" y="13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4"/>
                      <a:pt x="42" y="15"/>
                      <a:pt x="42" y="15"/>
                    </a:cubicBezTo>
                    <a:cubicBezTo>
                      <a:pt x="41" y="15"/>
                      <a:pt x="40" y="15"/>
                      <a:pt x="40" y="15"/>
                    </a:cubicBezTo>
                    <a:cubicBezTo>
                      <a:pt x="40" y="15"/>
                      <a:pt x="39" y="16"/>
                      <a:pt x="39" y="15"/>
                    </a:cubicBezTo>
                    <a:cubicBezTo>
                      <a:pt x="39" y="15"/>
                      <a:pt x="39" y="15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8" y="15"/>
                      <a:pt x="37" y="15"/>
                      <a:pt x="37" y="16"/>
                    </a:cubicBezTo>
                    <a:cubicBezTo>
                      <a:pt x="36" y="16"/>
                      <a:pt x="37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3" y="19"/>
                      <a:pt x="33" y="19"/>
                    </a:cubicBezTo>
                    <a:cubicBezTo>
                      <a:pt x="33" y="19"/>
                      <a:pt x="33" y="18"/>
                      <a:pt x="33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2" y="20"/>
                      <a:pt x="32" y="20"/>
                      <a:pt x="32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2"/>
                      <a:pt x="32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34" y="34"/>
                    </a:cubicBezTo>
                    <a:cubicBezTo>
                      <a:pt x="35" y="34"/>
                      <a:pt x="35" y="33"/>
                      <a:pt x="35" y="34"/>
                    </a:cubicBezTo>
                    <a:cubicBezTo>
                      <a:pt x="35" y="34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6" y="33"/>
                    </a:cubicBezTo>
                    <a:cubicBezTo>
                      <a:pt x="37" y="33"/>
                      <a:pt x="37" y="34"/>
                      <a:pt x="37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5"/>
                    </a:cubicBezTo>
                    <a:cubicBezTo>
                      <a:pt x="38" y="35"/>
                      <a:pt x="39" y="35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2" y="36"/>
                      <a:pt x="42" y="36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8"/>
                      <a:pt x="43" y="38"/>
                    </a:cubicBezTo>
                    <a:cubicBezTo>
                      <a:pt x="43" y="38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39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1"/>
                      <a:pt x="50" y="41"/>
                      <a:pt x="50" y="41"/>
                    </a:cubicBezTo>
                    <a:cubicBezTo>
                      <a:pt x="46" y="47"/>
                      <a:pt x="41" y="51"/>
                      <a:pt x="34" y="53"/>
                    </a:cubicBezTo>
                    <a:cubicBezTo>
                      <a:pt x="34" y="53"/>
                      <a:pt x="34" y="52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4" y="50"/>
                      <a:pt x="34" y="50"/>
                      <a:pt x="33" y="49"/>
                    </a:cubicBezTo>
                    <a:cubicBezTo>
                      <a:pt x="33" y="49"/>
                      <a:pt x="33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8"/>
                      <a:pt x="30" y="48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6"/>
                      <a:pt x="30" y="46"/>
                      <a:pt x="30" y="46"/>
                    </a:cubicBezTo>
                    <a:lnTo>
                      <a:pt x="30" y="55"/>
                    </a:lnTo>
                    <a:close/>
                    <a:moveTo>
                      <a:pt x="1" y="22"/>
                    </a:moveTo>
                    <a:cubicBezTo>
                      <a:pt x="1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2" y="36"/>
                      <a:pt x="2" y="37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9"/>
                      <a:pt x="3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4"/>
                      <a:pt x="6" y="45"/>
                    </a:cubicBezTo>
                    <a:cubicBezTo>
                      <a:pt x="7" y="45"/>
                      <a:pt x="7" y="46"/>
                      <a:pt x="7" y="46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9" y="47"/>
                      <a:pt x="9" y="48"/>
                      <a:pt x="9" y="48"/>
                    </a:cubicBezTo>
                    <a:cubicBezTo>
                      <a:pt x="11" y="49"/>
                      <a:pt x="12" y="50"/>
                      <a:pt x="14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3"/>
                      <a:pt x="17" y="53"/>
                      <a:pt x="18" y="53"/>
                    </a:cubicBezTo>
                    <a:cubicBezTo>
                      <a:pt x="18" y="53"/>
                      <a:pt x="19" y="54"/>
                      <a:pt x="19" y="54"/>
                    </a:cubicBezTo>
                    <a:cubicBezTo>
                      <a:pt x="22" y="55"/>
                      <a:pt x="25" y="55"/>
                      <a:pt x="28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29" y="46"/>
                      <a:pt x="29" y="46"/>
                    </a:cubicBezTo>
                    <a:cubicBezTo>
                      <a:pt x="29" y="45"/>
                      <a:pt x="29" y="44"/>
                      <a:pt x="28" y="44"/>
                    </a:cubicBezTo>
                    <a:cubicBezTo>
                      <a:pt x="28" y="44"/>
                      <a:pt x="28" y="43"/>
                      <a:pt x="28" y="43"/>
                    </a:cubicBezTo>
                    <a:cubicBezTo>
                      <a:pt x="28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28" y="41"/>
                      <a:pt x="27" y="41"/>
                      <a:pt x="27" y="40"/>
                    </a:cubicBezTo>
                    <a:cubicBezTo>
                      <a:pt x="27" y="40"/>
                      <a:pt x="27" y="40"/>
                      <a:pt x="27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6"/>
                      <a:pt x="29" y="36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4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0"/>
                      <a:pt x="20" y="30"/>
                    </a:cubicBezTo>
                    <a:cubicBezTo>
                      <a:pt x="20" y="30"/>
                      <a:pt x="20" y="31"/>
                      <a:pt x="19" y="31"/>
                    </a:cubicBezTo>
                    <a:cubicBezTo>
                      <a:pt x="19" y="31"/>
                      <a:pt x="19" y="31"/>
                      <a:pt x="18" y="30"/>
                    </a:cubicBezTo>
                    <a:cubicBezTo>
                      <a:pt x="18" y="30"/>
                      <a:pt x="18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3" y="23"/>
                      <a:pt x="13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6"/>
                      <a:pt x="13" y="26"/>
                    </a:cubicBezTo>
                    <a:cubicBezTo>
                      <a:pt x="13" y="26"/>
                      <a:pt x="12" y="26"/>
                      <a:pt x="12" y="26"/>
                    </a:cubicBezTo>
                    <a:cubicBezTo>
                      <a:pt x="12" y="26"/>
                      <a:pt x="12" y="25"/>
                      <a:pt x="12" y="25"/>
                    </a:cubicBezTo>
                    <a:cubicBezTo>
                      <a:pt x="12" y="25"/>
                      <a:pt x="11" y="25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5"/>
                      <a:pt x="11" y="15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5" y="5"/>
                      <a:pt x="19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6" y="2"/>
                      <a:pt x="26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4" y="0"/>
                      <a:pt x="22" y="1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3" y="5"/>
                      <a:pt x="11" y="6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8"/>
                      <a:pt x="8" y="8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7" y="10"/>
                      <a:pt x="7" y="10"/>
                      <a:pt x="6" y="11"/>
                    </a:cubicBezTo>
                    <a:cubicBezTo>
                      <a:pt x="5" y="12"/>
                      <a:pt x="5" y="13"/>
                      <a:pt x="4" y="14"/>
                    </a:cubicBezTo>
                    <a:cubicBezTo>
                      <a:pt x="4" y="14"/>
                      <a:pt x="4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lose/>
                    <a:moveTo>
                      <a:pt x="30" y="22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8" y="34"/>
                      <a:pt x="28" y="34"/>
                      <a:pt x="27" y="34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6" y="33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28"/>
                      <a:pt x="23" y="29"/>
                      <a:pt x="22" y="29"/>
                    </a:cubicBezTo>
                    <a:cubicBezTo>
                      <a:pt x="22" y="29"/>
                      <a:pt x="22" y="29"/>
                      <a:pt x="21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0" y="29"/>
                      <a:pt x="20" y="29"/>
                    </a:cubicBezTo>
                    <a:cubicBezTo>
                      <a:pt x="20" y="29"/>
                      <a:pt x="19" y="28"/>
                      <a:pt x="19" y="28"/>
                    </a:cubicBezTo>
                    <a:cubicBezTo>
                      <a:pt x="19" y="27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9" y="25"/>
                      <a:pt x="29" y="25"/>
                    </a:cubicBezTo>
                    <a:cubicBezTo>
                      <a:pt x="29" y="25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6" name="Freeform 216"/>
              <p:cNvSpPr>
                <a:spLocks/>
              </p:cNvSpPr>
              <p:nvPr/>
            </p:nvSpPr>
            <p:spPr bwMode="auto">
              <a:xfrm>
                <a:off x="-3289300" y="6083300"/>
                <a:ext cx="203200" cy="179388"/>
              </a:xfrm>
              <a:custGeom>
                <a:avLst/>
                <a:gdLst>
                  <a:gd name="T0" fmla="*/ 6 w 54"/>
                  <a:gd name="T1" fmla="*/ 5 h 48"/>
                  <a:gd name="T2" fmla="*/ 1 w 54"/>
                  <a:gd name="T3" fmla="*/ 15 h 48"/>
                  <a:gd name="T4" fmla="*/ 0 w 54"/>
                  <a:gd name="T5" fmla="*/ 18 h 48"/>
                  <a:gd name="T6" fmla="*/ 0 w 54"/>
                  <a:gd name="T7" fmla="*/ 18 h 48"/>
                  <a:gd name="T8" fmla="*/ 0 w 54"/>
                  <a:gd name="T9" fmla="*/ 21 h 48"/>
                  <a:gd name="T10" fmla="*/ 1 w 54"/>
                  <a:gd name="T11" fmla="*/ 23 h 48"/>
                  <a:gd name="T12" fmla="*/ 3 w 54"/>
                  <a:gd name="T13" fmla="*/ 32 h 48"/>
                  <a:gd name="T14" fmla="*/ 8 w 54"/>
                  <a:gd name="T15" fmla="*/ 42 h 48"/>
                  <a:gd name="T16" fmla="*/ 9 w 54"/>
                  <a:gd name="T17" fmla="*/ 43 h 48"/>
                  <a:gd name="T18" fmla="*/ 12 w 54"/>
                  <a:gd name="T19" fmla="*/ 46 h 48"/>
                  <a:gd name="T20" fmla="*/ 13 w 54"/>
                  <a:gd name="T21" fmla="*/ 47 h 48"/>
                  <a:gd name="T22" fmla="*/ 19 w 54"/>
                  <a:gd name="T23" fmla="*/ 48 h 48"/>
                  <a:gd name="T24" fmla="*/ 19 w 54"/>
                  <a:gd name="T25" fmla="*/ 48 h 48"/>
                  <a:gd name="T26" fmla="*/ 22 w 54"/>
                  <a:gd name="T27" fmla="*/ 47 h 48"/>
                  <a:gd name="T28" fmla="*/ 24 w 54"/>
                  <a:gd name="T29" fmla="*/ 46 h 48"/>
                  <a:gd name="T30" fmla="*/ 27 w 54"/>
                  <a:gd name="T31" fmla="*/ 46 h 48"/>
                  <a:gd name="T32" fmla="*/ 27 w 54"/>
                  <a:gd name="T33" fmla="*/ 46 h 48"/>
                  <a:gd name="T34" fmla="*/ 30 w 54"/>
                  <a:gd name="T35" fmla="*/ 46 h 48"/>
                  <a:gd name="T36" fmla="*/ 32 w 54"/>
                  <a:gd name="T37" fmla="*/ 47 h 48"/>
                  <a:gd name="T38" fmla="*/ 35 w 54"/>
                  <a:gd name="T39" fmla="*/ 48 h 48"/>
                  <a:gd name="T40" fmla="*/ 35 w 54"/>
                  <a:gd name="T41" fmla="*/ 48 h 48"/>
                  <a:gd name="T42" fmla="*/ 41 w 54"/>
                  <a:gd name="T43" fmla="*/ 47 h 48"/>
                  <a:gd name="T44" fmla="*/ 42 w 54"/>
                  <a:gd name="T45" fmla="*/ 46 h 48"/>
                  <a:gd name="T46" fmla="*/ 45 w 54"/>
                  <a:gd name="T47" fmla="*/ 43 h 48"/>
                  <a:gd name="T48" fmla="*/ 46 w 54"/>
                  <a:gd name="T49" fmla="*/ 42 h 48"/>
                  <a:gd name="T50" fmla="*/ 51 w 54"/>
                  <a:gd name="T51" fmla="*/ 32 h 48"/>
                  <a:gd name="T52" fmla="*/ 53 w 54"/>
                  <a:gd name="T53" fmla="*/ 23 h 48"/>
                  <a:gd name="T54" fmla="*/ 54 w 54"/>
                  <a:gd name="T55" fmla="*/ 21 h 48"/>
                  <a:gd name="T56" fmla="*/ 54 w 54"/>
                  <a:gd name="T57" fmla="*/ 18 h 48"/>
                  <a:gd name="T58" fmla="*/ 54 w 54"/>
                  <a:gd name="T59" fmla="*/ 18 h 48"/>
                  <a:gd name="T60" fmla="*/ 53 w 54"/>
                  <a:gd name="T61" fmla="*/ 15 h 48"/>
                  <a:gd name="T62" fmla="*/ 48 w 54"/>
                  <a:gd name="T63" fmla="*/ 5 h 48"/>
                  <a:gd name="T64" fmla="*/ 47 w 54"/>
                  <a:gd name="T65" fmla="*/ 4 h 48"/>
                  <a:gd name="T66" fmla="*/ 40 w 54"/>
                  <a:gd name="T67" fmla="*/ 1 h 48"/>
                  <a:gd name="T68" fmla="*/ 31 w 54"/>
                  <a:gd name="T69" fmla="*/ 2 h 48"/>
                  <a:gd name="T70" fmla="*/ 27 w 54"/>
                  <a:gd name="T71" fmla="*/ 4 h 48"/>
                  <a:gd name="T72" fmla="*/ 23 w 54"/>
                  <a:gd name="T73" fmla="*/ 2 h 48"/>
                  <a:gd name="T74" fmla="*/ 14 w 54"/>
                  <a:gd name="T75" fmla="*/ 1 h 48"/>
                  <a:gd name="T76" fmla="*/ 7 w 54"/>
                  <a:gd name="T77" fmla="*/ 4 h 48"/>
                  <a:gd name="T78" fmla="*/ 6 w 54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48">
                    <a:moveTo>
                      <a:pt x="6" y="5"/>
                    </a:moveTo>
                    <a:cubicBezTo>
                      <a:pt x="3" y="8"/>
                      <a:pt x="1" y="11"/>
                      <a:pt x="1" y="15"/>
                    </a:cubicBezTo>
                    <a:cubicBezTo>
                      <a:pt x="1" y="16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1" y="22"/>
                      <a:pt x="1" y="23"/>
                    </a:cubicBezTo>
                    <a:cubicBezTo>
                      <a:pt x="1" y="26"/>
                      <a:pt x="2" y="29"/>
                      <a:pt x="3" y="32"/>
                    </a:cubicBezTo>
                    <a:cubicBezTo>
                      <a:pt x="4" y="35"/>
                      <a:pt x="6" y="39"/>
                      <a:pt x="8" y="42"/>
                    </a:cubicBezTo>
                    <a:cubicBezTo>
                      <a:pt x="8" y="42"/>
                      <a:pt x="9" y="42"/>
                      <a:pt x="9" y="43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2" y="47"/>
                      <a:pt x="13" y="47"/>
                      <a:pt x="13" y="47"/>
                    </a:cubicBezTo>
                    <a:cubicBezTo>
                      <a:pt x="15" y="48"/>
                      <a:pt x="17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7"/>
                      <a:pt x="21" y="47"/>
                      <a:pt x="22" y="47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8" y="46"/>
                      <a:pt x="29" y="46"/>
                      <a:pt x="30" y="46"/>
                    </a:cubicBezTo>
                    <a:cubicBezTo>
                      <a:pt x="31" y="46"/>
                      <a:pt x="32" y="47"/>
                      <a:pt x="32" y="47"/>
                    </a:cubicBezTo>
                    <a:cubicBezTo>
                      <a:pt x="33" y="47"/>
                      <a:pt x="34" y="47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7" y="48"/>
                      <a:pt x="39" y="48"/>
                      <a:pt x="41" y="47"/>
                    </a:cubicBezTo>
                    <a:cubicBezTo>
                      <a:pt x="41" y="47"/>
                      <a:pt x="42" y="47"/>
                      <a:pt x="42" y="46"/>
                    </a:cubicBezTo>
                    <a:cubicBezTo>
                      <a:pt x="43" y="45"/>
                      <a:pt x="44" y="44"/>
                      <a:pt x="45" y="43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39"/>
                      <a:pt x="50" y="35"/>
                      <a:pt x="51" y="32"/>
                    </a:cubicBezTo>
                    <a:cubicBezTo>
                      <a:pt x="52" y="29"/>
                      <a:pt x="53" y="26"/>
                      <a:pt x="53" y="23"/>
                    </a:cubicBezTo>
                    <a:cubicBezTo>
                      <a:pt x="54" y="22"/>
                      <a:pt x="54" y="22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7"/>
                      <a:pt x="53" y="16"/>
                      <a:pt x="53" y="15"/>
                    </a:cubicBezTo>
                    <a:cubicBezTo>
                      <a:pt x="53" y="11"/>
                      <a:pt x="51" y="8"/>
                      <a:pt x="48" y="5"/>
                    </a:cubicBezTo>
                    <a:cubicBezTo>
                      <a:pt x="48" y="5"/>
                      <a:pt x="47" y="4"/>
                      <a:pt x="47" y="4"/>
                    </a:cubicBezTo>
                    <a:cubicBezTo>
                      <a:pt x="45" y="2"/>
                      <a:pt x="42" y="1"/>
                      <a:pt x="40" y="1"/>
                    </a:cubicBezTo>
                    <a:cubicBezTo>
                      <a:pt x="37" y="0"/>
                      <a:pt x="34" y="1"/>
                      <a:pt x="31" y="2"/>
                    </a:cubicBezTo>
                    <a:cubicBezTo>
                      <a:pt x="30" y="3"/>
                      <a:pt x="27" y="4"/>
                      <a:pt x="27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0" y="1"/>
                      <a:pt x="17" y="0"/>
                      <a:pt x="14" y="1"/>
                    </a:cubicBezTo>
                    <a:cubicBezTo>
                      <a:pt x="12" y="1"/>
                      <a:pt x="9" y="2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7" name="Freeform 217"/>
              <p:cNvSpPr>
                <a:spLocks/>
              </p:cNvSpPr>
              <p:nvPr/>
            </p:nvSpPr>
            <p:spPr bwMode="auto">
              <a:xfrm>
                <a:off x="-3236913" y="6029325"/>
                <a:ext cx="49213" cy="53975"/>
              </a:xfrm>
              <a:custGeom>
                <a:avLst/>
                <a:gdLst>
                  <a:gd name="T0" fmla="*/ 4 w 13"/>
                  <a:gd name="T1" fmla="*/ 10 h 14"/>
                  <a:gd name="T2" fmla="*/ 10 w 13"/>
                  <a:gd name="T3" fmla="*/ 14 h 14"/>
                  <a:gd name="T4" fmla="*/ 13 w 13"/>
                  <a:gd name="T5" fmla="*/ 14 h 14"/>
                  <a:gd name="T6" fmla="*/ 13 w 13"/>
                  <a:gd name="T7" fmla="*/ 14 h 14"/>
                  <a:gd name="T8" fmla="*/ 10 w 13"/>
                  <a:gd name="T9" fmla="*/ 5 h 14"/>
                  <a:gd name="T10" fmla="*/ 1 w 13"/>
                  <a:gd name="T11" fmla="*/ 0 h 14"/>
                  <a:gd name="T12" fmla="*/ 1 w 13"/>
                  <a:gd name="T13" fmla="*/ 0 h 14"/>
                  <a:gd name="T14" fmla="*/ 0 w 13"/>
                  <a:gd name="T15" fmla="*/ 0 h 14"/>
                  <a:gd name="T16" fmla="*/ 1 w 13"/>
                  <a:gd name="T17" fmla="*/ 3 h 14"/>
                  <a:gd name="T18" fmla="*/ 4 w 13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4" y="10"/>
                    </a:moveTo>
                    <a:cubicBezTo>
                      <a:pt x="6" y="12"/>
                      <a:pt x="7" y="13"/>
                      <a:pt x="10" y="14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5"/>
                    </a:cubicBezTo>
                    <a:cubicBezTo>
                      <a:pt x="8" y="2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6"/>
                      <a:pt x="2" y="8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8" name="Rectangle 218"/>
              <p:cNvSpPr>
                <a:spLocks noChangeArrowheads="1"/>
              </p:cNvSpPr>
              <p:nvPr/>
            </p:nvSpPr>
            <p:spPr bwMode="auto">
              <a:xfrm>
                <a:off x="-5945188" y="2657475"/>
                <a:ext cx="41275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9" name="Freeform 219"/>
              <p:cNvSpPr>
                <a:spLocks noEditPoints="1"/>
              </p:cNvSpPr>
              <p:nvPr/>
            </p:nvSpPr>
            <p:spPr bwMode="auto">
              <a:xfrm>
                <a:off x="-6099175" y="2684462"/>
                <a:ext cx="222250" cy="157163"/>
              </a:xfrm>
              <a:custGeom>
                <a:avLst/>
                <a:gdLst>
                  <a:gd name="T0" fmla="*/ 30 w 59"/>
                  <a:gd name="T1" fmla="*/ 42 h 42"/>
                  <a:gd name="T2" fmla="*/ 59 w 59"/>
                  <a:gd name="T3" fmla="*/ 42 h 42"/>
                  <a:gd name="T4" fmla="*/ 59 w 59"/>
                  <a:gd name="T5" fmla="*/ 0 h 42"/>
                  <a:gd name="T6" fmla="*/ 30 w 59"/>
                  <a:gd name="T7" fmla="*/ 0 h 42"/>
                  <a:gd name="T8" fmla="*/ 30 w 59"/>
                  <a:gd name="T9" fmla="*/ 4 h 42"/>
                  <a:gd name="T10" fmla="*/ 46 w 59"/>
                  <a:gd name="T11" fmla="*/ 21 h 42"/>
                  <a:gd name="T12" fmla="*/ 30 w 59"/>
                  <a:gd name="T13" fmla="*/ 37 h 42"/>
                  <a:gd name="T14" fmla="*/ 30 w 59"/>
                  <a:gd name="T15" fmla="*/ 42 h 42"/>
                  <a:gd name="T16" fmla="*/ 0 w 59"/>
                  <a:gd name="T17" fmla="*/ 42 h 42"/>
                  <a:gd name="T18" fmla="*/ 30 w 59"/>
                  <a:gd name="T19" fmla="*/ 42 h 42"/>
                  <a:gd name="T20" fmla="*/ 30 w 59"/>
                  <a:gd name="T21" fmla="*/ 37 h 42"/>
                  <a:gd name="T22" fmla="*/ 30 w 59"/>
                  <a:gd name="T23" fmla="*/ 37 h 42"/>
                  <a:gd name="T24" fmla="*/ 13 w 59"/>
                  <a:gd name="T25" fmla="*/ 21 h 42"/>
                  <a:gd name="T26" fmla="*/ 30 w 59"/>
                  <a:gd name="T27" fmla="*/ 4 h 42"/>
                  <a:gd name="T28" fmla="*/ 30 w 59"/>
                  <a:gd name="T29" fmla="*/ 4 h 42"/>
                  <a:gd name="T30" fmla="*/ 30 w 59"/>
                  <a:gd name="T31" fmla="*/ 4 h 42"/>
                  <a:gd name="T32" fmla="*/ 30 w 59"/>
                  <a:gd name="T33" fmla="*/ 0 h 42"/>
                  <a:gd name="T34" fmla="*/ 0 w 59"/>
                  <a:gd name="T35" fmla="*/ 0 h 42"/>
                  <a:gd name="T36" fmla="*/ 0 w 59"/>
                  <a:gd name="T3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2">
                    <a:moveTo>
                      <a:pt x="30" y="42"/>
                    </a:move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9" y="4"/>
                      <a:pt x="46" y="12"/>
                      <a:pt x="46" y="21"/>
                    </a:cubicBezTo>
                    <a:cubicBezTo>
                      <a:pt x="46" y="30"/>
                      <a:pt x="39" y="37"/>
                      <a:pt x="30" y="37"/>
                    </a:cubicBezTo>
                    <a:lnTo>
                      <a:pt x="30" y="42"/>
                    </a:lnTo>
                    <a:close/>
                    <a:moveTo>
                      <a:pt x="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1" y="37"/>
                      <a:pt x="13" y="30"/>
                      <a:pt x="13" y="21"/>
                    </a:cubicBezTo>
                    <a:cubicBezTo>
                      <a:pt x="13" y="12"/>
                      <a:pt x="2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0" name="Oval 220"/>
              <p:cNvSpPr>
                <a:spLocks noChangeArrowheads="1"/>
              </p:cNvSpPr>
              <p:nvPr/>
            </p:nvSpPr>
            <p:spPr bwMode="auto">
              <a:xfrm>
                <a:off x="-6027738" y="2722562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1" name="Freeform 221"/>
              <p:cNvSpPr>
                <a:spLocks noEditPoints="1"/>
              </p:cNvSpPr>
              <p:nvPr/>
            </p:nvSpPr>
            <p:spPr bwMode="auto">
              <a:xfrm>
                <a:off x="-3995738" y="285750"/>
                <a:ext cx="192088" cy="190500"/>
              </a:xfrm>
              <a:custGeom>
                <a:avLst/>
                <a:gdLst>
                  <a:gd name="T0" fmla="*/ 26 w 51"/>
                  <a:gd name="T1" fmla="*/ 51 h 51"/>
                  <a:gd name="T2" fmla="*/ 51 w 51"/>
                  <a:gd name="T3" fmla="*/ 25 h 51"/>
                  <a:gd name="T4" fmla="*/ 26 w 51"/>
                  <a:gd name="T5" fmla="*/ 0 h 51"/>
                  <a:gd name="T6" fmla="*/ 26 w 51"/>
                  <a:gd name="T7" fmla="*/ 18 h 51"/>
                  <a:gd name="T8" fmla="*/ 33 w 51"/>
                  <a:gd name="T9" fmla="*/ 25 h 51"/>
                  <a:gd name="T10" fmla="*/ 26 w 51"/>
                  <a:gd name="T11" fmla="*/ 33 h 51"/>
                  <a:gd name="T12" fmla="*/ 26 w 51"/>
                  <a:gd name="T13" fmla="*/ 51 h 51"/>
                  <a:gd name="T14" fmla="*/ 26 w 51"/>
                  <a:gd name="T15" fmla="*/ 33 h 51"/>
                  <a:gd name="T16" fmla="*/ 26 w 51"/>
                  <a:gd name="T17" fmla="*/ 33 h 51"/>
                  <a:gd name="T18" fmla="*/ 26 w 51"/>
                  <a:gd name="T19" fmla="*/ 0 h 51"/>
                  <a:gd name="T20" fmla="*/ 0 w 51"/>
                  <a:gd name="T21" fmla="*/ 25 h 51"/>
                  <a:gd name="T22" fmla="*/ 26 w 51"/>
                  <a:gd name="T23" fmla="*/ 51 h 51"/>
                  <a:gd name="T24" fmla="*/ 26 w 51"/>
                  <a:gd name="T25" fmla="*/ 33 h 51"/>
                  <a:gd name="T26" fmla="*/ 26 w 51"/>
                  <a:gd name="T27" fmla="*/ 33 h 51"/>
                  <a:gd name="T28" fmla="*/ 18 w 51"/>
                  <a:gd name="T29" fmla="*/ 25 h 51"/>
                  <a:gd name="T30" fmla="*/ 26 w 51"/>
                  <a:gd name="T31" fmla="*/ 18 h 51"/>
                  <a:gd name="T32" fmla="*/ 26 w 51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40" y="51"/>
                      <a:pt x="51" y="40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8"/>
                      <a:pt x="33" y="21"/>
                      <a:pt x="33" y="25"/>
                    </a:cubicBezTo>
                    <a:cubicBezTo>
                      <a:pt x="33" y="30"/>
                      <a:pt x="30" y="33"/>
                      <a:pt x="26" y="33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33"/>
                    </a:moveTo>
                    <a:cubicBezTo>
                      <a:pt x="26" y="33"/>
                      <a:pt x="26" y="33"/>
                      <a:pt x="26" y="33"/>
                    </a:cubicBezTo>
                    <a:moveTo>
                      <a:pt x="26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2" y="33"/>
                      <a:pt x="18" y="30"/>
                      <a:pt x="18" y="25"/>
                    </a:cubicBezTo>
                    <a:cubicBezTo>
                      <a:pt x="18" y="21"/>
                      <a:pt x="22" y="18"/>
                      <a:pt x="26" y="18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2" name="Freeform 222"/>
              <p:cNvSpPr>
                <a:spLocks noEditPoints="1"/>
              </p:cNvSpPr>
              <p:nvPr/>
            </p:nvSpPr>
            <p:spPr bwMode="auto">
              <a:xfrm>
                <a:off x="-3919538" y="355600"/>
                <a:ext cx="44450" cy="46038"/>
              </a:xfrm>
              <a:custGeom>
                <a:avLst/>
                <a:gdLst>
                  <a:gd name="T0" fmla="*/ 6 w 12"/>
                  <a:gd name="T1" fmla="*/ 12 h 12"/>
                  <a:gd name="T2" fmla="*/ 12 w 12"/>
                  <a:gd name="T3" fmla="*/ 6 h 12"/>
                  <a:gd name="T4" fmla="*/ 6 w 12"/>
                  <a:gd name="T5" fmla="*/ 0 h 12"/>
                  <a:gd name="T6" fmla="*/ 6 w 12"/>
                  <a:gd name="T7" fmla="*/ 2 h 12"/>
                  <a:gd name="T8" fmla="*/ 10 w 12"/>
                  <a:gd name="T9" fmla="*/ 6 h 12"/>
                  <a:gd name="T10" fmla="*/ 6 w 12"/>
                  <a:gd name="T11" fmla="*/ 11 h 12"/>
                  <a:gd name="T12" fmla="*/ 6 w 12"/>
                  <a:gd name="T13" fmla="*/ 12 h 12"/>
                  <a:gd name="T14" fmla="*/ 6 w 12"/>
                  <a:gd name="T15" fmla="*/ 0 h 12"/>
                  <a:gd name="T16" fmla="*/ 0 w 12"/>
                  <a:gd name="T17" fmla="*/ 6 h 12"/>
                  <a:gd name="T18" fmla="*/ 6 w 12"/>
                  <a:gd name="T19" fmla="*/ 12 h 12"/>
                  <a:gd name="T20" fmla="*/ 6 w 12"/>
                  <a:gd name="T21" fmla="*/ 12 h 12"/>
                  <a:gd name="T22" fmla="*/ 6 w 12"/>
                  <a:gd name="T23" fmla="*/ 11 h 12"/>
                  <a:gd name="T24" fmla="*/ 6 w 12"/>
                  <a:gd name="T25" fmla="*/ 11 h 12"/>
                  <a:gd name="T26" fmla="*/ 6 w 12"/>
                  <a:gd name="T27" fmla="*/ 11 h 12"/>
                  <a:gd name="T28" fmla="*/ 1 w 12"/>
                  <a:gd name="T29" fmla="*/ 6 h 12"/>
                  <a:gd name="T30" fmla="*/ 6 w 12"/>
                  <a:gd name="T31" fmla="*/ 2 h 12"/>
                  <a:gd name="T32" fmla="*/ 6 w 12"/>
                  <a:gd name="T33" fmla="*/ 2 h 12"/>
                  <a:gd name="T34" fmla="*/ 6 w 1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2"/>
                      <a:pt x="10" y="4"/>
                      <a:pt x="10" y="6"/>
                    </a:cubicBezTo>
                    <a:cubicBezTo>
                      <a:pt x="10" y="9"/>
                      <a:pt x="8" y="11"/>
                      <a:pt x="6" y="11"/>
                    </a:cubicBezTo>
                    <a:lnTo>
                      <a:pt x="6" y="12"/>
                    </a:lnTo>
                    <a:close/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1" y="9"/>
                      <a:pt x="1" y="6"/>
                    </a:cubicBezTo>
                    <a:cubicBezTo>
                      <a:pt x="1" y="4"/>
                      <a:pt x="3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3" name="Freeform 223"/>
              <p:cNvSpPr>
                <a:spLocks/>
              </p:cNvSpPr>
              <p:nvPr/>
            </p:nvSpPr>
            <p:spPr bwMode="auto">
              <a:xfrm>
                <a:off x="-2852738" y="4775200"/>
                <a:ext cx="209550" cy="222250"/>
              </a:xfrm>
              <a:custGeom>
                <a:avLst/>
                <a:gdLst>
                  <a:gd name="T0" fmla="*/ 46 w 56"/>
                  <a:gd name="T1" fmla="*/ 41 h 59"/>
                  <a:gd name="T2" fmla="*/ 50 w 56"/>
                  <a:gd name="T3" fmla="*/ 39 h 59"/>
                  <a:gd name="T4" fmla="*/ 55 w 56"/>
                  <a:gd name="T5" fmla="*/ 37 h 59"/>
                  <a:gd name="T6" fmla="*/ 55 w 56"/>
                  <a:gd name="T7" fmla="*/ 30 h 59"/>
                  <a:gd name="T8" fmla="*/ 54 w 56"/>
                  <a:gd name="T9" fmla="*/ 17 h 59"/>
                  <a:gd name="T10" fmla="*/ 42 w 56"/>
                  <a:gd name="T11" fmla="*/ 28 h 59"/>
                  <a:gd name="T12" fmla="*/ 37 w 56"/>
                  <a:gd name="T13" fmla="*/ 32 h 59"/>
                  <a:gd name="T14" fmla="*/ 37 w 56"/>
                  <a:gd name="T15" fmla="*/ 28 h 59"/>
                  <a:gd name="T16" fmla="*/ 42 w 56"/>
                  <a:gd name="T17" fmla="*/ 20 h 59"/>
                  <a:gd name="T18" fmla="*/ 38 w 56"/>
                  <a:gd name="T19" fmla="*/ 12 h 59"/>
                  <a:gd name="T20" fmla="*/ 28 w 56"/>
                  <a:gd name="T21" fmla="*/ 0 h 59"/>
                  <a:gd name="T22" fmla="*/ 28 w 56"/>
                  <a:gd name="T23" fmla="*/ 0 h 59"/>
                  <a:gd name="T24" fmla="*/ 28 w 56"/>
                  <a:gd name="T25" fmla="*/ 0 h 59"/>
                  <a:gd name="T26" fmla="*/ 28 w 56"/>
                  <a:gd name="T27" fmla="*/ 0 h 59"/>
                  <a:gd name="T28" fmla="*/ 28 w 56"/>
                  <a:gd name="T29" fmla="*/ 0 h 59"/>
                  <a:gd name="T30" fmla="*/ 18 w 56"/>
                  <a:gd name="T31" fmla="*/ 12 h 59"/>
                  <a:gd name="T32" fmla="*/ 14 w 56"/>
                  <a:gd name="T33" fmla="*/ 20 h 59"/>
                  <a:gd name="T34" fmla="*/ 18 w 56"/>
                  <a:gd name="T35" fmla="*/ 28 h 59"/>
                  <a:gd name="T36" fmla="*/ 19 w 56"/>
                  <a:gd name="T37" fmla="*/ 32 h 59"/>
                  <a:gd name="T38" fmla="*/ 14 w 56"/>
                  <a:gd name="T39" fmla="*/ 28 h 59"/>
                  <a:gd name="T40" fmla="*/ 2 w 56"/>
                  <a:gd name="T41" fmla="*/ 17 h 59"/>
                  <a:gd name="T42" fmla="*/ 1 w 56"/>
                  <a:gd name="T43" fmla="*/ 30 h 59"/>
                  <a:gd name="T44" fmla="*/ 1 w 56"/>
                  <a:gd name="T45" fmla="*/ 37 h 59"/>
                  <a:gd name="T46" fmla="*/ 6 w 56"/>
                  <a:gd name="T47" fmla="*/ 39 h 59"/>
                  <a:gd name="T48" fmla="*/ 10 w 56"/>
                  <a:gd name="T49" fmla="*/ 41 h 59"/>
                  <a:gd name="T50" fmla="*/ 9 w 56"/>
                  <a:gd name="T51" fmla="*/ 44 h 59"/>
                  <a:gd name="T52" fmla="*/ 1 w 56"/>
                  <a:gd name="T53" fmla="*/ 41 h 59"/>
                  <a:gd name="T54" fmla="*/ 13 w 56"/>
                  <a:gd name="T55" fmla="*/ 58 h 59"/>
                  <a:gd name="T56" fmla="*/ 19 w 56"/>
                  <a:gd name="T57" fmla="*/ 57 h 59"/>
                  <a:gd name="T58" fmla="*/ 25 w 56"/>
                  <a:gd name="T59" fmla="*/ 53 h 59"/>
                  <a:gd name="T60" fmla="*/ 27 w 56"/>
                  <a:gd name="T61" fmla="*/ 53 h 59"/>
                  <a:gd name="T62" fmla="*/ 27 w 56"/>
                  <a:gd name="T63" fmla="*/ 50 h 59"/>
                  <a:gd name="T64" fmla="*/ 28 w 56"/>
                  <a:gd name="T65" fmla="*/ 26 h 59"/>
                  <a:gd name="T66" fmla="*/ 29 w 56"/>
                  <a:gd name="T67" fmla="*/ 50 h 59"/>
                  <a:gd name="T68" fmla="*/ 29 w 56"/>
                  <a:gd name="T69" fmla="*/ 53 h 59"/>
                  <a:gd name="T70" fmla="*/ 31 w 56"/>
                  <a:gd name="T71" fmla="*/ 53 h 59"/>
                  <a:gd name="T72" fmla="*/ 37 w 56"/>
                  <a:gd name="T73" fmla="*/ 57 h 59"/>
                  <a:gd name="T74" fmla="*/ 43 w 56"/>
                  <a:gd name="T75" fmla="*/ 58 h 59"/>
                  <a:gd name="T76" fmla="*/ 55 w 56"/>
                  <a:gd name="T77" fmla="*/ 41 h 59"/>
                  <a:gd name="T78" fmla="*/ 47 w 56"/>
                  <a:gd name="T79" fmla="*/ 44 h 59"/>
                  <a:gd name="T80" fmla="*/ 46 w 56"/>
                  <a:gd name="T81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59">
                    <a:moveTo>
                      <a:pt x="46" y="41"/>
                    </a:moveTo>
                    <a:cubicBezTo>
                      <a:pt x="47" y="40"/>
                      <a:pt x="49" y="39"/>
                      <a:pt x="50" y="39"/>
                    </a:cubicBezTo>
                    <a:cubicBezTo>
                      <a:pt x="52" y="38"/>
                      <a:pt x="53" y="38"/>
                      <a:pt x="55" y="37"/>
                    </a:cubicBezTo>
                    <a:cubicBezTo>
                      <a:pt x="55" y="35"/>
                      <a:pt x="56" y="32"/>
                      <a:pt x="55" y="30"/>
                    </a:cubicBezTo>
                    <a:cubicBezTo>
                      <a:pt x="55" y="26"/>
                      <a:pt x="54" y="22"/>
                      <a:pt x="54" y="17"/>
                    </a:cubicBezTo>
                    <a:cubicBezTo>
                      <a:pt x="49" y="20"/>
                      <a:pt x="43" y="22"/>
                      <a:pt x="42" y="28"/>
                    </a:cubicBezTo>
                    <a:cubicBezTo>
                      <a:pt x="41" y="30"/>
                      <a:pt x="39" y="33"/>
                      <a:pt x="37" y="32"/>
                    </a:cubicBezTo>
                    <a:cubicBezTo>
                      <a:pt x="36" y="31"/>
                      <a:pt x="37" y="29"/>
                      <a:pt x="37" y="28"/>
                    </a:cubicBezTo>
                    <a:cubicBezTo>
                      <a:pt x="39" y="25"/>
                      <a:pt x="42" y="23"/>
                      <a:pt x="42" y="20"/>
                    </a:cubicBezTo>
                    <a:cubicBezTo>
                      <a:pt x="42" y="17"/>
                      <a:pt x="40" y="14"/>
                      <a:pt x="38" y="12"/>
                    </a:cubicBezTo>
                    <a:cubicBezTo>
                      <a:pt x="35" y="8"/>
                      <a:pt x="31" y="5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1" y="8"/>
                      <a:pt x="18" y="12"/>
                    </a:cubicBezTo>
                    <a:cubicBezTo>
                      <a:pt x="16" y="14"/>
                      <a:pt x="14" y="17"/>
                      <a:pt x="14" y="20"/>
                    </a:cubicBezTo>
                    <a:cubicBezTo>
                      <a:pt x="14" y="23"/>
                      <a:pt x="17" y="25"/>
                      <a:pt x="18" y="28"/>
                    </a:cubicBezTo>
                    <a:cubicBezTo>
                      <a:pt x="19" y="29"/>
                      <a:pt x="20" y="31"/>
                      <a:pt x="19" y="32"/>
                    </a:cubicBezTo>
                    <a:cubicBezTo>
                      <a:pt x="16" y="33"/>
                      <a:pt x="15" y="30"/>
                      <a:pt x="14" y="28"/>
                    </a:cubicBezTo>
                    <a:cubicBezTo>
                      <a:pt x="13" y="22"/>
                      <a:pt x="7" y="20"/>
                      <a:pt x="2" y="17"/>
                    </a:cubicBezTo>
                    <a:cubicBezTo>
                      <a:pt x="2" y="22"/>
                      <a:pt x="1" y="26"/>
                      <a:pt x="1" y="30"/>
                    </a:cubicBezTo>
                    <a:cubicBezTo>
                      <a:pt x="0" y="32"/>
                      <a:pt x="1" y="35"/>
                      <a:pt x="1" y="37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9" y="40"/>
                      <a:pt x="10" y="41"/>
                    </a:cubicBezTo>
                    <a:cubicBezTo>
                      <a:pt x="11" y="42"/>
                      <a:pt x="11" y="44"/>
                      <a:pt x="9" y="44"/>
                    </a:cubicBezTo>
                    <a:cubicBezTo>
                      <a:pt x="6" y="43"/>
                      <a:pt x="4" y="40"/>
                      <a:pt x="1" y="41"/>
                    </a:cubicBezTo>
                    <a:cubicBezTo>
                      <a:pt x="2" y="48"/>
                      <a:pt x="6" y="55"/>
                      <a:pt x="13" y="58"/>
                    </a:cubicBezTo>
                    <a:cubicBezTo>
                      <a:pt x="16" y="59"/>
                      <a:pt x="17" y="59"/>
                      <a:pt x="19" y="57"/>
                    </a:cubicBezTo>
                    <a:cubicBezTo>
                      <a:pt x="21" y="56"/>
                      <a:pt x="22" y="54"/>
                      <a:pt x="25" y="53"/>
                    </a:cubicBezTo>
                    <a:cubicBezTo>
                      <a:pt x="26" y="53"/>
                      <a:pt x="26" y="54"/>
                      <a:pt x="27" y="53"/>
                    </a:cubicBezTo>
                    <a:cubicBezTo>
                      <a:pt x="27" y="52"/>
                      <a:pt x="27" y="51"/>
                      <a:pt x="27" y="50"/>
                    </a:cubicBezTo>
                    <a:cubicBezTo>
                      <a:pt x="27" y="41"/>
                      <a:pt x="28" y="36"/>
                      <a:pt x="28" y="26"/>
                    </a:cubicBezTo>
                    <a:cubicBezTo>
                      <a:pt x="28" y="36"/>
                      <a:pt x="29" y="41"/>
                      <a:pt x="29" y="50"/>
                    </a:cubicBezTo>
                    <a:cubicBezTo>
                      <a:pt x="29" y="51"/>
                      <a:pt x="29" y="52"/>
                      <a:pt x="29" y="53"/>
                    </a:cubicBezTo>
                    <a:cubicBezTo>
                      <a:pt x="29" y="54"/>
                      <a:pt x="30" y="53"/>
                      <a:pt x="31" y="53"/>
                    </a:cubicBezTo>
                    <a:cubicBezTo>
                      <a:pt x="34" y="54"/>
                      <a:pt x="35" y="56"/>
                      <a:pt x="37" y="57"/>
                    </a:cubicBezTo>
                    <a:cubicBezTo>
                      <a:pt x="39" y="59"/>
                      <a:pt x="40" y="59"/>
                      <a:pt x="43" y="58"/>
                    </a:cubicBezTo>
                    <a:cubicBezTo>
                      <a:pt x="50" y="55"/>
                      <a:pt x="54" y="48"/>
                      <a:pt x="55" y="41"/>
                    </a:cubicBezTo>
                    <a:cubicBezTo>
                      <a:pt x="52" y="40"/>
                      <a:pt x="50" y="43"/>
                      <a:pt x="47" y="44"/>
                    </a:cubicBezTo>
                    <a:cubicBezTo>
                      <a:pt x="45" y="44"/>
                      <a:pt x="45" y="42"/>
                      <a:pt x="4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4" name="Rectangle 224"/>
              <p:cNvSpPr>
                <a:spLocks noChangeArrowheads="1"/>
              </p:cNvSpPr>
              <p:nvPr/>
            </p:nvSpPr>
            <p:spPr bwMode="auto">
              <a:xfrm>
                <a:off x="-2755900" y="4983163"/>
                <a:ext cx="1587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5" name="Freeform 225"/>
              <p:cNvSpPr>
                <a:spLocks/>
              </p:cNvSpPr>
              <p:nvPr/>
            </p:nvSpPr>
            <p:spPr bwMode="auto">
              <a:xfrm>
                <a:off x="-1906588" y="4062412"/>
                <a:ext cx="55563" cy="71438"/>
              </a:xfrm>
              <a:custGeom>
                <a:avLst/>
                <a:gdLst>
                  <a:gd name="T0" fmla="*/ 0 w 15"/>
                  <a:gd name="T1" fmla="*/ 0 h 19"/>
                  <a:gd name="T2" fmla="*/ 6 w 15"/>
                  <a:gd name="T3" fmla="*/ 19 h 19"/>
                  <a:gd name="T4" fmla="*/ 15 w 15"/>
                  <a:gd name="T5" fmla="*/ 0 h 19"/>
                  <a:gd name="T6" fmla="*/ 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0" y="0"/>
                    </a:moveTo>
                    <a:cubicBezTo>
                      <a:pt x="0" y="8"/>
                      <a:pt x="3" y="15"/>
                      <a:pt x="6" y="19"/>
                    </a:cubicBezTo>
                    <a:cubicBezTo>
                      <a:pt x="11" y="14"/>
                      <a:pt x="15" y="8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6" name="Freeform 226"/>
              <p:cNvSpPr>
                <a:spLocks/>
              </p:cNvSpPr>
              <p:nvPr/>
            </p:nvSpPr>
            <p:spPr bwMode="auto">
              <a:xfrm>
                <a:off x="-1906588" y="3971925"/>
                <a:ext cx="55563" cy="71438"/>
              </a:xfrm>
              <a:custGeom>
                <a:avLst/>
                <a:gdLst>
                  <a:gd name="T0" fmla="*/ 6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6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cubicBezTo>
                      <a:pt x="3" y="5"/>
                      <a:pt x="0" y="11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1" y="5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7" name="Freeform 227"/>
              <p:cNvSpPr>
                <a:spLocks/>
              </p:cNvSpPr>
              <p:nvPr/>
            </p:nvSpPr>
            <p:spPr bwMode="auto">
              <a:xfrm>
                <a:off x="-1951038" y="3941762"/>
                <a:ext cx="52388" cy="101600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27 h 27"/>
                  <a:gd name="T4" fmla="*/ 7 w 14"/>
                  <a:gd name="T5" fmla="*/ 27 h 27"/>
                  <a:gd name="T6" fmla="*/ 14 w 14"/>
                  <a:gd name="T7" fmla="*/ 5 h 27"/>
                  <a:gd name="T8" fmla="*/ 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8"/>
                      <a:pt x="10" y="10"/>
                      <a:pt x="14" y="5"/>
                    </a:cubicBezTo>
                    <a:cubicBezTo>
                      <a:pt x="10" y="2"/>
                      <a:pt x="5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8" name="Freeform 228"/>
              <p:cNvSpPr>
                <a:spLocks/>
              </p:cNvSpPr>
              <p:nvPr/>
            </p:nvSpPr>
            <p:spPr bwMode="auto">
              <a:xfrm>
                <a:off x="-2022475" y="4062412"/>
                <a:ext cx="52388" cy="101600"/>
              </a:xfrm>
              <a:custGeom>
                <a:avLst/>
                <a:gdLst>
                  <a:gd name="T0" fmla="*/ 14 w 14"/>
                  <a:gd name="T1" fmla="*/ 27 h 27"/>
                  <a:gd name="T2" fmla="*/ 14 w 14"/>
                  <a:gd name="T3" fmla="*/ 0 h 27"/>
                  <a:gd name="T4" fmla="*/ 7 w 14"/>
                  <a:gd name="T5" fmla="*/ 0 h 27"/>
                  <a:gd name="T6" fmla="*/ 0 w 14"/>
                  <a:gd name="T7" fmla="*/ 22 h 27"/>
                  <a:gd name="T8" fmla="*/ 14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27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9"/>
                      <a:pt x="4" y="17"/>
                      <a:pt x="0" y="22"/>
                    </a:cubicBezTo>
                    <a:cubicBezTo>
                      <a:pt x="4" y="25"/>
                      <a:pt x="9" y="27"/>
                      <a:pt x="1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9" name="Freeform 229"/>
              <p:cNvSpPr>
                <a:spLocks/>
              </p:cNvSpPr>
              <p:nvPr/>
            </p:nvSpPr>
            <p:spPr bwMode="auto">
              <a:xfrm>
                <a:off x="-2022475" y="3941762"/>
                <a:ext cx="52388" cy="101600"/>
              </a:xfrm>
              <a:custGeom>
                <a:avLst/>
                <a:gdLst>
                  <a:gd name="T0" fmla="*/ 7 w 14"/>
                  <a:gd name="T1" fmla="*/ 27 h 27"/>
                  <a:gd name="T2" fmla="*/ 14 w 14"/>
                  <a:gd name="T3" fmla="*/ 27 h 27"/>
                  <a:gd name="T4" fmla="*/ 14 w 14"/>
                  <a:gd name="T5" fmla="*/ 0 h 27"/>
                  <a:gd name="T6" fmla="*/ 0 w 14"/>
                  <a:gd name="T7" fmla="*/ 5 h 27"/>
                  <a:gd name="T8" fmla="*/ 7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7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2"/>
                      <a:pt x="0" y="5"/>
                    </a:cubicBezTo>
                    <a:cubicBezTo>
                      <a:pt x="4" y="10"/>
                      <a:pt x="7" y="1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0" name="Freeform 230"/>
              <p:cNvSpPr>
                <a:spLocks/>
              </p:cNvSpPr>
              <p:nvPr/>
            </p:nvSpPr>
            <p:spPr bwMode="auto">
              <a:xfrm>
                <a:off x="-2071688" y="4062412"/>
                <a:ext cx="55563" cy="71438"/>
              </a:xfrm>
              <a:custGeom>
                <a:avLst/>
                <a:gdLst>
                  <a:gd name="T0" fmla="*/ 10 w 15"/>
                  <a:gd name="T1" fmla="*/ 19 h 19"/>
                  <a:gd name="T2" fmla="*/ 15 w 15"/>
                  <a:gd name="T3" fmla="*/ 0 h 19"/>
                  <a:gd name="T4" fmla="*/ 0 w 15"/>
                  <a:gd name="T5" fmla="*/ 0 h 19"/>
                  <a:gd name="T6" fmla="*/ 10 w 15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19"/>
                    </a:moveTo>
                    <a:cubicBezTo>
                      <a:pt x="13" y="14"/>
                      <a:pt x="15" y="8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"/>
                      <a:pt x="4" y="14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1" name="Freeform 231"/>
              <p:cNvSpPr>
                <a:spLocks/>
              </p:cNvSpPr>
              <p:nvPr/>
            </p:nvSpPr>
            <p:spPr bwMode="auto">
              <a:xfrm>
                <a:off x="-2071688" y="3971925"/>
                <a:ext cx="55563" cy="71438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1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0"/>
                    </a:moveTo>
                    <a:cubicBezTo>
                      <a:pt x="4" y="5"/>
                      <a:pt x="1" y="12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3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2" name="Freeform 232"/>
              <p:cNvSpPr>
                <a:spLocks/>
              </p:cNvSpPr>
              <p:nvPr/>
            </p:nvSpPr>
            <p:spPr bwMode="auto">
              <a:xfrm>
                <a:off x="-1951038" y="4062412"/>
                <a:ext cx="52388" cy="101600"/>
              </a:xfrm>
              <a:custGeom>
                <a:avLst/>
                <a:gdLst>
                  <a:gd name="T0" fmla="*/ 0 w 14"/>
                  <a:gd name="T1" fmla="*/ 27 h 27"/>
                  <a:gd name="T2" fmla="*/ 14 w 14"/>
                  <a:gd name="T3" fmla="*/ 22 h 27"/>
                  <a:gd name="T4" fmla="*/ 7 w 14"/>
                  <a:gd name="T5" fmla="*/ 0 h 27"/>
                  <a:gd name="T6" fmla="*/ 0 w 14"/>
                  <a:gd name="T7" fmla="*/ 0 h 27"/>
                  <a:gd name="T8" fmla="*/ 0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cubicBezTo>
                      <a:pt x="5" y="27"/>
                      <a:pt x="10" y="25"/>
                      <a:pt x="14" y="22"/>
                    </a:cubicBezTo>
                    <a:cubicBezTo>
                      <a:pt x="10" y="17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3" name="Freeform 233"/>
              <p:cNvSpPr>
                <a:spLocks noEditPoints="1"/>
              </p:cNvSpPr>
              <p:nvPr/>
            </p:nvSpPr>
            <p:spPr bwMode="auto">
              <a:xfrm>
                <a:off x="-2184400" y="742950"/>
                <a:ext cx="296863" cy="296863"/>
              </a:xfrm>
              <a:custGeom>
                <a:avLst/>
                <a:gdLst>
                  <a:gd name="T0" fmla="*/ 40 w 79"/>
                  <a:gd name="T1" fmla="*/ 79 h 79"/>
                  <a:gd name="T2" fmla="*/ 79 w 79"/>
                  <a:gd name="T3" fmla="*/ 40 h 79"/>
                  <a:gd name="T4" fmla="*/ 40 w 79"/>
                  <a:gd name="T5" fmla="*/ 0 h 79"/>
                  <a:gd name="T6" fmla="*/ 40 w 79"/>
                  <a:gd name="T7" fmla="*/ 0 h 79"/>
                  <a:gd name="T8" fmla="*/ 40 w 79"/>
                  <a:gd name="T9" fmla="*/ 28 h 79"/>
                  <a:gd name="T10" fmla="*/ 60 w 79"/>
                  <a:gd name="T11" fmla="*/ 20 h 79"/>
                  <a:gd name="T12" fmla="*/ 47 w 79"/>
                  <a:gd name="T13" fmla="*/ 47 h 79"/>
                  <a:gd name="T14" fmla="*/ 40 w 79"/>
                  <a:gd name="T15" fmla="*/ 51 h 79"/>
                  <a:gd name="T16" fmla="*/ 40 w 79"/>
                  <a:gd name="T17" fmla="*/ 79 h 79"/>
                  <a:gd name="T18" fmla="*/ 40 w 79"/>
                  <a:gd name="T19" fmla="*/ 0 h 79"/>
                  <a:gd name="T20" fmla="*/ 0 w 79"/>
                  <a:gd name="T21" fmla="*/ 40 h 79"/>
                  <a:gd name="T22" fmla="*/ 40 w 79"/>
                  <a:gd name="T23" fmla="*/ 79 h 79"/>
                  <a:gd name="T24" fmla="*/ 40 w 79"/>
                  <a:gd name="T25" fmla="*/ 51 h 79"/>
                  <a:gd name="T26" fmla="*/ 20 w 79"/>
                  <a:gd name="T27" fmla="*/ 60 h 79"/>
                  <a:gd name="T28" fmla="*/ 32 w 79"/>
                  <a:gd name="T29" fmla="*/ 32 h 79"/>
                  <a:gd name="T30" fmla="*/ 32 w 79"/>
                  <a:gd name="T31" fmla="*/ 32 h 79"/>
                  <a:gd name="T32" fmla="*/ 40 w 79"/>
                  <a:gd name="T33" fmla="*/ 28 h 79"/>
                  <a:gd name="T34" fmla="*/ 40 w 79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9">
                    <a:moveTo>
                      <a:pt x="40" y="79"/>
                    </a:move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79"/>
                      <a:pt x="40" y="79"/>
                      <a:pt x="40" y="79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4" name="Oval 234"/>
              <p:cNvSpPr>
                <a:spLocks noChangeArrowheads="1"/>
              </p:cNvSpPr>
              <p:nvPr/>
            </p:nvSpPr>
            <p:spPr bwMode="auto">
              <a:xfrm>
                <a:off x="-2052638" y="874712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5" name="Freeform 235"/>
              <p:cNvSpPr>
                <a:spLocks noEditPoints="1"/>
              </p:cNvSpPr>
              <p:nvPr/>
            </p:nvSpPr>
            <p:spPr bwMode="auto">
              <a:xfrm>
                <a:off x="-4738688" y="6694488"/>
                <a:ext cx="239713" cy="120650"/>
              </a:xfrm>
              <a:custGeom>
                <a:avLst/>
                <a:gdLst>
                  <a:gd name="T0" fmla="*/ 55 w 64"/>
                  <a:gd name="T1" fmla="*/ 23 h 32"/>
                  <a:gd name="T2" fmla="*/ 64 w 64"/>
                  <a:gd name="T3" fmla="*/ 12 h 32"/>
                  <a:gd name="T4" fmla="*/ 55 w 64"/>
                  <a:gd name="T5" fmla="*/ 1 h 32"/>
                  <a:gd name="T6" fmla="*/ 55 w 64"/>
                  <a:gd name="T7" fmla="*/ 6 h 32"/>
                  <a:gd name="T8" fmla="*/ 59 w 64"/>
                  <a:gd name="T9" fmla="*/ 12 h 32"/>
                  <a:gd name="T10" fmla="*/ 55 w 64"/>
                  <a:gd name="T11" fmla="*/ 18 h 32"/>
                  <a:gd name="T12" fmla="*/ 55 w 64"/>
                  <a:gd name="T13" fmla="*/ 23 h 32"/>
                  <a:gd name="T14" fmla="*/ 27 w 64"/>
                  <a:gd name="T15" fmla="*/ 32 h 32"/>
                  <a:gd name="T16" fmla="*/ 48 w 64"/>
                  <a:gd name="T17" fmla="*/ 22 h 32"/>
                  <a:gd name="T18" fmla="*/ 53 w 64"/>
                  <a:gd name="T19" fmla="*/ 23 h 32"/>
                  <a:gd name="T20" fmla="*/ 55 w 64"/>
                  <a:gd name="T21" fmla="*/ 23 h 32"/>
                  <a:gd name="T22" fmla="*/ 55 w 64"/>
                  <a:gd name="T23" fmla="*/ 18 h 32"/>
                  <a:gd name="T24" fmla="*/ 53 w 64"/>
                  <a:gd name="T25" fmla="*/ 18 h 32"/>
                  <a:gd name="T26" fmla="*/ 51 w 64"/>
                  <a:gd name="T27" fmla="*/ 18 h 32"/>
                  <a:gd name="T28" fmla="*/ 54 w 64"/>
                  <a:gd name="T29" fmla="*/ 5 h 32"/>
                  <a:gd name="T30" fmla="*/ 54 w 64"/>
                  <a:gd name="T31" fmla="*/ 5 h 32"/>
                  <a:gd name="T32" fmla="*/ 54 w 64"/>
                  <a:gd name="T33" fmla="*/ 5 h 32"/>
                  <a:gd name="T34" fmla="*/ 55 w 64"/>
                  <a:gd name="T35" fmla="*/ 6 h 32"/>
                  <a:gd name="T36" fmla="*/ 55 w 64"/>
                  <a:gd name="T37" fmla="*/ 1 h 32"/>
                  <a:gd name="T38" fmla="*/ 53 w 64"/>
                  <a:gd name="T39" fmla="*/ 0 h 32"/>
                  <a:gd name="T40" fmla="*/ 53 w 64"/>
                  <a:gd name="T41" fmla="*/ 0 h 32"/>
                  <a:gd name="T42" fmla="*/ 1 w 64"/>
                  <a:gd name="T43" fmla="*/ 0 h 32"/>
                  <a:gd name="T44" fmla="*/ 0 w 64"/>
                  <a:gd name="T45" fmla="*/ 5 h 32"/>
                  <a:gd name="T46" fmla="*/ 27 w 64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32">
                    <a:moveTo>
                      <a:pt x="55" y="23"/>
                    </a:moveTo>
                    <a:cubicBezTo>
                      <a:pt x="60" y="22"/>
                      <a:pt x="64" y="17"/>
                      <a:pt x="64" y="12"/>
                    </a:cubicBezTo>
                    <a:cubicBezTo>
                      <a:pt x="64" y="6"/>
                      <a:pt x="60" y="2"/>
                      <a:pt x="55" y="1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7"/>
                      <a:pt x="59" y="9"/>
                      <a:pt x="59" y="12"/>
                    </a:cubicBezTo>
                    <a:cubicBezTo>
                      <a:pt x="59" y="14"/>
                      <a:pt x="57" y="17"/>
                      <a:pt x="55" y="18"/>
                    </a:cubicBezTo>
                    <a:lnTo>
                      <a:pt x="55" y="23"/>
                    </a:lnTo>
                    <a:close/>
                    <a:moveTo>
                      <a:pt x="27" y="32"/>
                    </a:moveTo>
                    <a:cubicBezTo>
                      <a:pt x="35" y="32"/>
                      <a:pt x="43" y="28"/>
                      <a:pt x="48" y="22"/>
                    </a:cubicBezTo>
                    <a:cubicBezTo>
                      <a:pt x="49" y="23"/>
                      <a:pt x="51" y="23"/>
                      <a:pt x="53" y="23"/>
                    </a:cubicBezTo>
                    <a:cubicBezTo>
                      <a:pt x="53" y="23"/>
                      <a:pt x="54" y="23"/>
                      <a:pt x="55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52" y="14"/>
                      <a:pt x="54" y="10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6"/>
                      <a:pt x="55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20"/>
                      <a:pt x="12" y="32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6" name="Rectangle 236"/>
              <p:cNvSpPr>
                <a:spLocks noChangeArrowheads="1"/>
              </p:cNvSpPr>
              <p:nvPr/>
            </p:nvSpPr>
            <p:spPr bwMode="auto">
              <a:xfrm>
                <a:off x="-4738688" y="6826250"/>
                <a:ext cx="2174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7" name="Freeform 237"/>
              <p:cNvSpPr>
                <a:spLocks/>
              </p:cNvSpPr>
              <p:nvPr/>
            </p:nvSpPr>
            <p:spPr bwMode="auto">
              <a:xfrm>
                <a:off x="-4689475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8" name="Freeform 238"/>
              <p:cNvSpPr>
                <a:spLocks/>
              </p:cNvSpPr>
              <p:nvPr/>
            </p:nvSpPr>
            <p:spPr bwMode="auto">
              <a:xfrm>
                <a:off x="-4633913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9" name="Oval 239"/>
              <p:cNvSpPr>
                <a:spLocks noChangeArrowheads="1"/>
              </p:cNvSpPr>
              <p:nvPr/>
            </p:nvSpPr>
            <p:spPr bwMode="auto">
              <a:xfrm>
                <a:off x="-1335088" y="2593975"/>
                <a:ext cx="22225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0" name="Oval 240"/>
              <p:cNvSpPr>
                <a:spLocks noChangeArrowheads="1"/>
              </p:cNvSpPr>
              <p:nvPr/>
            </p:nvSpPr>
            <p:spPr bwMode="auto">
              <a:xfrm>
                <a:off x="-1312863" y="2568575"/>
                <a:ext cx="2222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1" name="Oval 241"/>
              <p:cNvSpPr>
                <a:spLocks noChangeArrowheads="1"/>
              </p:cNvSpPr>
              <p:nvPr/>
            </p:nvSpPr>
            <p:spPr bwMode="auto">
              <a:xfrm>
                <a:off x="-1331913" y="2533650"/>
                <a:ext cx="14288" cy="15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2" name="Oval 242"/>
              <p:cNvSpPr>
                <a:spLocks noChangeArrowheads="1"/>
              </p:cNvSpPr>
              <p:nvPr/>
            </p:nvSpPr>
            <p:spPr bwMode="auto">
              <a:xfrm>
                <a:off x="-1335088" y="2478087"/>
                <a:ext cx="2222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3" name="Freeform 243"/>
              <p:cNvSpPr>
                <a:spLocks noEditPoints="1"/>
              </p:cNvSpPr>
              <p:nvPr/>
            </p:nvSpPr>
            <p:spPr bwMode="auto">
              <a:xfrm>
                <a:off x="-1373188" y="2365375"/>
                <a:ext cx="127000" cy="285750"/>
              </a:xfrm>
              <a:custGeom>
                <a:avLst/>
                <a:gdLst>
                  <a:gd name="T0" fmla="*/ 19 w 34"/>
                  <a:gd name="T1" fmla="*/ 4 h 76"/>
                  <a:gd name="T2" fmla="*/ 18 w 34"/>
                  <a:gd name="T3" fmla="*/ 7 h 76"/>
                  <a:gd name="T4" fmla="*/ 18 w 34"/>
                  <a:gd name="T5" fmla="*/ 11 h 76"/>
                  <a:gd name="T6" fmla="*/ 16 w 34"/>
                  <a:gd name="T7" fmla="*/ 11 h 76"/>
                  <a:gd name="T8" fmla="*/ 16 w 34"/>
                  <a:gd name="T9" fmla="*/ 25 h 76"/>
                  <a:gd name="T10" fmla="*/ 18 w 34"/>
                  <a:gd name="T11" fmla="*/ 25 h 76"/>
                  <a:gd name="T12" fmla="*/ 18 w 34"/>
                  <a:gd name="T13" fmla="*/ 35 h 76"/>
                  <a:gd name="T14" fmla="*/ 18 w 34"/>
                  <a:gd name="T15" fmla="*/ 39 h 76"/>
                  <a:gd name="T16" fmla="*/ 21 w 34"/>
                  <a:gd name="T17" fmla="*/ 42 h 76"/>
                  <a:gd name="T18" fmla="*/ 21 w 34"/>
                  <a:gd name="T19" fmla="*/ 42 h 76"/>
                  <a:gd name="T20" fmla="*/ 24 w 34"/>
                  <a:gd name="T21" fmla="*/ 39 h 76"/>
                  <a:gd name="T22" fmla="*/ 24 w 34"/>
                  <a:gd name="T23" fmla="*/ 25 h 76"/>
                  <a:gd name="T24" fmla="*/ 26 w 34"/>
                  <a:gd name="T25" fmla="*/ 25 h 76"/>
                  <a:gd name="T26" fmla="*/ 26 w 34"/>
                  <a:gd name="T27" fmla="*/ 25 h 76"/>
                  <a:gd name="T28" fmla="*/ 26 w 34"/>
                  <a:gd name="T29" fmla="*/ 69 h 76"/>
                  <a:gd name="T30" fmla="*/ 16 w 34"/>
                  <a:gd name="T31" fmla="*/ 69 h 76"/>
                  <a:gd name="T32" fmla="*/ 16 w 34"/>
                  <a:gd name="T33" fmla="*/ 76 h 76"/>
                  <a:gd name="T34" fmla="*/ 32 w 34"/>
                  <a:gd name="T35" fmla="*/ 76 h 76"/>
                  <a:gd name="T36" fmla="*/ 32 w 34"/>
                  <a:gd name="T37" fmla="*/ 11 h 76"/>
                  <a:gd name="T38" fmla="*/ 24 w 34"/>
                  <a:gd name="T39" fmla="*/ 11 h 76"/>
                  <a:gd name="T40" fmla="*/ 24 w 34"/>
                  <a:gd name="T41" fmla="*/ 8 h 76"/>
                  <a:gd name="T42" fmla="*/ 31 w 34"/>
                  <a:gd name="T43" fmla="*/ 6 h 76"/>
                  <a:gd name="T44" fmla="*/ 34 w 34"/>
                  <a:gd name="T45" fmla="*/ 3 h 76"/>
                  <a:gd name="T46" fmla="*/ 30 w 34"/>
                  <a:gd name="T47" fmla="*/ 0 h 76"/>
                  <a:gd name="T48" fmla="*/ 21 w 34"/>
                  <a:gd name="T49" fmla="*/ 3 h 76"/>
                  <a:gd name="T50" fmla="*/ 19 w 34"/>
                  <a:gd name="T51" fmla="*/ 4 h 76"/>
                  <a:gd name="T52" fmla="*/ 16 w 34"/>
                  <a:gd name="T53" fmla="*/ 11 h 76"/>
                  <a:gd name="T54" fmla="*/ 0 w 34"/>
                  <a:gd name="T55" fmla="*/ 11 h 76"/>
                  <a:gd name="T56" fmla="*/ 0 w 34"/>
                  <a:gd name="T57" fmla="*/ 76 h 76"/>
                  <a:gd name="T58" fmla="*/ 16 w 34"/>
                  <a:gd name="T59" fmla="*/ 76 h 76"/>
                  <a:gd name="T60" fmla="*/ 16 w 34"/>
                  <a:gd name="T61" fmla="*/ 69 h 76"/>
                  <a:gd name="T62" fmla="*/ 7 w 34"/>
                  <a:gd name="T63" fmla="*/ 69 h 76"/>
                  <a:gd name="T64" fmla="*/ 7 w 34"/>
                  <a:gd name="T65" fmla="*/ 25 h 76"/>
                  <a:gd name="T66" fmla="*/ 16 w 34"/>
                  <a:gd name="T67" fmla="*/ 25 h 76"/>
                  <a:gd name="T68" fmla="*/ 16 w 34"/>
                  <a:gd name="T69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76">
                    <a:moveTo>
                      <a:pt x="19" y="4"/>
                    </a:move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9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0"/>
                      <a:pt x="18" y="34"/>
                      <a:pt x="18" y="35"/>
                    </a:cubicBezTo>
                    <a:cubicBezTo>
                      <a:pt x="18" y="36"/>
                      <a:pt x="18" y="39"/>
                      <a:pt x="18" y="39"/>
                    </a:cubicBezTo>
                    <a:cubicBezTo>
                      <a:pt x="18" y="41"/>
                      <a:pt x="19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2"/>
                      <a:pt x="24" y="41"/>
                      <a:pt x="24" y="3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4" y="4"/>
                      <a:pt x="34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30" y="1"/>
                      <a:pt x="22" y="2"/>
                      <a:pt x="21" y="3"/>
                    </a:cubicBezTo>
                    <a:cubicBezTo>
                      <a:pt x="20" y="3"/>
                      <a:pt x="19" y="3"/>
                      <a:pt x="19" y="4"/>
                    </a:cubicBezTo>
                    <a:close/>
                    <a:moveTo>
                      <a:pt x="1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4" name="Freeform 244"/>
              <p:cNvSpPr>
                <a:spLocks noEditPoints="1"/>
              </p:cNvSpPr>
              <p:nvPr/>
            </p:nvSpPr>
            <p:spPr bwMode="auto">
              <a:xfrm>
                <a:off x="-5715000" y="2214562"/>
                <a:ext cx="209550" cy="211138"/>
              </a:xfrm>
              <a:custGeom>
                <a:avLst/>
                <a:gdLst>
                  <a:gd name="T0" fmla="*/ 28 w 56"/>
                  <a:gd name="T1" fmla="*/ 56 h 56"/>
                  <a:gd name="T2" fmla="*/ 32 w 56"/>
                  <a:gd name="T3" fmla="*/ 56 h 56"/>
                  <a:gd name="T4" fmla="*/ 32 w 56"/>
                  <a:gd name="T5" fmla="*/ 51 h 56"/>
                  <a:gd name="T6" fmla="*/ 42 w 56"/>
                  <a:gd name="T7" fmla="*/ 48 h 56"/>
                  <a:gd name="T8" fmla="*/ 44 w 56"/>
                  <a:gd name="T9" fmla="*/ 51 h 56"/>
                  <a:gd name="T10" fmla="*/ 51 w 56"/>
                  <a:gd name="T11" fmla="*/ 44 h 56"/>
                  <a:gd name="T12" fmla="*/ 48 w 56"/>
                  <a:gd name="T13" fmla="*/ 42 h 56"/>
                  <a:gd name="T14" fmla="*/ 51 w 56"/>
                  <a:gd name="T15" fmla="*/ 32 h 56"/>
                  <a:gd name="T16" fmla="*/ 56 w 56"/>
                  <a:gd name="T17" fmla="*/ 32 h 56"/>
                  <a:gd name="T18" fmla="*/ 56 w 56"/>
                  <a:gd name="T19" fmla="*/ 24 h 56"/>
                  <a:gd name="T20" fmla="*/ 51 w 56"/>
                  <a:gd name="T21" fmla="*/ 24 h 56"/>
                  <a:gd name="T22" fmla="*/ 48 w 56"/>
                  <a:gd name="T23" fmla="*/ 14 h 56"/>
                  <a:gd name="T24" fmla="*/ 51 w 56"/>
                  <a:gd name="T25" fmla="*/ 11 h 56"/>
                  <a:gd name="T26" fmla="*/ 44 w 56"/>
                  <a:gd name="T27" fmla="*/ 5 h 56"/>
                  <a:gd name="T28" fmla="*/ 42 w 56"/>
                  <a:gd name="T29" fmla="*/ 8 h 56"/>
                  <a:gd name="T30" fmla="*/ 32 w 56"/>
                  <a:gd name="T31" fmla="*/ 4 h 56"/>
                  <a:gd name="T32" fmla="*/ 32 w 56"/>
                  <a:gd name="T33" fmla="*/ 0 h 56"/>
                  <a:gd name="T34" fmla="*/ 28 w 56"/>
                  <a:gd name="T35" fmla="*/ 0 h 56"/>
                  <a:gd name="T36" fmla="*/ 28 w 56"/>
                  <a:gd name="T37" fmla="*/ 10 h 56"/>
                  <a:gd name="T38" fmla="*/ 46 w 56"/>
                  <a:gd name="T39" fmla="*/ 28 h 56"/>
                  <a:gd name="T40" fmla="*/ 28 w 56"/>
                  <a:gd name="T41" fmla="*/ 46 h 56"/>
                  <a:gd name="T42" fmla="*/ 28 w 56"/>
                  <a:gd name="T43" fmla="*/ 56 h 56"/>
                  <a:gd name="T44" fmla="*/ 8 w 56"/>
                  <a:gd name="T45" fmla="*/ 42 h 56"/>
                  <a:gd name="T46" fmla="*/ 5 w 56"/>
                  <a:gd name="T47" fmla="*/ 44 h 56"/>
                  <a:gd name="T48" fmla="*/ 11 w 56"/>
                  <a:gd name="T49" fmla="*/ 51 h 56"/>
                  <a:gd name="T50" fmla="*/ 14 w 56"/>
                  <a:gd name="T51" fmla="*/ 48 h 56"/>
                  <a:gd name="T52" fmla="*/ 24 w 56"/>
                  <a:gd name="T53" fmla="*/ 51 h 56"/>
                  <a:gd name="T54" fmla="*/ 24 w 56"/>
                  <a:gd name="T55" fmla="*/ 56 h 56"/>
                  <a:gd name="T56" fmla="*/ 28 w 56"/>
                  <a:gd name="T57" fmla="*/ 56 h 56"/>
                  <a:gd name="T58" fmla="*/ 28 w 56"/>
                  <a:gd name="T59" fmla="*/ 46 h 56"/>
                  <a:gd name="T60" fmla="*/ 28 w 56"/>
                  <a:gd name="T61" fmla="*/ 46 h 56"/>
                  <a:gd name="T62" fmla="*/ 10 w 56"/>
                  <a:gd name="T63" fmla="*/ 28 h 56"/>
                  <a:gd name="T64" fmla="*/ 28 w 56"/>
                  <a:gd name="T65" fmla="*/ 10 h 56"/>
                  <a:gd name="T66" fmla="*/ 28 w 56"/>
                  <a:gd name="T67" fmla="*/ 10 h 56"/>
                  <a:gd name="T68" fmla="*/ 28 w 56"/>
                  <a:gd name="T69" fmla="*/ 10 h 56"/>
                  <a:gd name="T70" fmla="*/ 28 w 56"/>
                  <a:gd name="T71" fmla="*/ 0 h 56"/>
                  <a:gd name="T72" fmla="*/ 24 w 56"/>
                  <a:gd name="T73" fmla="*/ 0 h 56"/>
                  <a:gd name="T74" fmla="*/ 24 w 56"/>
                  <a:gd name="T75" fmla="*/ 4 h 56"/>
                  <a:gd name="T76" fmla="*/ 14 w 56"/>
                  <a:gd name="T77" fmla="*/ 8 h 56"/>
                  <a:gd name="T78" fmla="*/ 11 w 56"/>
                  <a:gd name="T79" fmla="*/ 5 h 56"/>
                  <a:gd name="T80" fmla="*/ 5 w 56"/>
                  <a:gd name="T81" fmla="*/ 11 h 56"/>
                  <a:gd name="T82" fmla="*/ 8 w 56"/>
                  <a:gd name="T83" fmla="*/ 14 h 56"/>
                  <a:gd name="T84" fmla="*/ 4 w 56"/>
                  <a:gd name="T85" fmla="*/ 24 h 56"/>
                  <a:gd name="T86" fmla="*/ 0 w 56"/>
                  <a:gd name="T87" fmla="*/ 24 h 56"/>
                  <a:gd name="T88" fmla="*/ 0 w 56"/>
                  <a:gd name="T89" fmla="*/ 32 h 56"/>
                  <a:gd name="T90" fmla="*/ 4 w 56"/>
                  <a:gd name="T91" fmla="*/ 32 h 56"/>
                  <a:gd name="T92" fmla="*/ 8 w 56"/>
                  <a:gd name="T9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50" y="17"/>
                      <a:pt x="48" y="1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9" y="6"/>
                      <a:pt x="36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8" y="10"/>
                      <a:pt x="46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lnTo>
                      <a:pt x="28" y="56"/>
                    </a:lnTo>
                    <a:close/>
                    <a:moveTo>
                      <a:pt x="8" y="42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1"/>
                      <a:pt x="24" y="51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46"/>
                      <a:pt x="10" y="38"/>
                      <a:pt x="10" y="28"/>
                    </a:cubicBezTo>
                    <a:cubicBezTo>
                      <a:pt x="10" y="18"/>
                      <a:pt x="1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17" y="6"/>
                      <a:pt x="14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7"/>
                      <a:pt x="5" y="20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6"/>
                      <a:pt x="6" y="39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5" name="Oval 245"/>
              <p:cNvSpPr>
                <a:spLocks noChangeArrowheads="1"/>
              </p:cNvSpPr>
              <p:nvPr/>
            </p:nvSpPr>
            <p:spPr bwMode="auto">
              <a:xfrm>
                <a:off x="-4352925" y="3479800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6" name="Rectangle 246"/>
              <p:cNvSpPr>
                <a:spLocks noChangeArrowheads="1"/>
              </p:cNvSpPr>
              <p:nvPr/>
            </p:nvSpPr>
            <p:spPr bwMode="auto">
              <a:xfrm>
                <a:off x="-4284663" y="3443287"/>
                <a:ext cx="1905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7" name="Rectangle 247"/>
              <p:cNvSpPr>
                <a:spLocks noChangeArrowheads="1"/>
              </p:cNvSpPr>
              <p:nvPr/>
            </p:nvSpPr>
            <p:spPr bwMode="auto">
              <a:xfrm>
                <a:off x="-4191000" y="3544887"/>
                <a:ext cx="269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8" name="Rectangle 248"/>
              <p:cNvSpPr>
                <a:spLocks noChangeArrowheads="1"/>
              </p:cNvSpPr>
              <p:nvPr/>
            </p:nvSpPr>
            <p:spPr bwMode="auto">
              <a:xfrm>
                <a:off x="-4284663" y="3641725"/>
                <a:ext cx="190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9" name="Rectangle 249"/>
              <p:cNvSpPr>
                <a:spLocks noChangeArrowheads="1"/>
              </p:cNvSpPr>
              <p:nvPr/>
            </p:nvSpPr>
            <p:spPr bwMode="auto">
              <a:xfrm>
                <a:off x="-4389438" y="3544887"/>
                <a:ext cx="254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0" name="Freeform 250"/>
              <p:cNvSpPr>
                <a:spLocks/>
              </p:cNvSpPr>
              <p:nvPr/>
            </p:nvSpPr>
            <p:spPr bwMode="auto">
              <a:xfrm>
                <a:off x="-4221163" y="3468687"/>
                <a:ext cx="30163" cy="30163"/>
              </a:xfrm>
              <a:custGeom>
                <a:avLst/>
                <a:gdLst>
                  <a:gd name="T0" fmla="*/ 19 w 19"/>
                  <a:gd name="T1" fmla="*/ 7 h 19"/>
                  <a:gd name="T2" fmla="*/ 7 w 19"/>
                  <a:gd name="T3" fmla="*/ 19 h 19"/>
                  <a:gd name="T4" fmla="*/ 0 w 19"/>
                  <a:gd name="T5" fmla="*/ 12 h 19"/>
                  <a:gd name="T6" fmla="*/ 12 w 19"/>
                  <a:gd name="T7" fmla="*/ 0 h 19"/>
                  <a:gd name="T8" fmla="*/ 19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7" y="19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1" name="Freeform 251"/>
              <p:cNvSpPr>
                <a:spLocks/>
              </p:cNvSpPr>
              <p:nvPr/>
            </p:nvSpPr>
            <p:spPr bwMode="auto">
              <a:xfrm>
                <a:off x="-4221163" y="3608387"/>
                <a:ext cx="30163" cy="33338"/>
              </a:xfrm>
              <a:custGeom>
                <a:avLst/>
                <a:gdLst>
                  <a:gd name="T0" fmla="*/ 7 w 19"/>
                  <a:gd name="T1" fmla="*/ 0 h 21"/>
                  <a:gd name="T2" fmla="*/ 19 w 19"/>
                  <a:gd name="T3" fmla="*/ 12 h 21"/>
                  <a:gd name="T4" fmla="*/ 12 w 19"/>
                  <a:gd name="T5" fmla="*/ 21 h 21"/>
                  <a:gd name="T6" fmla="*/ 0 w 19"/>
                  <a:gd name="T7" fmla="*/ 9 h 21"/>
                  <a:gd name="T8" fmla="*/ 7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7" y="0"/>
                    </a:moveTo>
                    <a:lnTo>
                      <a:pt x="19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2" name="Freeform 252"/>
              <p:cNvSpPr>
                <a:spLocks/>
              </p:cNvSpPr>
              <p:nvPr/>
            </p:nvSpPr>
            <p:spPr bwMode="auto">
              <a:xfrm>
                <a:off x="-4364038" y="3608387"/>
                <a:ext cx="34925" cy="33338"/>
              </a:xfrm>
              <a:custGeom>
                <a:avLst/>
                <a:gdLst>
                  <a:gd name="T0" fmla="*/ 12 w 22"/>
                  <a:gd name="T1" fmla="*/ 0 h 21"/>
                  <a:gd name="T2" fmla="*/ 22 w 22"/>
                  <a:gd name="T3" fmla="*/ 9 h 21"/>
                  <a:gd name="T4" fmla="*/ 10 w 22"/>
                  <a:gd name="T5" fmla="*/ 21 h 21"/>
                  <a:gd name="T6" fmla="*/ 0 w 22"/>
                  <a:gd name="T7" fmla="*/ 12 h 21"/>
                  <a:gd name="T8" fmla="*/ 12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22" y="9"/>
                    </a:lnTo>
                    <a:lnTo>
                      <a:pt x="10" y="21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3" name="Freeform 253"/>
              <p:cNvSpPr>
                <a:spLocks/>
              </p:cNvSpPr>
              <p:nvPr/>
            </p:nvSpPr>
            <p:spPr bwMode="auto">
              <a:xfrm>
                <a:off x="-4364038" y="3468687"/>
                <a:ext cx="34925" cy="30163"/>
              </a:xfrm>
              <a:custGeom>
                <a:avLst/>
                <a:gdLst>
                  <a:gd name="T0" fmla="*/ 22 w 22"/>
                  <a:gd name="T1" fmla="*/ 12 h 19"/>
                  <a:gd name="T2" fmla="*/ 12 w 22"/>
                  <a:gd name="T3" fmla="*/ 19 h 19"/>
                  <a:gd name="T4" fmla="*/ 0 w 22"/>
                  <a:gd name="T5" fmla="*/ 7 h 19"/>
                  <a:gd name="T6" fmla="*/ 10 w 22"/>
                  <a:gd name="T7" fmla="*/ 0 h 19"/>
                  <a:gd name="T8" fmla="*/ 22 w 22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2" y="12"/>
                    </a:moveTo>
                    <a:lnTo>
                      <a:pt x="12" y="19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2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4" name="Freeform 254"/>
              <p:cNvSpPr>
                <a:spLocks/>
              </p:cNvSpPr>
              <p:nvPr/>
            </p:nvSpPr>
            <p:spPr bwMode="auto">
              <a:xfrm>
                <a:off x="-4251325" y="3446462"/>
                <a:ext cx="26988" cy="30163"/>
              </a:xfrm>
              <a:custGeom>
                <a:avLst/>
                <a:gdLst>
                  <a:gd name="T0" fmla="*/ 17 w 17"/>
                  <a:gd name="T1" fmla="*/ 5 h 19"/>
                  <a:gd name="T2" fmla="*/ 10 w 17"/>
                  <a:gd name="T3" fmla="*/ 19 h 19"/>
                  <a:gd name="T4" fmla="*/ 0 w 17"/>
                  <a:gd name="T5" fmla="*/ 17 h 19"/>
                  <a:gd name="T6" fmla="*/ 5 w 17"/>
                  <a:gd name="T7" fmla="*/ 0 h 19"/>
                  <a:gd name="T8" fmla="*/ 17 w 17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5"/>
                    </a:moveTo>
                    <a:lnTo>
                      <a:pt x="10" y="19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5" name="Freeform 255"/>
              <p:cNvSpPr>
                <a:spLocks/>
              </p:cNvSpPr>
              <p:nvPr/>
            </p:nvSpPr>
            <p:spPr bwMode="auto">
              <a:xfrm>
                <a:off x="-4198938" y="3578225"/>
                <a:ext cx="30163" cy="30163"/>
              </a:xfrm>
              <a:custGeom>
                <a:avLst/>
                <a:gdLst>
                  <a:gd name="T0" fmla="*/ 5 w 19"/>
                  <a:gd name="T1" fmla="*/ 0 h 19"/>
                  <a:gd name="T2" fmla="*/ 19 w 19"/>
                  <a:gd name="T3" fmla="*/ 7 h 19"/>
                  <a:gd name="T4" fmla="*/ 15 w 19"/>
                  <a:gd name="T5" fmla="*/ 19 h 19"/>
                  <a:gd name="T6" fmla="*/ 0 w 19"/>
                  <a:gd name="T7" fmla="*/ 12 h 19"/>
                  <a:gd name="T8" fmla="*/ 5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0"/>
                    </a:moveTo>
                    <a:lnTo>
                      <a:pt x="19" y="7"/>
                    </a:lnTo>
                    <a:lnTo>
                      <a:pt x="15" y="19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6" name="Freeform 256"/>
              <p:cNvSpPr>
                <a:spLocks/>
              </p:cNvSpPr>
              <p:nvPr/>
            </p:nvSpPr>
            <p:spPr bwMode="auto">
              <a:xfrm>
                <a:off x="-4329113" y="3630612"/>
                <a:ext cx="30163" cy="33338"/>
              </a:xfrm>
              <a:custGeom>
                <a:avLst/>
                <a:gdLst>
                  <a:gd name="T0" fmla="*/ 19 w 19"/>
                  <a:gd name="T1" fmla="*/ 5 h 21"/>
                  <a:gd name="T2" fmla="*/ 12 w 19"/>
                  <a:gd name="T3" fmla="*/ 21 h 21"/>
                  <a:gd name="T4" fmla="*/ 0 w 19"/>
                  <a:gd name="T5" fmla="*/ 17 h 21"/>
                  <a:gd name="T6" fmla="*/ 7 w 19"/>
                  <a:gd name="T7" fmla="*/ 0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12" y="21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7" name="Freeform 257"/>
              <p:cNvSpPr>
                <a:spLocks/>
              </p:cNvSpPr>
              <p:nvPr/>
            </p:nvSpPr>
            <p:spPr bwMode="auto">
              <a:xfrm>
                <a:off x="-4386263" y="3503612"/>
                <a:ext cx="33338" cy="25400"/>
              </a:xfrm>
              <a:custGeom>
                <a:avLst/>
                <a:gdLst>
                  <a:gd name="T0" fmla="*/ 17 w 21"/>
                  <a:gd name="T1" fmla="*/ 16 h 16"/>
                  <a:gd name="T2" fmla="*/ 0 w 21"/>
                  <a:gd name="T3" fmla="*/ 11 h 16"/>
                  <a:gd name="T4" fmla="*/ 5 w 21"/>
                  <a:gd name="T5" fmla="*/ 0 h 16"/>
                  <a:gd name="T6" fmla="*/ 21 w 21"/>
                  <a:gd name="T7" fmla="*/ 7 h 16"/>
                  <a:gd name="T8" fmla="*/ 17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1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8" name="Freeform 258"/>
              <p:cNvSpPr>
                <a:spLocks/>
              </p:cNvSpPr>
              <p:nvPr/>
            </p:nvSpPr>
            <p:spPr bwMode="auto">
              <a:xfrm>
                <a:off x="-4198938" y="3503612"/>
                <a:ext cx="30163" cy="25400"/>
              </a:xfrm>
              <a:custGeom>
                <a:avLst/>
                <a:gdLst>
                  <a:gd name="T0" fmla="*/ 0 w 19"/>
                  <a:gd name="T1" fmla="*/ 7 h 16"/>
                  <a:gd name="T2" fmla="*/ 15 w 19"/>
                  <a:gd name="T3" fmla="*/ 0 h 16"/>
                  <a:gd name="T4" fmla="*/ 19 w 19"/>
                  <a:gd name="T5" fmla="*/ 11 h 16"/>
                  <a:gd name="T6" fmla="*/ 5 w 19"/>
                  <a:gd name="T7" fmla="*/ 16 h 16"/>
                  <a:gd name="T8" fmla="*/ 0 w 19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7"/>
                    </a:moveTo>
                    <a:lnTo>
                      <a:pt x="15" y="0"/>
                    </a:lnTo>
                    <a:lnTo>
                      <a:pt x="19" y="11"/>
                    </a:lnTo>
                    <a:lnTo>
                      <a:pt x="5" y="1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9" name="Freeform 259"/>
              <p:cNvSpPr>
                <a:spLocks/>
              </p:cNvSpPr>
              <p:nvPr/>
            </p:nvSpPr>
            <p:spPr bwMode="auto">
              <a:xfrm>
                <a:off x="-4251325" y="3630612"/>
                <a:ext cx="26988" cy="33338"/>
              </a:xfrm>
              <a:custGeom>
                <a:avLst/>
                <a:gdLst>
                  <a:gd name="T0" fmla="*/ 17 w 17"/>
                  <a:gd name="T1" fmla="*/ 17 h 21"/>
                  <a:gd name="T2" fmla="*/ 7 w 17"/>
                  <a:gd name="T3" fmla="*/ 21 h 21"/>
                  <a:gd name="T4" fmla="*/ 0 w 17"/>
                  <a:gd name="T5" fmla="*/ 5 h 21"/>
                  <a:gd name="T6" fmla="*/ 12 w 17"/>
                  <a:gd name="T7" fmla="*/ 0 h 21"/>
                  <a:gd name="T8" fmla="*/ 17 w 1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7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0" name="Freeform 260"/>
              <p:cNvSpPr>
                <a:spLocks/>
              </p:cNvSpPr>
              <p:nvPr/>
            </p:nvSpPr>
            <p:spPr bwMode="auto">
              <a:xfrm>
                <a:off x="-4386263" y="3578225"/>
                <a:ext cx="33338" cy="30163"/>
              </a:xfrm>
              <a:custGeom>
                <a:avLst/>
                <a:gdLst>
                  <a:gd name="T0" fmla="*/ 21 w 21"/>
                  <a:gd name="T1" fmla="*/ 12 h 19"/>
                  <a:gd name="T2" fmla="*/ 5 w 21"/>
                  <a:gd name="T3" fmla="*/ 19 h 19"/>
                  <a:gd name="T4" fmla="*/ 0 w 21"/>
                  <a:gd name="T5" fmla="*/ 7 h 19"/>
                  <a:gd name="T6" fmla="*/ 17 w 21"/>
                  <a:gd name="T7" fmla="*/ 0 h 19"/>
                  <a:gd name="T8" fmla="*/ 21 w 2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21" y="12"/>
                    </a:moveTo>
                    <a:lnTo>
                      <a:pt x="5" y="19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1" name="Freeform 261"/>
              <p:cNvSpPr>
                <a:spLocks/>
              </p:cNvSpPr>
              <p:nvPr/>
            </p:nvSpPr>
            <p:spPr bwMode="auto">
              <a:xfrm>
                <a:off x="-4329113" y="3446462"/>
                <a:ext cx="30163" cy="33338"/>
              </a:xfrm>
              <a:custGeom>
                <a:avLst/>
                <a:gdLst>
                  <a:gd name="T0" fmla="*/ 19 w 19"/>
                  <a:gd name="T1" fmla="*/ 17 h 21"/>
                  <a:gd name="T2" fmla="*/ 7 w 19"/>
                  <a:gd name="T3" fmla="*/ 21 h 21"/>
                  <a:gd name="T4" fmla="*/ 0 w 19"/>
                  <a:gd name="T5" fmla="*/ 5 h 21"/>
                  <a:gd name="T6" fmla="*/ 12 w 19"/>
                  <a:gd name="T7" fmla="*/ 0 h 21"/>
                  <a:gd name="T8" fmla="*/ 19 w 19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2" name="Freeform 262"/>
              <p:cNvSpPr>
                <a:spLocks noEditPoints="1"/>
              </p:cNvSpPr>
              <p:nvPr/>
            </p:nvSpPr>
            <p:spPr bwMode="auto">
              <a:xfrm>
                <a:off x="-4784725" y="457200"/>
                <a:ext cx="188913" cy="192088"/>
              </a:xfrm>
              <a:custGeom>
                <a:avLst/>
                <a:gdLst>
                  <a:gd name="T0" fmla="*/ 25 w 50"/>
                  <a:gd name="T1" fmla="*/ 51 h 51"/>
                  <a:gd name="T2" fmla="*/ 50 w 50"/>
                  <a:gd name="T3" fmla="*/ 25 h 51"/>
                  <a:gd name="T4" fmla="*/ 25 w 50"/>
                  <a:gd name="T5" fmla="*/ 0 h 51"/>
                  <a:gd name="T6" fmla="*/ 25 w 50"/>
                  <a:gd name="T7" fmla="*/ 0 h 51"/>
                  <a:gd name="T8" fmla="*/ 25 w 50"/>
                  <a:gd name="T9" fmla="*/ 18 h 51"/>
                  <a:gd name="T10" fmla="*/ 38 w 50"/>
                  <a:gd name="T11" fmla="*/ 13 h 51"/>
                  <a:gd name="T12" fmla="*/ 30 w 50"/>
                  <a:gd name="T13" fmla="*/ 30 h 51"/>
                  <a:gd name="T14" fmla="*/ 25 w 50"/>
                  <a:gd name="T15" fmla="*/ 33 h 51"/>
                  <a:gd name="T16" fmla="*/ 25 w 50"/>
                  <a:gd name="T17" fmla="*/ 51 h 51"/>
                  <a:gd name="T18" fmla="*/ 25 w 50"/>
                  <a:gd name="T19" fmla="*/ 0 h 51"/>
                  <a:gd name="T20" fmla="*/ 0 w 50"/>
                  <a:gd name="T21" fmla="*/ 25 h 51"/>
                  <a:gd name="T22" fmla="*/ 25 w 50"/>
                  <a:gd name="T23" fmla="*/ 51 h 51"/>
                  <a:gd name="T24" fmla="*/ 25 w 50"/>
                  <a:gd name="T25" fmla="*/ 33 h 51"/>
                  <a:gd name="T26" fmla="*/ 12 w 50"/>
                  <a:gd name="T27" fmla="*/ 38 h 51"/>
                  <a:gd name="T28" fmla="*/ 20 w 50"/>
                  <a:gd name="T29" fmla="*/ 20 h 51"/>
                  <a:gd name="T30" fmla="*/ 20 w 50"/>
                  <a:gd name="T31" fmla="*/ 20 h 51"/>
                  <a:gd name="T32" fmla="*/ 25 w 50"/>
                  <a:gd name="T33" fmla="*/ 18 h 51"/>
                  <a:gd name="T34" fmla="*/ 25 w 50"/>
                  <a:gd name="T3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1">
                    <a:moveTo>
                      <a:pt x="25" y="51"/>
                    </a:move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3" name="Oval 263"/>
              <p:cNvSpPr>
                <a:spLocks noChangeArrowheads="1"/>
              </p:cNvSpPr>
              <p:nvPr/>
            </p:nvSpPr>
            <p:spPr bwMode="auto">
              <a:xfrm>
                <a:off x="-4702175" y="539750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4" name="Freeform 264"/>
              <p:cNvSpPr>
                <a:spLocks noEditPoints="1"/>
              </p:cNvSpPr>
              <p:nvPr/>
            </p:nvSpPr>
            <p:spPr bwMode="auto">
              <a:xfrm>
                <a:off x="-2266950" y="1716087"/>
                <a:ext cx="225425" cy="225425"/>
              </a:xfrm>
              <a:custGeom>
                <a:avLst/>
                <a:gdLst>
                  <a:gd name="T0" fmla="*/ 30 w 60"/>
                  <a:gd name="T1" fmla="*/ 60 h 60"/>
                  <a:gd name="T2" fmla="*/ 35 w 60"/>
                  <a:gd name="T3" fmla="*/ 60 h 60"/>
                  <a:gd name="T4" fmla="*/ 35 w 60"/>
                  <a:gd name="T5" fmla="*/ 55 h 60"/>
                  <a:gd name="T6" fmla="*/ 45 w 60"/>
                  <a:gd name="T7" fmla="*/ 51 h 60"/>
                  <a:gd name="T8" fmla="*/ 48 w 60"/>
                  <a:gd name="T9" fmla="*/ 54 h 60"/>
                  <a:gd name="T10" fmla="*/ 55 w 60"/>
                  <a:gd name="T11" fmla="*/ 48 h 60"/>
                  <a:gd name="T12" fmla="*/ 52 w 60"/>
                  <a:gd name="T13" fmla="*/ 45 h 60"/>
                  <a:gd name="T14" fmla="*/ 56 w 60"/>
                  <a:gd name="T15" fmla="*/ 35 h 60"/>
                  <a:gd name="T16" fmla="*/ 60 w 60"/>
                  <a:gd name="T17" fmla="*/ 35 h 60"/>
                  <a:gd name="T18" fmla="*/ 60 w 60"/>
                  <a:gd name="T19" fmla="*/ 25 h 60"/>
                  <a:gd name="T20" fmla="*/ 56 w 60"/>
                  <a:gd name="T21" fmla="*/ 25 h 60"/>
                  <a:gd name="T22" fmla="*/ 52 w 60"/>
                  <a:gd name="T23" fmla="*/ 15 h 60"/>
                  <a:gd name="T24" fmla="*/ 55 w 60"/>
                  <a:gd name="T25" fmla="*/ 12 h 60"/>
                  <a:gd name="T26" fmla="*/ 48 w 60"/>
                  <a:gd name="T27" fmla="*/ 5 h 60"/>
                  <a:gd name="T28" fmla="*/ 45 w 60"/>
                  <a:gd name="T29" fmla="*/ 8 h 60"/>
                  <a:gd name="T30" fmla="*/ 35 w 60"/>
                  <a:gd name="T31" fmla="*/ 4 h 60"/>
                  <a:gd name="T32" fmla="*/ 35 w 60"/>
                  <a:gd name="T33" fmla="*/ 0 h 60"/>
                  <a:gd name="T34" fmla="*/ 30 w 60"/>
                  <a:gd name="T35" fmla="*/ 0 h 60"/>
                  <a:gd name="T36" fmla="*/ 30 w 60"/>
                  <a:gd name="T37" fmla="*/ 11 h 60"/>
                  <a:gd name="T38" fmla="*/ 30 w 60"/>
                  <a:gd name="T39" fmla="*/ 11 h 60"/>
                  <a:gd name="T40" fmla="*/ 49 w 60"/>
                  <a:gd name="T41" fmla="*/ 30 h 60"/>
                  <a:gd name="T42" fmla="*/ 30 w 60"/>
                  <a:gd name="T43" fmla="*/ 49 h 60"/>
                  <a:gd name="T44" fmla="*/ 30 w 60"/>
                  <a:gd name="T45" fmla="*/ 60 h 60"/>
                  <a:gd name="T46" fmla="*/ 9 w 60"/>
                  <a:gd name="T47" fmla="*/ 45 h 60"/>
                  <a:gd name="T48" fmla="*/ 6 w 60"/>
                  <a:gd name="T49" fmla="*/ 48 h 60"/>
                  <a:gd name="T50" fmla="*/ 12 w 60"/>
                  <a:gd name="T51" fmla="*/ 54 h 60"/>
                  <a:gd name="T52" fmla="*/ 15 w 60"/>
                  <a:gd name="T53" fmla="*/ 51 h 60"/>
                  <a:gd name="T54" fmla="*/ 25 w 60"/>
                  <a:gd name="T55" fmla="*/ 55 h 60"/>
                  <a:gd name="T56" fmla="*/ 25 w 60"/>
                  <a:gd name="T57" fmla="*/ 60 h 60"/>
                  <a:gd name="T58" fmla="*/ 30 w 60"/>
                  <a:gd name="T59" fmla="*/ 60 h 60"/>
                  <a:gd name="T60" fmla="*/ 30 w 60"/>
                  <a:gd name="T61" fmla="*/ 49 h 60"/>
                  <a:gd name="T62" fmla="*/ 11 w 60"/>
                  <a:gd name="T63" fmla="*/ 30 h 60"/>
                  <a:gd name="T64" fmla="*/ 30 w 60"/>
                  <a:gd name="T65" fmla="*/ 11 h 60"/>
                  <a:gd name="T66" fmla="*/ 30 w 60"/>
                  <a:gd name="T67" fmla="*/ 0 h 60"/>
                  <a:gd name="T68" fmla="*/ 25 w 60"/>
                  <a:gd name="T69" fmla="*/ 0 h 60"/>
                  <a:gd name="T70" fmla="*/ 25 w 60"/>
                  <a:gd name="T71" fmla="*/ 4 h 60"/>
                  <a:gd name="T72" fmla="*/ 15 w 60"/>
                  <a:gd name="T73" fmla="*/ 8 h 60"/>
                  <a:gd name="T74" fmla="*/ 12 w 60"/>
                  <a:gd name="T75" fmla="*/ 5 h 60"/>
                  <a:gd name="T76" fmla="*/ 6 w 60"/>
                  <a:gd name="T77" fmla="*/ 12 h 60"/>
                  <a:gd name="T78" fmla="*/ 9 w 60"/>
                  <a:gd name="T79" fmla="*/ 15 h 60"/>
                  <a:gd name="T80" fmla="*/ 5 w 60"/>
                  <a:gd name="T81" fmla="*/ 25 h 60"/>
                  <a:gd name="T82" fmla="*/ 0 w 60"/>
                  <a:gd name="T83" fmla="*/ 25 h 60"/>
                  <a:gd name="T84" fmla="*/ 0 w 60"/>
                  <a:gd name="T85" fmla="*/ 35 h 60"/>
                  <a:gd name="T86" fmla="*/ 5 w 60"/>
                  <a:gd name="T87" fmla="*/ 35 h 60"/>
                  <a:gd name="T88" fmla="*/ 9 w 60"/>
                  <a:gd name="T89" fmla="*/ 45 h 60"/>
                  <a:gd name="T90" fmla="*/ 30 w 60"/>
                  <a:gd name="T91" fmla="*/ 11 h 60"/>
                  <a:gd name="T92" fmla="*/ 30 w 60"/>
                  <a:gd name="T9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9" y="55"/>
                      <a:pt x="42" y="53"/>
                      <a:pt x="45" y="51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4" y="42"/>
                      <a:pt x="55" y="38"/>
                      <a:pt x="56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1"/>
                      <a:pt x="54" y="18"/>
                      <a:pt x="52" y="15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2" y="6"/>
                      <a:pt x="39" y="5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0"/>
                      <a:pt x="41" y="49"/>
                      <a:pt x="30" y="49"/>
                    </a:cubicBezTo>
                    <a:lnTo>
                      <a:pt x="30" y="60"/>
                    </a:lnTo>
                    <a:close/>
                    <a:moveTo>
                      <a:pt x="9" y="45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8" y="53"/>
                      <a:pt x="22" y="55"/>
                      <a:pt x="25" y="5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1"/>
                      <a:pt x="30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5"/>
                      <a:pt x="18" y="6"/>
                      <a:pt x="15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1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8"/>
                      <a:pt x="7" y="42"/>
                      <a:pt x="9" y="45"/>
                    </a:cubicBezTo>
                    <a:close/>
                    <a:moveTo>
                      <a:pt x="30" y="11"/>
                    </a:moveTo>
                    <a:cubicBezTo>
                      <a:pt x="30" y="11"/>
                      <a:pt x="30" y="11"/>
                      <a:pt x="3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5" name="Rectangle 265"/>
              <p:cNvSpPr>
                <a:spLocks noChangeArrowheads="1"/>
              </p:cNvSpPr>
              <p:nvPr/>
            </p:nvSpPr>
            <p:spPr bwMode="auto">
              <a:xfrm>
                <a:off x="-2805113" y="2324100"/>
                <a:ext cx="26352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6" name="Freeform 266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close/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  <a:moveTo>
                      <a:pt x="140" y="33"/>
                    </a:moveTo>
                    <a:lnTo>
                      <a:pt x="1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7" name="Freeform 267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moveTo>
                      <a:pt x="140" y="33"/>
                    </a:moveTo>
                    <a:lnTo>
                      <a:pt x="140" y="3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</p:grp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 flipH="1">
              <a:off x="1317815" y="1686484"/>
              <a:ext cx="3434346" cy="4803719"/>
              <a:chOff x="-7085012" y="-420688"/>
              <a:chExt cx="6362699" cy="9439276"/>
            </a:xfrm>
            <a:solidFill>
              <a:schemeClr val="accent1"/>
            </a:solidFill>
          </p:grpSpPr>
          <p:sp>
            <p:nvSpPr>
              <p:cNvPr id="10" name="Freeform 271"/>
              <p:cNvSpPr>
                <a:spLocks/>
              </p:cNvSpPr>
              <p:nvPr/>
            </p:nvSpPr>
            <p:spPr bwMode="auto">
              <a:xfrm>
                <a:off x="-4905375" y="-222250"/>
                <a:ext cx="619125" cy="461963"/>
              </a:xfrm>
              <a:custGeom>
                <a:avLst/>
                <a:gdLst>
                  <a:gd name="T0" fmla="*/ 82 w 165"/>
                  <a:gd name="T1" fmla="*/ 0 h 123"/>
                  <a:gd name="T2" fmla="*/ 0 w 165"/>
                  <a:gd name="T3" fmla="*/ 83 h 123"/>
                  <a:gd name="T4" fmla="*/ 10 w 165"/>
                  <a:gd name="T5" fmla="*/ 122 h 123"/>
                  <a:gd name="T6" fmla="*/ 10 w 165"/>
                  <a:gd name="T7" fmla="*/ 100 h 123"/>
                  <a:gd name="T8" fmla="*/ 14 w 165"/>
                  <a:gd name="T9" fmla="*/ 89 h 123"/>
                  <a:gd name="T10" fmla="*/ 13 w 165"/>
                  <a:gd name="T11" fmla="*/ 83 h 123"/>
                  <a:gd name="T12" fmla="*/ 82 w 165"/>
                  <a:gd name="T13" fmla="*/ 13 h 123"/>
                  <a:gd name="T14" fmla="*/ 151 w 165"/>
                  <a:gd name="T15" fmla="*/ 83 h 123"/>
                  <a:gd name="T16" fmla="*/ 151 w 165"/>
                  <a:gd name="T17" fmla="*/ 90 h 123"/>
                  <a:gd name="T18" fmla="*/ 155 w 165"/>
                  <a:gd name="T19" fmla="*/ 100 h 123"/>
                  <a:gd name="T20" fmla="*/ 155 w 165"/>
                  <a:gd name="T21" fmla="*/ 123 h 123"/>
                  <a:gd name="T22" fmla="*/ 165 w 165"/>
                  <a:gd name="T23" fmla="*/ 83 h 123"/>
                  <a:gd name="T24" fmla="*/ 82 w 165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123">
                    <a:moveTo>
                      <a:pt x="82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96"/>
                      <a:pt x="3" y="110"/>
                      <a:pt x="10" y="122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10" y="96"/>
                      <a:pt x="11" y="92"/>
                      <a:pt x="14" y="89"/>
                    </a:cubicBezTo>
                    <a:cubicBezTo>
                      <a:pt x="14" y="87"/>
                      <a:pt x="13" y="85"/>
                      <a:pt x="13" y="83"/>
                    </a:cubicBezTo>
                    <a:cubicBezTo>
                      <a:pt x="13" y="45"/>
                      <a:pt x="44" y="13"/>
                      <a:pt x="82" y="13"/>
                    </a:cubicBezTo>
                    <a:cubicBezTo>
                      <a:pt x="120" y="13"/>
                      <a:pt x="151" y="45"/>
                      <a:pt x="151" y="83"/>
                    </a:cubicBezTo>
                    <a:cubicBezTo>
                      <a:pt x="151" y="85"/>
                      <a:pt x="151" y="88"/>
                      <a:pt x="151" y="90"/>
                    </a:cubicBezTo>
                    <a:cubicBezTo>
                      <a:pt x="153" y="93"/>
                      <a:pt x="155" y="97"/>
                      <a:pt x="155" y="100"/>
                    </a:cubicBez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61" y="111"/>
                      <a:pt x="165" y="97"/>
                      <a:pt x="165" y="83"/>
                    </a:cubicBezTo>
                    <a:cubicBezTo>
                      <a:pt x="165" y="37"/>
                      <a:pt x="128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1" name="Freeform 272"/>
              <p:cNvSpPr>
                <a:spLocks/>
              </p:cNvSpPr>
              <p:nvPr/>
            </p:nvSpPr>
            <p:spPr bwMode="auto">
              <a:xfrm>
                <a:off x="-4852988" y="90487"/>
                <a:ext cx="138112" cy="247650"/>
              </a:xfrm>
              <a:custGeom>
                <a:avLst/>
                <a:gdLst>
                  <a:gd name="T0" fmla="*/ 1 w 37"/>
                  <a:gd name="T1" fmla="*/ 14 h 66"/>
                  <a:gd name="T2" fmla="*/ 0 w 37"/>
                  <a:gd name="T3" fmla="*/ 17 h 66"/>
                  <a:gd name="T4" fmla="*/ 0 w 37"/>
                  <a:gd name="T5" fmla="*/ 38 h 66"/>
                  <a:gd name="T6" fmla="*/ 0 w 37"/>
                  <a:gd name="T7" fmla="*/ 48 h 66"/>
                  <a:gd name="T8" fmla="*/ 26 w 37"/>
                  <a:gd name="T9" fmla="*/ 66 h 66"/>
                  <a:gd name="T10" fmla="*/ 37 w 37"/>
                  <a:gd name="T11" fmla="*/ 66 h 66"/>
                  <a:gd name="T12" fmla="*/ 37 w 37"/>
                  <a:gd name="T13" fmla="*/ 0 h 66"/>
                  <a:gd name="T14" fmla="*/ 26 w 37"/>
                  <a:gd name="T15" fmla="*/ 0 h 66"/>
                  <a:gd name="T16" fmla="*/ 1 w 37"/>
                  <a:gd name="T17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6">
                    <a:moveTo>
                      <a:pt x="1" y="14"/>
                    </a:moveTo>
                    <a:cubicBezTo>
                      <a:pt x="1" y="15"/>
                      <a:pt x="0" y="16"/>
                      <a:pt x="0" y="1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12" y="66"/>
                      <a:pt x="26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3" y="6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2" name="Freeform 273"/>
              <p:cNvSpPr>
                <a:spLocks/>
              </p:cNvSpPr>
              <p:nvPr/>
            </p:nvSpPr>
            <p:spPr bwMode="auto">
              <a:xfrm>
                <a:off x="-4478338" y="90487"/>
                <a:ext cx="134937" cy="247650"/>
              </a:xfrm>
              <a:custGeom>
                <a:avLst/>
                <a:gdLst>
                  <a:gd name="T0" fmla="*/ 36 w 36"/>
                  <a:gd name="T1" fmla="*/ 48 h 66"/>
                  <a:gd name="T2" fmla="*/ 36 w 36"/>
                  <a:gd name="T3" fmla="*/ 38 h 66"/>
                  <a:gd name="T4" fmla="*/ 36 w 36"/>
                  <a:gd name="T5" fmla="*/ 17 h 66"/>
                  <a:gd name="T6" fmla="*/ 36 w 36"/>
                  <a:gd name="T7" fmla="*/ 15 h 66"/>
                  <a:gd name="T8" fmla="*/ 10 w 36"/>
                  <a:gd name="T9" fmla="*/ 0 h 66"/>
                  <a:gd name="T10" fmla="*/ 0 w 36"/>
                  <a:gd name="T11" fmla="*/ 0 h 66"/>
                  <a:gd name="T12" fmla="*/ 0 w 36"/>
                  <a:gd name="T13" fmla="*/ 66 h 66"/>
                  <a:gd name="T14" fmla="*/ 10 w 36"/>
                  <a:gd name="T15" fmla="*/ 66 h 66"/>
                  <a:gd name="T16" fmla="*/ 36 w 36"/>
                  <a:gd name="T17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36" y="4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4" y="7"/>
                      <a:pt x="23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5" y="66"/>
                      <a:pt x="36" y="58"/>
                      <a:pt x="3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3" name="Freeform 274"/>
              <p:cNvSpPr>
                <a:spLocks noEditPoints="1"/>
              </p:cNvSpPr>
              <p:nvPr/>
            </p:nvSpPr>
            <p:spPr bwMode="auto">
              <a:xfrm>
                <a:off x="-6126163" y="1309687"/>
                <a:ext cx="514350" cy="511175"/>
              </a:xfrm>
              <a:custGeom>
                <a:avLst/>
                <a:gdLst>
                  <a:gd name="T0" fmla="*/ 137 w 137"/>
                  <a:gd name="T1" fmla="*/ 68 h 136"/>
                  <a:gd name="T2" fmla="*/ 122 w 137"/>
                  <a:gd name="T3" fmla="*/ 64 h 136"/>
                  <a:gd name="T4" fmla="*/ 131 w 137"/>
                  <a:gd name="T5" fmla="*/ 64 h 136"/>
                  <a:gd name="T6" fmla="*/ 122 w 137"/>
                  <a:gd name="T7" fmla="*/ 72 h 136"/>
                  <a:gd name="T8" fmla="*/ 106 w 137"/>
                  <a:gd name="T9" fmla="*/ 125 h 136"/>
                  <a:gd name="T10" fmla="*/ 122 w 137"/>
                  <a:gd name="T11" fmla="*/ 72 h 136"/>
                  <a:gd name="T12" fmla="*/ 113 w 137"/>
                  <a:gd name="T13" fmla="*/ 64 h 136"/>
                  <a:gd name="T14" fmla="*/ 122 w 137"/>
                  <a:gd name="T15" fmla="*/ 25 h 136"/>
                  <a:gd name="T16" fmla="*/ 106 w 137"/>
                  <a:gd name="T17" fmla="*/ 25 h 136"/>
                  <a:gd name="T18" fmla="*/ 110 w 137"/>
                  <a:gd name="T19" fmla="*/ 21 h 136"/>
                  <a:gd name="T20" fmla="*/ 106 w 137"/>
                  <a:gd name="T21" fmla="*/ 36 h 136"/>
                  <a:gd name="T22" fmla="*/ 115 w 137"/>
                  <a:gd name="T23" fmla="*/ 109 h 136"/>
                  <a:gd name="T24" fmla="*/ 106 w 137"/>
                  <a:gd name="T25" fmla="*/ 111 h 136"/>
                  <a:gd name="T26" fmla="*/ 68 w 137"/>
                  <a:gd name="T27" fmla="*/ 136 h 136"/>
                  <a:gd name="T28" fmla="*/ 106 w 137"/>
                  <a:gd name="T29" fmla="*/ 111 h 136"/>
                  <a:gd name="T30" fmla="*/ 102 w 137"/>
                  <a:gd name="T31" fmla="*/ 97 h 136"/>
                  <a:gd name="T32" fmla="*/ 106 w 137"/>
                  <a:gd name="T33" fmla="*/ 100 h 136"/>
                  <a:gd name="T34" fmla="*/ 102 w 137"/>
                  <a:gd name="T35" fmla="*/ 39 h 136"/>
                  <a:gd name="T36" fmla="*/ 106 w 137"/>
                  <a:gd name="T37" fmla="*/ 25 h 136"/>
                  <a:gd name="T38" fmla="*/ 68 w 137"/>
                  <a:gd name="T39" fmla="*/ 0 h 136"/>
                  <a:gd name="T40" fmla="*/ 68 w 137"/>
                  <a:gd name="T41" fmla="*/ 5 h 136"/>
                  <a:gd name="T42" fmla="*/ 72 w 137"/>
                  <a:gd name="T43" fmla="*/ 24 h 136"/>
                  <a:gd name="T44" fmla="*/ 68 w 137"/>
                  <a:gd name="T45" fmla="*/ 63 h 136"/>
                  <a:gd name="T46" fmla="*/ 90 w 137"/>
                  <a:gd name="T47" fmla="*/ 42 h 136"/>
                  <a:gd name="T48" fmla="*/ 69 w 137"/>
                  <a:gd name="T49" fmla="*/ 74 h 136"/>
                  <a:gd name="T50" fmla="*/ 68 w 137"/>
                  <a:gd name="T51" fmla="*/ 112 h 136"/>
                  <a:gd name="T52" fmla="*/ 72 w 137"/>
                  <a:gd name="T53" fmla="*/ 131 h 136"/>
                  <a:gd name="T54" fmla="*/ 68 w 137"/>
                  <a:gd name="T55" fmla="*/ 131 h 136"/>
                  <a:gd name="T56" fmla="*/ 68 w 137"/>
                  <a:gd name="T57" fmla="*/ 0 h 136"/>
                  <a:gd name="T58" fmla="*/ 30 w 137"/>
                  <a:gd name="T59" fmla="*/ 25 h 136"/>
                  <a:gd name="T60" fmla="*/ 34 w 137"/>
                  <a:gd name="T61" fmla="*/ 39 h 136"/>
                  <a:gd name="T62" fmla="*/ 30 w 137"/>
                  <a:gd name="T63" fmla="*/ 100 h 136"/>
                  <a:gd name="T64" fmla="*/ 40 w 137"/>
                  <a:gd name="T65" fmla="*/ 102 h 136"/>
                  <a:gd name="T66" fmla="*/ 30 w 137"/>
                  <a:gd name="T67" fmla="*/ 125 h 136"/>
                  <a:gd name="T68" fmla="*/ 68 w 137"/>
                  <a:gd name="T69" fmla="*/ 131 h 136"/>
                  <a:gd name="T70" fmla="*/ 64 w 137"/>
                  <a:gd name="T71" fmla="*/ 112 h 136"/>
                  <a:gd name="T72" fmla="*/ 68 w 137"/>
                  <a:gd name="T73" fmla="*/ 74 h 136"/>
                  <a:gd name="T74" fmla="*/ 57 w 137"/>
                  <a:gd name="T75" fmla="*/ 52 h 136"/>
                  <a:gd name="T76" fmla="*/ 68 w 137"/>
                  <a:gd name="T77" fmla="*/ 63 h 136"/>
                  <a:gd name="T78" fmla="*/ 64 w 137"/>
                  <a:gd name="T79" fmla="*/ 24 h 136"/>
                  <a:gd name="T80" fmla="*/ 64 w 137"/>
                  <a:gd name="T81" fmla="*/ 5 h 136"/>
                  <a:gd name="T82" fmla="*/ 68 w 137"/>
                  <a:gd name="T83" fmla="*/ 0 h 136"/>
                  <a:gd name="T84" fmla="*/ 15 w 137"/>
                  <a:gd name="T85" fmla="*/ 25 h 136"/>
                  <a:gd name="T86" fmla="*/ 24 w 137"/>
                  <a:gd name="T87" fmla="*/ 64 h 136"/>
                  <a:gd name="T88" fmla="*/ 24 w 137"/>
                  <a:gd name="T89" fmla="*/ 72 h 136"/>
                  <a:gd name="T90" fmla="*/ 15 w 137"/>
                  <a:gd name="T91" fmla="*/ 111 h 136"/>
                  <a:gd name="T92" fmla="*/ 30 w 137"/>
                  <a:gd name="T93" fmla="*/ 111 h 136"/>
                  <a:gd name="T94" fmla="*/ 27 w 137"/>
                  <a:gd name="T95" fmla="*/ 115 h 136"/>
                  <a:gd name="T96" fmla="*/ 30 w 137"/>
                  <a:gd name="T97" fmla="*/ 100 h 136"/>
                  <a:gd name="T98" fmla="*/ 21 w 137"/>
                  <a:gd name="T99" fmla="*/ 27 h 136"/>
                  <a:gd name="T100" fmla="*/ 27 w 137"/>
                  <a:gd name="T101" fmla="*/ 21 h 136"/>
                  <a:gd name="T102" fmla="*/ 30 w 137"/>
                  <a:gd name="T103" fmla="*/ 11 h 136"/>
                  <a:gd name="T104" fmla="*/ 0 w 137"/>
                  <a:gd name="T105" fmla="*/ 68 h 136"/>
                  <a:gd name="T106" fmla="*/ 15 w 137"/>
                  <a:gd name="T107" fmla="*/ 72 h 136"/>
                  <a:gd name="T108" fmla="*/ 6 w 137"/>
                  <a:gd name="T109" fmla="*/ 64 h 136"/>
                  <a:gd name="T110" fmla="*/ 15 w 137"/>
                  <a:gd name="T111" fmla="*/ 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36">
                    <a:moveTo>
                      <a:pt x="122" y="111"/>
                    </a:moveTo>
                    <a:cubicBezTo>
                      <a:pt x="131" y="99"/>
                      <a:pt x="137" y="84"/>
                      <a:pt x="137" y="68"/>
                    </a:cubicBezTo>
                    <a:cubicBezTo>
                      <a:pt x="137" y="52"/>
                      <a:pt x="131" y="37"/>
                      <a:pt x="122" y="25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2" y="72"/>
                      <a:pt x="122" y="72"/>
                      <a:pt x="122" y="72"/>
                    </a:cubicBezTo>
                    <a:lnTo>
                      <a:pt x="122" y="111"/>
                    </a:lnTo>
                    <a:close/>
                    <a:moveTo>
                      <a:pt x="106" y="125"/>
                    </a:moveTo>
                    <a:cubicBezTo>
                      <a:pt x="112" y="121"/>
                      <a:pt x="117" y="116"/>
                      <a:pt x="122" y="111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7" y="20"/>
                      <a:pt x="112" y="15"/>
                      <a:pt x="106" y="11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106" y="111"/>
                      <a:pt x="106" y="111"/>
                      <a:pt x="106" y="111"/>
                    </a:cubicBezTo>
                    <a:lnTo>
                      <a:pt x="106" y="125"/>
                    </a:lnTo>
                    <a:close/>
                    <a:moveTo>
                      <a:pt x="68" y="136"/>
                    </a:moveTo>
                    <a:cubicBezTo>
                      <a:pt x="82" y="136"/>
                      <a:pt x="95" y="132"/>
                      <a:pt x="106" y="125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5" y="4"/>
                      <a:pt x="82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4"/>
                      <a:pt x="30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41" y="132"/>
                      <a:pt x="54" y="136"/>
                      <a:pt x="68" y="136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8" y="5"/>
                      <a:pt x="68" y="5"/>
                      <a:pt x="68" y="5"/>
                    </a:cubicBezTo>
                    <a:lnTo>
                      <a:pt x="68" y="0"/>
                    </a:lnTo>
                    <a:close/>
                    <a:moveTo>
                      <a:pt x="30" y="11"/>
                    </a:moveTo>
                    <a:cubicBezTo>
                      <a:pt x="25" y="15"/>
                      <a:pt x="19" y="20"/>
                      <a:pt x="15" y="2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9" y="116"/>
                      <a:pt x="25" y="121"/>
                      <a:pt x="30" y="125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1"/>
                    </a:lnTo>
                    <a:close/>
                    <a:moveTo>
                      <a:pt x="15" y="25"/>
                    </a:moveTo>
                    <a:cubicBezTo>
                      <a:pt x="6" y="37"/>
                      <a:pt x="0" y="52"/>
                      <a:pt x="0" y="68"/>
                    </a:cubicBezTo>
                    <a:cubicBezTo>
                      <a:pt x="0" y="84"/>
                      <a:pt x="6" y="99"/>
                      <a:pt x="15" y="11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5" y="64"/>
                      <a:pt x="15" y="64"/>
                      <a:pt x="15" y="64"/>
                    </a:cubicBezTo>
                    <a:lnTo>
                      <a:pt x="15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4" name="Freeform 275"/>
              <p:cNvSpPr>
                <a:spLocks/>
              </p:cNvSpPr>
              <p:nvPr/>
            </p:nvSpPr>
            <p:spPr bwMode="auto">
              <a:xfrm>
                <a:off x="-3414713" y="5214938"/>
                <a:ext cx="266700" cy="769938"/>
              </a:xfrm>
              <a:custGeom>
                <a:avLst/>
                <a:gdLst>
                  <a:gd name="T0" fmla="*/ 8 w 71"/>
                  <a:gd name="T1" fmla="*/ 24 h 205"/>
                  <a:gd name="T2" fmla="*/ 1 w 71"/>
                  <a:gd name="T3" fmla="*/ 49 h 205"/>
                  <a:gd name="T4" fmla="*/ 6 w 71"/>
                  <a:gd name="T5" fmla="*/ 71 h 205"/>
                  <a:gd name="T6" fmla="*/ 26 w 71"/>
                  <a:gd name="T7" fmla="*/ 93 h 205"/>
                  <a:gd name="T8" fmla="*/ 26 w 71"/>
                  <a:gd name="T9" fmla="*/ 205 h 205"/>
                  <a:gd name="T10" fmla="*/ 45 w 71"/>
                  <a:gd name="T11" fmla="*/ 205 h 205"/>
                  <a:gd name="T12" fmla="*/ 45 w 71"/>
                  <a:gd name="T13" fmla="*/ 93 h 205"/>
                  <a:gd name="T14" fmla="*/ 65 w 71"/>
                  <a:gd name="T15" fmla="*/ 71 h 205"/>
                  <a:gd name="T16" fmla="*/ 70 w 71"/>
                  <a:gd name="T17" fmla="*/ 49 h 205"/>
                  <a:gd name="T18" fmla="*/ 63 w 71"/>
                  <a:gd name="T19" fmla="*/ 24 h 205"/>
                  <a:gd name="T20" fmla="*/ 47 w 71"/>
                  <a:gd name="T21" fmla="*/ 0 h 205"/>
                  <a:gd name="T22" fmla="*/ 52 w 71"/>
                  <a:gd name="T23" fmla="*/ 48 h 205"/>
                  <a:gd name="T24" fmla="*/ 46 w 71"/>
                  <a:gd name="T25" fmla="*/ 48 h 205"/>
                  <a:gd name="T26" fmla="*/ 41 w 71"/>
                  <a:gd name="T27" fmla="*/ 0 h 205"/>
                  <a:gd name="T28" fmla="*/ 35 w 71"/>
                  <a:gd name="T29" fmla="*/ 0 h 205"/>
                  <a:gd name="T30" fmla="*/ 30 w 71"/>
                  <a:gd name="T31" fmla="*/ 0 h 205"/>
                  <a:gd name="T32" fmla="*/ 25 w 71"/>
                  <a:gd name="T33" fmla="*/ 48 h 205"/>
                  <a:gd name="T34" fmla="*/ 19 w 71"/>
                  <a:gd name="T35" fmla="*/ 48 h 205"/>
                  <a:gd name="T36" fmla="*/ 24 w 71"/>
                  <a:gd name="T37" fmla="*/ 0 h 205"/>
                  <a:gd name="T38" fmla="*/ 8 w 71"/>
                  <a:gd name="T39" fmla="*/ 2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205">
                    <a:moveTo>
                      <a:pt x="8" y="24"/>
                    </a:moveTo>
                    <a:cubicBezTo>
                      <a:pt x="5" y="32"/>
                      <a:pt x="2" y="40"/>
                      <a:pt x="1" y="49"/>
                    </a:cubicBezTo>
                    <a:cubicBezTo>
                      <a:pt x="0" y="57"/>
                      <a:pt x="2" y="63"/>
                      <a:pt x="6" y="71"/>
                    </a:cubicBezTo>
                    <a:cubicBezTo>
                      <a:pt x="10" y="78"/>
                      <a:pt x="17" y="88"/>
                      <a:pt x="26" y="93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5" y="205"/>
                      <a:pt x="45" y="205"/>
                      <a:pt x="45" y="205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8"/>
                      <a:pt x="61" y="78"/>
                      <a:pt x="65" y="71"/>
                    </a:cubicBezTo>
                    <a:cubicBezTo>
                      <a:pt x="69" y="63"/>
                      <a:pt x="71" y="57"/>
                      <a:pt x="70" y="49"/>
                    </a:cubicBezTo>
                    <a:cubicBezTo>
                      <a:pt x="69" y="40"/>
                      <a:pt x="66" y="32"/>
                      <a:pt x="63" y="24"/>
                    </a:cubicBezTo>
                    <a:cubicBezTo>
                      <a:pt x="60" y="17"/>
                      <a:pt x="56" y="1"/>
                      <a:pt x="47" y="0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"/>
                      <a:pt x="11" y="17"/>
                      <a:pt x="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5" name="Freeform 276"/>
              <p:cNvSpPr>
                <a:spLocks/>
              </p:cNvSpPr>
              <p:nvPr/>
            </p:nvSpPr>
            <p:spPr bwMode="auto">
              <a:xfrm>
                <a:off x="-3028950" y="5214938"/>
                <a:ext cx="173037" cy="769938"/>
              </a:xfrm>
              <a:custGeom>
                <a:avLst/>
                <a:gdLst>
                  <a:gd name="T0" fmla="*/ 0 w 46"/>
                  <a:gd name="T1" fmla="*/ 57 h 205"/>
                  <a:gd name="T2" fmla="*/ 26 w 46"/>
                  <a:gd name="T3" fmla="*/ 114 h 205"/>
                  <a:gd name="T4" fmla="*/ 26 w 46"/>
                  <a:gd name="T5" fmla="*/ 205 h 205"/>
                  <a:gd name="T6" fmla="*/ 46 w 46"/>
                  <a:gd name="T7" fmla="*/ 205 h 205"/>
                  <a:gd name="T8" fmla="*/ 46 w 46"/>
                  <a:gd name="T9" fmla="*/ 0 h 205"/>
                  <a:gd name="T10" fmla="*/ 26 w 46"/>
                  <a:gd name="T11" fmla="*/ 0 h 205"/>
                  <a:gd name="T12" fmla="*/ 0 w 46"/>
                  <a:gd name="T13" fmla="*/ 5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05">
                    <a:moveTo>
                      <a:pt x="0" y="57"/>
                    </a:moveTo>
                    <a:cubicBezTo>
                      <a:pt x="0" y="108"/>
                      <a:pt x="21" y="114"/>
                      <a:pt x="26" y="114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6" y="205"/>
                      <a:pt x="46" y="205"/>
                      <a:pt x="46" y="20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0"/>
                      <a:pt x="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6" name="Oval 277"/>
              <p:cNvSpPr>
                <a:spLocks noChangeArrowheads="1"/>
              </p:cNvSpPr>
              <p:nvPr/>
            </p:nvSpPr>
            <p:spPr bwMode="auto">
              <a:xfrm>
                <a:off x="-4083050" y="7588250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7" name="Oval 278"/>
              <p:cNvSpPr>
                <a:spLocks noChangeArrowheads="1"/>
              </p:cNvSpPr>
              <p:nvPr/>
            </p:nvSpPr>
            <p:spPr bwMode="auto">
              <a:xfrm>
                <a:off x="-4027488" y="7531100"/>
                <a:ext cx="46037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8" name="Oval 279"/>
              <p:cNvSpPr>
                <a:spLocks noChangeArrowheads="1"/>
              </p:cNvSpPr>
              <p:nvPr/>
            </p:nvSpPr>
            <p:spPr bwMode="auto">
              <a:xfrm>
                <a:off x="-4071938" y="7453313"/>
                <a:ext cx="33337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19" name="Oval 280"/>
              <p:cNvSpPr>
                <a:spLocks noChangeArrowheads="1"/>
              </p:cNvSpPr>
              <p:nvPr/>
            </p:nvSpPr>
            <p:spPr bwMode="auto">
              <a:xfrm>
                <a:off x="-4083050" y="7324725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0" name="Freeform 281"/>
              <p:cNvSpPr>
                <a:spLocks noEditPoints="1"/>
              </p:cNvSpPr>
              <p:nvPr/>
            </p:nvSpPr>
            <p:spPr bwMode="auto">
              <a:xfrm>
                <a:off x="-4162425" y="7070725"/>
                <a:ext cx="285750" cy="641350"/>
              </a:xfrm>
              <a:custGeom>
                <a:avLst/>
                <a:gdLst>
                  <a:gd name="T0" fmla="*/ 41 w 76"/>
                  <a:gd name="T1" fmla="*/ 9 h 171"/>
                  <a:gd name="T2" fmla="*/ 40 w 76"/>
                  <a:gd name="T3" fmla="*/ 15 h 171"/>
                  <a:gd name="T4" fmla="*/ 40 w 76"/>
                  <a:gd name="T5" fmla="*/ 26 h 171"/>
                  <a:gd name="T6" fmla="*/ 36 w 76"/>
                  <a:gd name="T7" fmla="*/ 26 h 171"/>
                  <a:gd name="T8" fmla="*/ 36 w 76"/>
                  <a:gd name="T9" fmla="*/ 56 h 171"/>
                  <a:gd name="T10" fmla="*/ 40 w 76"/>
                  <a:gd name="T11" fmla="*/ 56 h 171"/>
                  <a:gd name="T12" fmla="*/ 40 w 76"/>
                  <a:gd name="T13" fmla="*/ 79 h 171"/>
                  <a:gd name="T14" fmla="*/ 40 w 76"/>
                  <a:gd name="T15" fmla="*/ 89 h 171"/>
                  <a:gd name="T16" fmla="*/ 46 w 76"/>
                  <a:gd name="T17" fmla="*/ 96 h 171"/>
                  <a:gd name="T18" fmla="*/ 48 w 76"/>
                  <a:gd name="T19" fmla="*/ 96 h 171"/>
                  <a:gd name="T20" fmla="*/ 53 w 76"/>
                  <a:gd name="T21" fmla="*/ 89 h 171"/>
                  <a:gd name="T22" fmla="*/ 53 w 76"/>
                  <a:gd name="T23" fmla="*/ 56 h 171"/>
                  <a:gd name="T24" fmla="*/ 58 w 76"/>
                  <a:gd name="T25" fmla="*/ 56 h 171"/>
                  <a:gd name="T26" fmla="*/ 58 w 76"/>
                  <a:gd name="T27" fmla="*/ 56 h 171"/>
                  <a:gd name="T28" fmla="*/ 58 w 76"/>
                  <a:gd name="T29" fmla="*/ 156 h 171"/>
                  <a:gd name="T30" fmla="*/ 36 w 76"/>
                  <a:gd name="T31" fmla="*/ 156 h 171"/>
                  <a:gd name="T32" fmla="*/ 36 w 76"/>
                  <a:gd name="T33" fmla="*/ 171 h 171"/>
                  <a:gd name="T34" fmla="*/ 72 w 76"/>
                  <a:gd name="T35" fmla="*/ 171 h 171"/>
                  <a:gd name="T36" fmla="*/ 72 w 76"/>
                  <a:gd name="T37" fmla="*/ 26 h 171"/>
                  <a:gd name="T38" fmla="*/ 53 w 76"/>
                  <a:gd name="T39" fmla="*/ 26 h 171"/>
                  <a:gd name="T40" fmla="*/ 53 w 76"/>
                  <a:gd name="T41" fmla="*/ 18 h 171"/>
                  <a:gd name="T42" fmla="*/ 70 w 76"/>
                  <a:gd name="T43" fmla="*/ 14 h 171"/>
                  <a:gd name="T44" fmla="*/ 75 w 76"/>
                  <a:gd name="T45" fmla="*/ 6 h 171"/>
                  <a:gd name="T46" fmla="*/ 67 w 76"/>
                  <a:gd name="T47" fmla="*/ 1 h 171"/>
                  <a:gd name="T48" fmla="*/ 46 w 76"/>
                  <a:gd name="T49" fmla="*/ 6 h 171"/>
                  <a:gd name="T50" fmla="*/ 41 w 76"/>
                  <a:gd name="T51" fmla="*/ 9 h 171"/>
                  <a:gd name="T52" fmla="*/ 36 w 76"/>
                  <a:gd name="T53" fmla="*/ 26 h 171"/>
                  <a:gd name="T54" fmla="*/ 0 w 76"/>
                  <a:gd name="T55" fmla="*/ 26 h 171"/>
                  <a:gd name="T56" fmla="*/ 0 w 76"/>
                  <a:gd name="T57" fmla="*/ 171 h 171"/>
                  <a:gd name="T58" fmla="*/ 36 w 76"/>
                  <a:gd name="T59" fmla="*/ 171 h 171"/>
                  <a:gd name="T60" fmla="*/ 36 w 76"/>
                  <a:gd name="T61" fmla="*/ 156 h 171"/>
                  <a:gd name="T62" fmla="*/ 15 w 76"/>
                  <a:gd name="T63" fmla="*/ 156 h 171"/>
                  <a:gd name="T64" fmla="*/ 15 w 76"/>
                  <a:gd name="T65" fmla="*/ 56 h 171"/>
                  <a:gd name="T66" fmla="*/ 36 w 76"/>
                  <a:gd name="T67" fmla="*/ 56 h 171"/>
                  <a:gd name="T68" fmla="*/ 36 w 76"/>
                  <a:gd name="T69" fmla="*/ 2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" h="171">
                    <a:moveTo>
                      <a:pt x="41" y="9"/>
                    </a:moveTo>
                    <a:cubicBezTo>
                      <a:pt x="40" y="10"/>
                      <a:pt x="40" y="13"/>
                      <a:pt x="40" y="15"/>
                    </a:cubicBezTo>
                    <a:cubicBezTo>
                      <a:pt x="40" y="15"/>
                      <a:pt x="40" y="19"/>
                      <a:pt x="40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68"/>
                      <a:pt x="40" y="78"/>
                      <a:pt x="40" y="79"/>
                    </a:cubicBezTo>
                    <a:cubicBezTo>
                      <a:pt x="40" y="81"/>
                      <a:pt x="40" y="89"/>
                      <a:pt x="40" y="89"/>
                    </a:cubicBezTo>
                    <a:cubicBezTo>
                      <a:pt x="40" y="93"/>
                      <a:pt x="42" y="96"/>
                      <a:pt x="46" y="96"/>
                    </a:cubicBezTo>
                    <a:cubicBezTo>
                      <a:pt x="47" y="96"/>
                      <a:pt x="47" y="96"/>
                      <a:pt x="48" y="96"/>
                    </a:cubicBezTo>
                    <a:cubicBezTo>
                      <a:pt x="51" y="95"/>
                      <a:pt x="53" y="92"/>
                      <a:pt x="53" y="89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156"/>
                      <a:pt x="58" y="156"/>
                      <a:pt x="58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4" y="13"/>
                      <a:pt x="76" y="10"/>
                      <a:pt x="75" y="6"/>
                    </a:cubicBezTo>
                    <a:cubicBezTo>
                      <a:pt x="75" y="3"/>
                      <a:pt x="71" y="0"/>
                      <a:pt x="67" y="1"/>
                    </a:cubicBezTo>
                    <a:cubicBezTo>
                      <a:pt x="66" y="1"/>
                      <a:pt x="48" y="5"/>
                      <a:pt x="46" y="6"/>
                    </a:cubicBezTo>
                    <a:cubicBezTo>
                      <a:pt x="44" y="6"/>
                      <a:pt x="42" y="7"/>
                      <a:pt x="41" y="9"/>
                    </a:cubicBezTo>
                    <a:close/>
                    <a:moveTo>
                      <a:pt x="36" y="26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36" y="56"/>
                      <a:pt x="36" y="56"/>
                      <a:pt x="36" y="56"/>
                    </a:cubicBezTo>
                    <a:lnTo>
                      <a:pt x="3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1" name="Freeform 282"/>
              <p:cNvSpPr>
                <a:spLocks/>
              </p:cNvSpPr>
              <p:nvPr/>
            </p:nvSpPr>
            <p:spPr bwMode="auto">
              <a:xfrm>
                <a:off x="-1938338" y="4310063"/>
                <a:ext cx="311150" cy="187325"/>
              </a:xfrm>
              <a:custGeom>
                <a:avLst/>
                <a:gdLst>
                  <a:gd name="T0" fmla="*/ 196 w 196"/>
                  <a:gd name="T1" fmla="*/ 0 h 118"/>
                  <a:gd name="T2" fmla="*/ 14 w 196"/>
                  <a:gd name="T3" fmla="*/ 0 h 118"/>
                  <a:gd name="T4" fmla="*/ 14 w 196"/>
                  <a:gd name="T5" fmla="*/ 36 h 118"/>
                  <a:gd name="T6" fmla="*/ 0 w 196"/>
                  <a:gd name="T7" fmla="*/ 36 h 118"/>
                  <a:gd name="T8" fmla="*/ 0 w 196"/>
                  <a:gd name="T9" fmla="*/ 85 h 118"/>
                  <a:gd name="T10" fmla="*/ 14 w 196"/>
                  <a:gd name="T11" fmla="*/ 85 h 118"/>
                  <a:gd name="T12" fmla="*/ 14 w 196"/>
                  <a:gd name="T13" fmla="*/ 118 h 118"/>
                  <a:gd name="T14" fmla="*/ 196 w 196"/>
                  <a:gd name="T15" fmla="*/ 118 h 118"/>
                  <a:gd name="T16" fmla="*/ 196 w 196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8">
                    <a:moveTo>
                      <a:pt x="196" y="0"/>
                    </a:moveTo>
                    <a:lnTo>
                      <a:pt x="14" y="0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4" y="118"/>
                    </a:lnTo>
                    <a:lnTo>
                      <a:pt x="196" y="1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2" name="Rectangle 283"/>
              <p:cNvSpPr>
                <a:spLocks noChangeArrowheads="1"/>
              </p:cNvSpPr>
              <p:nvPr/>
            </p:nvSpPr>
            <p:spPr bwMode="auto">
              <a:xfrm>
                <a:off x="-2190750" y="4227512"/>
                <a:ext cx="49212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3" name="Oval 284"/>
              <p:cNvSpPr>
                <a:spLocks noChangeArrowheads="1"/>
              </p:cNvSpPr>
              <p:nvPr/>
            </p:nvSpPr>
            <p:spPr bwMode="auto">
              <a:xfrm>
                <a:off x="-2133600" y="4343400"/>
                <a:ext cx="96837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4" name="Freeform 285"/>
              <p:cNvSpPr>
                <a:spLocks noEditPoints="1"/>
              </p:cNvSpPr>
              <p:nvPr/>
            </p:nvSpPr>
            <p:spPr bwMode="auto">
              <a:xfrm>
                <a:off x="-2220913" y="4268787"/>
                <a:ext cx="263525" cy="506413"/>
              </a:xfrm>
              <a:custGeom>
                <a:avLst/>
                <a:gdLst>
                  <a:gd name="T0" fmla="*/ 36 w 70"/>
                  <a:gd name="T1" fmla="*/ 135 h 135"/>
                  <a:gd name="T2" fmla="*/ 70 w 70"/>
                  <a:gd name="T3" fmla="*/ 135 h 135"/>
                  <a:gd name="T4" fmla="*/ 70 w 70"/>
                  <a:gd name="T5" fmla="*/ 47 h 135"/>
                  <a:gd name="T6" fmla="*/ 70 w 70"/>
                  <a:gd name="T7" fmla="*/ 26 h 135"/>
                  <a:gd name="T8" fmla="*/ 70 w 70"/>
                  <a:gd name="T9" fmla="*/ 0 h 135"/>
                  <a:gd name="T10" fmla="*/ 36 w 70"/>
                  <a:gd name="T11" fmla="*/ 0 h 135"/>
                  <a:gd name="T12" fmla="*/ 36 w 70"/>
                  <a:gd name="T13" fmla="*/ 7 h 135"/>
                  <a:gd name="T14" fmla="*/ 36 w 70"/>
                  <a:gd name="T15" fmla="*/ 7 h 135"/>
                  <a:gd name="T16" fmla="*/ 62 w 70"/>
                  <a:gd name="T17" fmla="*/ 34 h 135"/>
                  <a:gd name="T18" fmla="*/ 36 w 70"/>
                  <a:gd name="T19" fmla="*/ 60 h 135"/>
                  <a:gd name="T20" fmla="*/ 36 w 70"/>
                  <a:gd name="T21" fmla="*/ 135 h 135"/>
                  <a:gd name="T22" fmla="*/ 0 w 70"/>
                  <a:gd name="T23" fmla="*/ 135 h 135"/>
                  <a:gd name="T24" fmla="*/ 36 w 70"/>
                  <a:gd name="T25" fmla="*/ 135 h 135"/>
                  <a:gd name="T26" fmla="*/ 36 w 70"/>
                  <a:gd name="T27" fmla="*/ 60 h 135"/>
                  <a:gd name="T28" fmla="*/ 9 w 70"/>
                  <a:gd name="T29" fmla="*/ 34 h 135"/>
                  <a:gd name="T30" fmla="*/ 36 w 70"/>
                  <a:gd name="T31" fmla="*/ 7 h 135"/>
                  <a:gd name="T32" fmla="*/ 36 w 70"/>
                  <a:gd name="T33" fmla="*/ 0 h 135"/>
                  <a:gd name="T34" fmla="*/ 0 w 70"/>
                  <a:gd name="T35" fmla="*/ 0 h 135"/>
                  <a:gd name="T36" fmla="*/ 0 w 70"/>
                  <a:gd name="T37" fmla="*/ 135 h 135"/>
                  <a:gd name="T38" fmla="*/ 36 w 70"/>
                  <a:gd name="T39" fmla="*/ 7 h 135"/>
                  <a:gd name="T40" fmla="*/ 36 w 70"/>
                  <a:gd name="T41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35">
                    <a:moveTo>
                      <a:pt x="36" y="135"/>
                    </a:move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1" y="7"/>
                      <a:pt x="62" y="19"/>
                      <a:pt x="62" y="34"/>
                    </a:cubicBezTo>
                    <a:cubicBezTo>
                      <a:pt x="62" y="48"/>
                      <a:pt x="51" y="60"/>
                      <a:pt x="36" y="60"/>
                    </a:cubicBezTo>
                    <a:lnTo>
                      <a:pt x="36" y="135"/>
                    </a:lnTo>
                    <a:close/>
                    <a:moveTo>
                      <a:pt x="0" y="135"/>
                    </a:move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21" y="60"/>
                      <a:pt x="9" y="48"/>
                      <a:pt x="9" y="34"/>
                    </a:cubicBezTo>
                    <a:cubicBezTo>
                      <a:pt x="9" y="19"/>
                      <a:pt x="21" y="7"/>
                      <a:pt x="36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lose/>
                    <a:moveTo>
                      <a:pt x="36" y="7"/>
                    </a:moveTo>
                    <a:cubicBezTo>
                      <a:pt x="36" y="7"/>
                      <a:pt x="36" y="7"/>
                      <a:pt x="3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5" name="Freeform 286"/>
              <p:cNvSpPr>
                <a:spLocks noEditPoints="1"/>
              </p:cNvSpPr>
              <p:nvPr/>
            </p:nvSpPr>
            <p:spPr bwMode="auto">
              <a:xfrm>
                <a:off x="-4286250" y="7899400"/>
                <a:ext cx="511175" cy="511175"/>
              </a:xfrm>
              <a:custGeom>
                <a:avLst/>
                <a:gdLst>
                  <a:gd name="T0" fmla="*/ 68 w 136"/>
                  <a:gd name="T1" fmla="*/ 136 h 136"/>
                  <a:gd name="T2" fmla="*/ 136 w 136"/>
                  <a:gd name="T3" fmla="*/ 68 h 136"/>
                  <a:gd name="T4" fmla="*/ 68 w 136"/>
                  <a:gd name="T5" fmla="*/ 0 h 136"/>
                  <a:gd name="T6" fmla="*/ 68 w 136"/>
                  <a:gd name="T7" fmla="*/ 0 h 136"/>
                  <a:gd name="T8" fmla="*/ 68 w 136"/>
                  <a:gd name="T9" fmla="*/ 48 h 136"/>
                  <a:gd name="T10" fmla="*/ 102 w 136"/>
                  <a:gd name="T11" fmla="*/ 33 h 136"/>
                  <a:gd name="T12" fmla="*/ 81 w 136"/>
                  <a:gd name="T13" fmla="*/ 81 h 136"/>
                  <a:gd name="T14" fmla="*/ 68 w 136"/>
                  <a:gd name="T15" fmla="*/ 87 h 136"/>
                  <a:gd name="T16" fmla="*/ 68 w 136"/>
                  <a:gd name="T17" fmla="*/ 136 h 136"/>
                  <a:gd name="T18" fmla="*/ 68 w 136"/>
                  <a:gd name="T19" fmla="*/ 0 h 136"/>
                  <a:gd name="T20" fmla="*/ 0 w 136"/>
                  <a:gd name="T21" fmla="*/ 68 h 136"/>
                  <a:gd name="T22" fmla="*/ 68 w 136"/>
                  <a:gd name="T23" fmla="*/ 136 h 136"/>
                  <a:gd name="T24" fmla="*/ 68 w 136"/>
                  <a:gd name="T25" fmla="*/ 87 h 136"/>
                  <a:gd name="T26" fmla="*/ 33 w 136"/>
                  <a:gd name="T27" fmla="*/ 103 h 136"/>
                  <a:gd name="T28" fmla="*/ 54 w 136"/>
                  <a:gd name="T29" fmla="*/ 54 h 136"/>
                  <a:gd name="T30" fmla="*/ 54 w 136"/>
                  <a:gd name="T31" fmla="*/ 54 h 136"/>
                  <a:gd name="T32" fmla="*/ 68 w 136"/>
                  <a:gd name="T33" fmla="*/ 48 h 136"/>
                  <a:gd name="T34" fmla="*/ 68 w 136"/>
                  <a:gd name="T3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36">
                    <a:moveTo>
                      <a:pt x="68" y="136"/>
                    </a:moveTo>
                    <a:cubicBezTo>
                      <a:pt x="105" y="136"/>
                      <a:pt x="136" y="105"/>
                      <a:pt x="136" y="68"/>
                    </a:cubicBezTo>
                    <a:cubicBezTo>
                      <a:pt x="136" y="30"/>
                      <a:pt x="105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8" y="48"/>
                      <a:pt x="68" y="48"/>
                      <a:pt x="68" y="48"/>
                    </a:cubicBez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6" name="Oval 287"/>
              <p:cNvSpPr>
                <a:spLocks noChangeArrowheads="1"/>
              </p:cNvSpPr>
              <p:nvPr/>
            </p:nvSpPr>
            <p:spPr bwMode="auto">
              <a:xfrm>
                <a:off x="-4060825" y="81216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7" name="Freeform 288"/>
              <p:cNvSpPr>
                <a:spLocks noEditPoints="1"/>
              </p:cNvSpPr>
              <p:nvPr/>
            </p:nvSpPr>
            <p:spPr bwMode="auto">
              <a:xfrm>
                <a:off x="-4921250" y="2854325"/>
                <a:ext cx="338137" cy="660400"/>
              </a:xfrm>
              <a:custGeom>
                <a:avLst/>
                <a:gdLst>
                  <a:gd name="T0" fmla="*/ 45 w 90"/>
                  <a:gd name="T1" fmla="*/ 176 h 176"/>
                  <a:gd name="T2" fmla="*/ 90 w 90"/>
                  <a:gd name="T3" fmla="*/ 176 h 176"/>
                  <a:gd name="T4" fmla="*/ 90 w 90"/>
                  <a:gd name="T5" fmla="*/ 0 h 176"/>
                  <a:gd name="T6" fmla="*/ 45 w 90"/>
                  <a:gd name="T7" fmla="*/ 0 h 176"/>
                  <a:gd name="T8" fmla="*/ 45 w 90"/>
                  <a:gd name="T9" fmla="*/ 10 h 176"/>
                  <a:gd name="T10" fmla="*/ 82 w 90"/>
                  <a:gd name="T11" fmla="*/ 10 h 176"/>
                  <a:gd name="T12" fmla="*/ 82 w 90"/>
                  <a:gd name="T13" fmla="*/ 44 h 176"/>
                  <a:gd name="T14" fmla="*/ 45 w 90"/>
                  <a:gd name="T15" fmla="*/ 44 h 176"/>
                  <a:gd name="T16" fmla="*/ 45 w 90"/>
                  <a:gd name="T17" fmla="*/ 51 h 176"/>
                  <a:gd name="T18" fmla="*/ 82 w 90"/>
                  <a:gd name="T19" fmla="*/ 51 h 176"/>
                  <a:gd name="T20" fmla="*/ 82 w 90"/>
                  <a:gd name="T21" fmla="*/ 85 h 176"/>
                  <a:gd name="T22" fmla="*/ 45 w 90"/>
                  <a:gd name="T23" fmla="*/ 85 h 176"/>
                  <a:gd name="T24" fmla="*/ 45 w 90"/>
                  <a:gd name="T25" fmla="*/ 99 h 176"/>
                  <a:gd name="T26" fmla="*/ 56 w 90"/>
                  <a:gd name="T27" fmla="*/ 110 h 176"/>
                  <a:gd name="T28" fmla="*/ 45 w 90"/>
                  <a:gd name="T29" fmla="*/ 121 h 176"/>
                  <a:gd name="T30" fmla="*/ 45 w 90"/>
                  <a:gd name="T31" fmla="*/ 138 h 176"/>
                  <a:gd name="T32" fmla="*/ 56 w 90"/>
                  <a:gd name="T33" fmla="*/ 149 h 176"/>
                  <a:gd name="T34" fmla="*/ 45 w 90"/>
                  <a:gd name="T35" fmla="*/ 160 h 176"/>
                  <a:gd name="T36" fmla="*/ 45 w 90"/>
                  <a:gd name="T37" fmla="*/ 176 h 176"/>
                  <a:gd name="T38" fmla="*/ 0 w 90"/>
                  <a:gd name="T39" fmla="*/ 176 h 176"/>
                  <a:gd name="T40" fmla="*/ 45 w 90"/>
                  <a:gd name="T41" fmla="*/ 176 h 176"/>
                  <a:gd name="T42" fmla="*/ 45 w 90"/>
                  <a:gd name="T43" fmla="*/ 160 h 176"/>
                  <a:gd name="T44" fmla="*/ 45 w 90"/>
                  <a:gd name="T45" fmla="*/ 160 h 176"/>
                  <a:gd name="T46" fmla="*/ 45 w 90"/>
                  <a:gd name="T47" fmla="*/ 160 h 176"/>
                  <a:gd name="T48" fmla="*/ 34 w 90"/>
                  <a:gd name="T49" fmla="*/ 149 h 176"/>
                  <a:gd name="T50" fmla="*/ 45 w 90"/>
                  <a:gd name="T51" fmla="*/ 138 h 176"/>
                  <a:gd name="T52" fmla="*/ 45 w 90"/>
                  <a:gd name="T53" fmla="*/ 138 h 176"/>
                  <a:gd name="T54" fmla="*/ 45 w 90"/>
                  <a:gd name="T55" fmla="*/ 121 h 176"/>
                  <a:gd name="T56" fmla="*/ 45 w 90"/>
                  <a:gd name="T57" fmla="*/ 121 h 176"/>
                  <a:gd name="T58" fmla="*/ 45 w 90"/>
                  <a:gd name="T59" fmla="*/ 121 h 176"/>
                  <a:gd name="T60" fmla="*/ 34 w 90"/>
                  <a:gd name="T61" fmla="*/ 110 h 176"/>
                  <a:gd name="T62" fmla="*/ 45 w 90"/>
                  <a:gd name="T63" fmla="*/ 99 h 176"/>
                  <a:gd name="T64" fmla="*/ 45 w 90"/>
                  <a:gd name="T65" fmla="*/ 99 h 176"/>
                  <a:gd name="T66" fmla="*/ 45 w 90"/>
                  <a:gd name="T67" fmla="*/ 85 h 176"/>
                  <a:gd name="T68" fmla="*/ 9 w 90"/>
                  <a:gd name="T69" fmla="*/ 85 h 176"/>
                  <a:gd name="T70" fmla="*/ 9 w 90"/>
                  <a:gd name="T71" fmla="*/ 51 h 176"/>
                  <a:gd name="T72" fmla="*/ 9 w 90"/>
                  <a:gd name="T73" fmla="*/ 51 h 176"/>
                  <a:gd name="T74" fmla="*/ 45 w 90"/>
                  <a:gd name="T75" fmla="*/ 51 h 176"/>
                  <a:gd name="T76" fmla="*/ 45 w 90"/>
                  <a:gd name="T77" fmla="*/ 44 h 176"/>
                  <a:gd name="T78" fmla="*/ 9 w 90"/>
                  <a:gd name="T79" fmla="*/ 44 h 176"/>
                  <a:gd name="T80" fmla="*/ 9 w 90"/>
                  <a:gd name="T81" fmla="*/ 10 h 176"/>
                  <a:gd name="T82" fmla="*/ 9 w 90"/>
                  <a:gd name="T83" fmla="*/ 10 h 176"/>
                  <a:gd name="T84" fmla="*/ 45 w 90"/>
                  <a:gd name="T85" fmla="*/ 10 h 176"/>
                  <a:gd name="T86" fmla="*/ 45 w 90"/>
                  <a:gd name="T87" fmla="*/ 0 h 176"/>
                  <a:gd name="T88" fmla="*/ 0 w 90"/>
                  <a:gd name="T89" fmla="*/ 0 h 176"/>
                  <a:gd name="T90" fmla="*/ 0 w 90"/>
                  <a:gd name="T9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176">
                    <a:moveTo>
                      <a:pt x="45" y="176"/>
                    </a:moveTo>
                    <a:cubicBezTo>
                      <a:pt x="90" y="176"/>
                      <a:pt x="90" y="176"/>
                      <a:pt x="90" y="17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51" y="99"/>
                      <a:pt x="56" y="104"/>
                      <a:pt x="56" y="110"/>
                    </a:cubicBezTo>
                    <a:cubicBezTo>
                      <a:pt x="56" y="116"/>
                      <a:pt x="51" y="121"/>
                      <a:pt x="45" y="121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51" y="138"/>
                      <a:pt x="56" y="143"/>
                      <a:pt x="56" y="149"/>
                    </a:cubicBezTo>
                    <a:cubicBezTo>
                      <a:pt x="56" y="155"/>
                      <a:pt x="51" y="160"/>
                      <a:pt x="45" y="160"/>
                    </a:cubicBezTo>
                    <a:lnTo>
                      <a:pt x="45" y="176"/>
                    </a:lnTo>
                    <a:close/>
                    <a:moveTo>
                      <a:pt x="0" y="176"/>
                    </a:moveTo>
                    <a:cubicBezTo>
                      <a:pt x="45" y="176"/>
                      <a:pt x="45" y="176"/>
                      <a:pt x="45" y="176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39" y="160"/>
                      <a:pt x="34" y="155"/>
                      <a:pt x="34" y="149"/>
                    </a:cubicBezTo>
                    <a:cubicBezTo>
                      <a:pt x="34" y="143"/>
                      <a:pt x="39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39" y="121"/>
                      <a:pt x="34" y="116"/>
                      <a:pt x="34" y="110"/>
                    </a:cubicBezTo>
                    <a:cubicBezTo>
                      <a:pt x="34" y="104"/>
                      <a:pt x="39" y="99"/>
                      <a:pt x="45" y="99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8" name="Freeform 289"/>
              <p:cNvSpPr>
                <a:spLocks/>
              </p:cNvSpPr>
              <p:nvPr/>
            </p:nvSpPr>
            <p:spPr bwMode="auto">
              <a:xfrm>
                <a:off x="-4556125" y="2854325"/>
                <a:ext cx="141287" cy="660400"/>
              </a:xfrm>
              <a:custGeom>
                <a:avLst/>
                <a:gdLst>
                  <a:gd name="T0" fmla="*/ 89 w 89"/>
                  <a:gd name="T1" fmla="*/ 392 h 416"/>
                  <a:gd name="T2" fmla="*/ 89 w 89"/>
                  <a:gd name="T3" fmla="*/ 70 h 416"/>
                  <a:gd name="T4" fmla="*/ 0 w 89"/>
                  <a:gd name="T5" fmla="*/ 0 h 416"/>
                  <a:gd name="T6" fmla="*/ 0 w 89"/>
                  <a:gd name="T7" fmla="*/ 416 h 416"/>
                  <a:gd name="T8" fmla="*/ 89 w 89"/>
                  <a:gd name="T9" fmla="*/ 3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6">
                    <a:moveTo>
                      <a:pt x="89" y="392"/>
                    </a:moveTo>
                    <a:lnTo>
                      <a:pt x="89" y="7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89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29" name="Rectangle 290"/>
              <p:cNvSpPr>
                <a:spLocks noChangeArrowheads="1"/>
              </p:cNvSpPr>
              <p:nvPr/>
            </p:nvSpPr>
            <p:spPr bwMode="auto">
              <a:xfrm>
                <a:off x="-4868863" y="2909887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0" name="Rectangle 291"/>
              <p:cNvSpPr>
                <a:spLocks noChangeArrowheads="1"/>
              </p:cNvSpPr>
              <p:nvPr/>
            </p:nvSpPr>
            <p:spPr bwMode="auto">
              <a:xfrm>
                <a:off x="-4868863" y="3063875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1" name="Freeform 292"/>
              <p:cNvSpPr>
                <a:spLocks noEditPoints="1"/>
              </p:cNvSpPr>
              <p:nvPr/>
            </p:nvSpPr>
            <p:spPr bwMode="auto">
              <a:xfrm>
                <a:off x="-2968625" y="346075"/>
                <a:ext cx="627062" cy="622300"/>
              </a:xfrm>
              <a:custGeom>
                <a:avLst/>
                <a:gdLst>
                  <a:gd name="T0" fmla="*/ 167 w 167"/>
                  <a:gd name="T1" fmla="*/ 0 h 166"/>
                  <a:gd name="T2" fmla="*/ 84 w 167"/>
                  <a:gd name="T3" fmla="*/ 0 h 166"/>
                  <a:gd name="T4" fmla="*/ 84 w 167"/>
                  <a:gd name="T5" fmla="*/ 13 h 166"/>
                  <a:gd name="T6" fmla="*/ 84 w 167"/>
                  <a:gd name="T7" fmla="*/ 13 h 166"/>
                  <a:gd name="T8" fmla="*/ 84 w 167"/>
                  <a:gd name="T9" fmla="*/ 13 h 166"/>
                  <a:gd name="T10" fmla="*/ 97 w 167"/>
                  <a:gd name="T11" fmla="*/ 26 h 166"/>
                  <a:gd name="T12" fmla="*/ 84 w 167"/>
                  <a:gd name="T13" fmla="*/ 39 h 166"/>
                  <a:gd name="T14" fmla="*/ 84 w 167"/>
                  <a:gd name="T15" fmla="*/ 39 h 166"/>
                  <a:gd name="T16" fmla="*/ 84 w 167"/>
                  <a:gd name="T17" fmla="*/ 51 h 166"/>
                  <a:gd name="T18" fmla="*/ 106 w 167"/>
                  <a:gd name="T19" fmla="*/ 51 h 166"/>
                  <a:gd name="T20" fmla="*/ 106 w 167"/>
                  <a:gd name="T21" fmla="*/ 63 h 166"/>
                  <a:gd name="T22" fmla="*/ 106 w 167"/>
                  <a:gd name="T23" fmla="*/ 63 h 166"/>
                  <a:gd name="T24" fmla="*/ 91 w 167"/>
                  <a:gd name="T25" fmla="*/ 63 h 166"/>
                  <a:gd name="T26" fmla="*/ 91 w 167"/>
                  <a:gd name="T27" fmla="*/ 140 h 166"/>
                  <a:gd name="T28" fmla="*/ 106 w 167"/>
                  <a:gd name="T29" fmla="*/ 140 h 166"/>
                  <a:gd name="T30" fmla="*/ 106 w 167"/>
                  <a:gd name="T31" fmla="*/ 152 h 166"/>
                  <a:gd name="T32" fmla="*/ 84 w 167"/>
                  <a:gd name="T33" fmla="*/ 152 h 166"/>
                  <a:gd name="T34" fmla="*/ 84 w 167"/>
                  <a:gd name="T35" fmla="*/ 166 h 166"/>
                  <a:gd name="T36" fmla="*/ 167 w 167"/>
                  <a:gd name="T37" fmla="*/ 166 h 166"/>
                  <a:gd name="T38" fmla="*/ 167 w 167"/>
                  <a:gd name="T39" fmla="*/ 0 h 166"/>
                  <a:gd name="T40" fmla="*/ 84 w 167"/>
                  <a:gd name="T41" fmla="*/ 0 h 166"/>
                  <a:gd name="T42" fmla="*/ 0 w 167"/>
                  <a:gd name="T43" fmla="*/ 0 h 166"/>
                  <a:gd name="T44" fmla="*/ 0 w 167"/>
                  <a:gd name="T45" fmla="*/ 166 h 166"/>
                  <a:gd name="T46" fmla="*/ 84 w 167"/>
                  <a:gd name="T47" fmla="*/ 166 h 166"/>
                  <a:gd name="T48" fmla="*/ 84 w 167"/>
                  <a:gd name="T49" fmla="*/ 152 h 166"/>
                  <a:gd name="T50" fmla="*/ 62 w 167"/>
                  <a:gd name="T51" fmla="*/ 152 h 166"/>
                  <a:gd name="T52" fmla="*/ 62 w 167"/>
                  <a:gd name="T53" fmla="*/ 140 h 166"/>
                  <a:gd name="T54" fmla="*/ 77 w 167"/>
                  <a:gd name="T55" fmla="*/ 140 h 166"/>
                  <a:gd name="T56" fmla="*/ 77 w 167"/>
                  <a:gd name="T57" fmla="*/ 63 h 166"/>
                  <a:gd name="T58" fmla="*/ 62 w 167"/>
                  <a:gd name="T59" fmla="*/ 63 h 166"/>
                  <a:gd name="T60" fmla="*/ 62 w 167"/>
                  <a:gd name="T61" fmla="*/ 51 h 166"/>
                  <a:gd name="T62" fmla="*/ 84 w 167"/>
                  <a:gd name="T63" fmla="*/ 51 h 166"/>
                  <a:gd name="T64" fmla="*/ 84 w 167"/>
                  <a:gd name="T65" fmla="*/ 39 h 166"/>
                  <a:gd name="T66" fmla="*/ 71 w 167"/>
                  <a:gd name="T67" fmla="*/ 26 h 166"/>
                  <a:gd name="T68" fmla="*/ 84 w 167"/>
                  <a:gd name="T69" fmla="*/ 13 h 166"/>
                  <a:gd name="T70" fmla="*/ 84 w 167"/>
                  <a:gd name="T7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166">
                    <a:moveTo>
                      <a:pt x="167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92" y="13"/>
                      <a:pt x="97" y="19"/>
                      <a:pt x="97" y="26"/>
                    </a:cubicBezTo>
                    <a:cubicBezTo>
                      <a:pt x="97" y="33"/>
                      <a:pt x="92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6" y="152"/>
                      <a:pt x="106" y="152"/>
                      <a:pt x="106" y="152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lnTo>
                      <a:pt x="167" y="0"/>
                    </a:lnTo>
                    <a:close/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7" y="39"/>
                      <a:pt x="71" y="33"/>
                      <a:pt x="71" y="26"/>
                    </a:cubicBezTo>
                    <a:cubicBezTo>
                      <a:pt x="71" y="19"/>
                      <a:pt x="77" y="13"/>
                      <a:pt x="84" y="1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2" name="Freeform 293"/>
              <p:cNvSpPr>
                <a:spLocks/>
              </p:cNvSpPr>
              <p:nvPr/>
            </p:nvSpPr>
            <p:spPr bwMode="auto">
              <a:xfrm>
                <a:off x="-4448175" y="6721475"/>
                <a:ext cx="508000" cy="119063"/>
              </a:xfrm>
              <a:custGeom>
                <a:avLst/>
                <a:gdLst>
                  <a:gd name="T0" fmla="*/ 291 w 320"/>
                  <a:gd name="T1" fmla="*/ 47 h 75"/>
                  <a:gd name="T2" fmla="*/ 29 w 320"/>
                  <a:gd name="T3" fmla="*/ 47 h 75"/>
                  <a:gd name="T4" fmla="*/ 29 w 320"/>
                  <a:gd name="T5" fmla="*/ 0 h 75"/>
                  <a:gd name="T6" fmla="*/ 0 w 320"/>
                  <a:gd name="T7" fmla="*/ 0 h 75"/>
                  <a:gd name="T8" fmla="*/ 0 w 320"/>
                  <a:gd name="T9" fmla="*/ 75 h 75"/>
                  <a:gd name="T10" fmla="*/ 320 w 320"/>
                  <a:gd name="T11" fmla="*/ 75 h 75"/>
                  <a:gd name="T12" fmla="*/ 320 w 320"/>
                  <a:gd name="T13" fmla="*/ 0 h 75"/>
                  <a:gd name="T14" fmla="*/ 291 w 320"/>
                  <a:gd name="T15" fmla="*/ 0 h 75"/>
                  <a:gd name="T16" fmla="*/ 291 w 320"/>
                  <a:gd name="T17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75">
                    <a:moveTo>
                      <a:pt x="291" y="47"/>
                    </a:moveTo>
                    <a:lnTo>
                      <a:pt x="29" y="47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320" y="75"/>
                    </a:lnTo>
                    <a:lnTo>
                      <a:pt x="320" y="0"/>
                    </a:lnTo>
                    <a:lnTo>
                      <a:pt x="291" y="0"/>
                    </a:lnTo>
                    <a:lnTo>
                      <a:pt x="29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3" name="Freeform 294"/>
              <p:cNvSpPr>
                <a:spLocks/>
              </p:cNvSpPr>
              <p:nvPr/>
            </p:nvSpPr>
            <p:spPr bwMode="auto">
              <a:xfrm>
                <a:off x="-4376738" y="6361113"/>
                <a:ext cx="376237" cy="401638"/>
              </a:xfrm>
              <a:custGeom>
                <a:avLst/>
                <a:gdLst>
                  <a:gd name="T0" fmla="*/ 40 w 237"/>
                  <a:gd name="T1" fmla="*/ 146 h 253"/>
                  <a:gd name="T2" fmla="*/ 40 w 237"/>
                  <a:gd name="T3" fmla="*/ 253 h 253"/>
                  <a:gd name="T4" fmla="*/ 194 w 237"/>
                  <a:gd name="T5" fmla="*/ 253 h 253"/>
                  <a:gd name="T6" fmla="*/ 194 w 237"/>
                  <a:gd name="T7" fmla="*/ 146 h 253"/>
                  <a:gd name="T8" fmla="*/ 237 w 237"/>
                  <a:gd name="T9" fmla="*/ 146 h 253"/>
                  <a:gd name="T10" fmla="*/ 118 w 237"/>
                  <a:gd name="T11" fmla="*/ 0 h 253"/>
                  <a:gd name="T12" fmla="*/ 0 w 237"/>
                  <a:gd name="T13" fmla="*/ 146 h 253"/>
                  <a:gd name="T14" fmla="*/ 40 w 237"/>
                  <a:gd name="T15" fmla="*/ 14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253">
                    <a:moveTo>
                      <a:pt x="40" y="146"/>
                    </a:moveTo>
                    <a:lnTo>
                      <a:pt x="40" y="253"/>
                    </a:lnTo>
                    <a:lnTo>
                      <a:pt x="194" y="253"/>
                    </a:lnTo>
                    <a:lnTo>
                      <a:pt x="194" y="146"/>
                    </a:lnTo>
                    <a:lnTo>
                      <a:pt x="237" y="146"/>
                    </a:lnTo>
                    <a:lnTo>
                      <a:pt x="118" y="0"/>
                    </a:lnTo>
                    <a:lnTo>
                      <a:pt x="0" y="146"/>
                    </a:lnTo>
                    <a:lnTo>
                      <a:pt x="4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4" name="Freeform 295"/>
              <p:cNvSpPr>
                <a:spLocks noEditPoints="1"/>
              </p:cNvSpPr>
              <p:nvPr/>
            </p:nvSpPr>
            <p:spPr bwMode="auto">
              <a:xfrm>
                <a:off x="-1371600" y="2965450"/>
                <a:ext cx="539750" cy="428625"/>
              </a:xfrm>
              <a:custGeom>
                <a:avLst/>
                <a:gdLst>
                  <a:gd name="T0" fmla="*/ 129 w 144"/>
                  <a:gd name="T1" fmla="*/ 25 h 114"/>
                  <a:gd name="T2" fmla="*/ 116 w 144"/>
                  <a:gd name="T3" fmla="*/ 26 h 114"/>
                  <a:gd name="T4" fmla="*/ 116 w 144"/>
                  <a:gd name="T5" fmla="*/ 32 h 114"/>
                  <a:gd name="T6" fmla="*/ 131 w 144"/>
                  <a:gd name="T7" fmla="*/ 64 h 114"/>
                  <a:gd name="T8" fmla="*/ 131 w 144"/>
                  <a:gd name="T9" fmla="*/ 79 h 114"/>
                  <a:gd name="T10" fmla="*/ 116 w 144"/>
                  <a:gd name="T11" fmla="*/ 114 h 114"/>
                  <a:gd name="T12" fmla="*/ 144 w 144"/>
                  <a:gd name="T13" fmla="*/ 107 h 114"/>
                  <a:gd name="T14" fmla="*/ 144 w 144"/>
                  <a:gd name="T15" fmla="*/ 41 h 114"/>
                  <a:gd name="T16" fmla="*/ 116 w 144"/>
                  <a:gd name="T17" fmla="*/ 0 h 114"/>
                  <a:gd name="T18" fmla="*/ 72 w 144"/>
                  <a:gd name="T19" fmla="*/ 9 h 114"/>
                  <a:gd name="T20" fmla="*/ 116 w 144"/>
                  <a:gd name="T21" fmla="*/ 26 h 114"/>
                  <a:gd name="T22" fmla="*/ 72 w 144"/>
                  <a:gd name="T23" fmla="*/ 91 h 114"/>
                  <a:gd name="T24" fmla="*/ 110 w 144"/>
                  <a:gd name="T25" fmla="*/ 107 h 114"/>
                  <a:gd name="T26" fmla="*/ 116 w 144"/>
                  <a:gd name="T27" fmla="*/ 114 h 114"/>
                  <a:gd name="T28" fmla="*/ 102 w 144"/>
                  <a:gd name="T29" fmla="*/ 79 h 114"/>
                  <a:gd name="T30" fmla="*/ 116 w 144"/>
                  <a:gd name="T31" fmla="*/ 64 h 114"/>
                  <a:gd name="T32" fmla="*/ 72 w 144"/>
                  <a:gd name="T33" fmla="*/ 32 h 114"/>
                  <a:gd name="T34" fmla="*/ 72 w 144"/>
                  <a:gd name="T35" fmla="*/ 0 h 114"/>
                  <a:gd name="T36" fmla="*/ 27 w 144"/>
                  <a:gd name="T37" fmla="*/ 1 h 114"/>
                  <a:gd name="T38" fmla="*/ 36 w 144"/>
                  <a:gd name="T39" fmla="*/ 9 h 114"/>
                  <a:gd name="T40" fmla="*/ 72 w 144"/>
                  <a:gd name="T41" fmla="*/ 9 h 114"/>
                  <a:gd name="T42" fmla="*/ 27 w 144"/>
                  <a:gd name="T43" fmla="*/ 114 h 114"/>
                  <a:gd name="T44" fmla="*/ 34 w 144"/>
                  <a:gd name="T45" fmla="*/ 107 h 114"/>
                  <a:gd name="T46" fmla="*/ 72 w 144"/>
                  <a:gd name="T47" fmla="*/ 91 h 114"/>
                  <a:gd name="T48" fmla="*/ 27 w 144"/>
                  <a:gd name="T49" fmla="*/ 32 h 114"/>
                  <a:gd name="T50" fmla="*/ 42 w 144"/>
                  <a:gd name="T51" fmla="*/ 64 h 114"/>
                  <a:gd name="T52" fmla="*/ 42 w 144"/>
                  <a:gd name="T53" fmla="*/ 79 h 114"/>
                  <a:gd name="T54" fmla="*/ 27 w 144"/>
                  <a:gd name="T55" fmla="*/ 114 h 114"/>
                  <a:gd name="T56" fmla="*/ 14 w 144"/>
                  <a:gd name="T57" fmla="*/ 25 h 114"/>
                  <a:gd name="T58" fmla="*/ 0 w 144"/>
                  <a:gd name="T59" fmla="*/ 87 h 114"/>
                  <a:gd name="T60" fmla="*/ 0 w 144"/>
                  <a:gd name="T61" fmla="*/ 107 h 114"/>
                  <a:gd name="T62" fmla="*/ 27 w 144"/>
                  <a:gd name="T63" fmla="*/ 114 h 114"/>
                  <a:gd name="T64" fmla="*/ 13 w 144"/>
                  <a:gd name="T65" fmla="*/ 79 h 114"/>
                  <a:gd name="T66" fmla="*/ 27 w 144"/>
                  <a:gd name="T67" fmla="*/ 64 h 114"/>
                  <a:gd name="T68" fmla="*/ 24 w 144"/>
                  <a:gd name="T69" fmla="*/ 32 h 114"/>
                  <a:gd name="T70" fmla="*/ 27 w 144"/>
                  <a:gd name="T71" fmla="*/ 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114">
                    <a:moveTo>
                      <a:pt x="144" y="41"/>
                    </a:moveTo>
                    <a:cubicBezTo>
                      <a:pt x="129" y="25"/>
                      <a:pt x="129" y="25"/>
                      <a:pt x="129" y="2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41" y="114"/>
                      <a:pt x="144" y="111"/>
                      <a:pt x="144" y="107"/>
                    </a:cubicBezTo>
                    <a:cubicBezTo>
                      <a:pt x="144" y="91"/>
                      <a:pt x="144" y="91"/>
                      <a:pt x="144" y="91"/>
                    </a:cubicBezTo>
                    <a:lnTo>
                      <a:pt x="144" y="41"/>
                    </a:lnTo>
                    <a:close/>
                    <a:moveTo>
                      <a:pt x="116" y="1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1"/>
                      <a:pt x="116" y="1"/>
                      <a:pt x="116" y="1"/>
                    </a:cubicBezTo>
                    <a:close/>
                    <a:moveTo>
                      <a:pt x="72" y="91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11"/>
                      <a:pt x="112" y="114"/>
                      <a:pt x="116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72" y="32"/>
                      <a:pt x="72" y="32"/>
                      <a:pt x="72" y="32"/>
                    </a:cubicBezTo>
                    <a:lnTo>
                      <a:pt x="72" y="91"/>
                    </a:lnTo>
                    <a:close/>
                    <a:moveTo>
                      <a:pt x="7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  <a:moveTo>
                      <a:pt x="27" y="114"/>
                    </a:move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4" y="111"/>
                      <a:pt x="34" y="107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27" y="79"/>
                      <a:pt x="27" y="79"/>
                      <a:pt x="27" y="79"/>
                    </a:cubicBezTo>
                    <a:lnTo>
                      <a:pt x="27" y="114"/>
                    </a:lnTo>
                    <a:close/>
                    <a:moveTo>
                      <a:pt x="27" y="1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1"/>
                      <a:pt x="3" y="114"/>
                      <a:pt x="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7" y="26"/>
                      <a:pt x="27" y="26"/>
                      <a:pt x="27" y="26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5" name="Oval 296"/>
              <p:cNvSpPr>
                <a:spLocks noChangeArrowheads="1"/>
              </p:cNvSpPr>
              <p:nvPr/>
            </p:nvSpPr>
            <p:spPr bwMode="auto">
              <a:xfrm>
                <a:off x="-1338263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6" name="Freeform 297"/>
              <p:cNvSpPr>
                <a:spLocks/>
              </p:cNvSpPr>
              <p:nvPr/>
            </p:nvSpPr>
            <p:spPr bwMode="auto">
              <a:xfrm>
                <a:off x="-1431925" y="1504950"/>
                <a:ext cx="319087" cy="500063"/>
              </a:xfrm>
              <a:custGeom>
                <a:avLst/>
                <a:gdLst>
                  <a:gd name="T0" fmla="*/ 33 w 201"/>
                  <a:gd name="T1" fmla="*/ 60 h 315"/>
                  <a:gd name="T2" fmla="*/ 45 w 201"/>
                  <a:gd name="T3" fmla="*/ 60 h 315"/>
                  <a:gd name="T4" fmla="*/ 45 w 201"/>
                  <a:gd name="T5" fmla="*/ 161 h 315"/>
                  <a:gd name="T6" fmla="*/ 45 w 201"/>
                  <a:gd name="T7" fmla="*/ 161 h 315"/>
                  <a:gd name="T8" fmla="*/ 45 w 201"/>
                  <a:gd name="T9" fmla="*/ 315 h 315"/>
                  <a:gd name="T10" fmla="*/ 95 w 201"/>
                  <a:gd name="T11" fmla="*/ 315 h 315"/>
                  <a:gd name="T12" fmla="*/ 95 w 201"/>
                  <a:gd name="T13" fmla="*/ 149 h 315"/>
                  <a:gd name="T14" fmla="*/ 109 w 201"/>
                  <a:gd name="T15" fmla="*/ 149 h 315"/>
                  <a:gd name="T16" fmla="*/ 109 w 201"/>
                  <a:gd name="T17" fmla="*/ 315 h 315"/>
                  <a:gd name="T18" fmla="*/ 158 w 201"/>
                  <a:gd name="T19" fmla="*/ 315 h 315"/>
                  <a:gd name="T20" fmla="*/ 158 w 201"/>
                  <a:gd name="T21" fmla="*/ 149 h 315"/>
                  <a:gd name="T22" fmla="*/ 158 w 201"/>
                  <a:gd name="T23" fmla="*/ 149 h 315"/>
                  <a:gd name="T24" fmla="*/ 158 w 201"/>
                  <a:gd name="T25" fmla="*/ 60 h 315"/>
                  <a:gd name="T26" fmla="*/ 170 w 201"/>
                  <a:gd name="T27" fmla="*/ 60 h 315"/>
                  <a:gd name="T28" fmla="*/ 170 w 201"/>
                  <a:gd name="T29" fmla="*/ 149 h 315"/>
                  <a:gd name="T30" fmla="*/ 201 w 201"/>
                  <a:gd name="T31" fmla="*/ 149 h 315"/>
                  <a:gd name="T32" fmla="*/ 201 w 201"/>
                  <a:gd name="T33" fmla="*/ 0 h 315"/>
                  <a:gd name="T34" fmla="*/ 0 w 201"/>
                  <a:gd name="T35" fmla="*/ 0 h 315"/>
                  <a:gd name="T36" fmla="*/ 0 w 201"/>
                  <a:gd name="T37" fmla="*/ 149 h 315"/>
                  <a:gd name="T38" fmla="*/ 33 w 201"/>
                  <a:gd name="T39" fmla="*/ 149 h 315"/>
                  <a:gd name="T40" fmla="*/ 33 w 201"/>
                  <a:gd name="T41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315">
                    <a:moveTo>
                      <a:pt x="33" y="60"/>
                    </a:moveTo>
                    <a:lnTo>
                      <a:pt x="45" y="60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315"/>
                    </a:lnTo>
                    <a:lnTo>
                      <a:pt x="95" y="315"/>
                    </a:lnTo>
                    <a:lnTo>
                      <a:pt x="95" y="149"/>
                    </a:lnTo>
                    <a:lnTo>
                      <a:pt x="109" y="149"/>
                    </a:lnTo>
                    <a:lnTo>
                      <a:pt x="109" y="315"/>
                    </a:lnTo>
                    <a:lnTo>
                      <a:pt x="158" y="315"/>
                    </a:lnTo>
                    <a:lnTo>
                      <a:pt x="158" y="149"/>
                    </a:lnTo>
                    <a:lnTo>
                      <a:pt x="158" y="149"/>
                    </a:lnTo>
                    <a:lnTo>
                      <a:pt x="158" y="60"/>
                    </a:lnTo>
                    <a:lnTo>
                      <a:pt x="170" y="60"/>
                    </a:lnTo>
                    <a:lnTo>
                      <a:pt x="170" y="149"/>
                    </a:lnTo>
                    <a:lnTo>
                      <a:pt x="201" y="149"/>
                    </a:lnTo>
                    <a:lnTo>
                      <a:pt x="201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33" y="149"/>
                    </a:lnTo>
                    <a:lnTo>
                      <a:pt x="3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7" name="Oval 298"/>
              <p:cNvSpPr>
                <a:spLocks noChangeArrowheads="1"/>
              </p:cNvSpPr>
              <p:nvPr/>
            </p:nvSpPr>
            <p:spPr bwMode="auto">
              <a:xfrm>
                <a:off x="-973138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8" name="Freeform 299"/>
              <p:cNvSpPr>
                <a:spLocks/>
              </p:cNvSpPr>
              <p:nvPr/>
            </p:nvSpPr>
            <p:spPr bwMode="auto">
              <a:xfrm>
                <a:off x="-1090613" y="1504950"/>
                <a:ext cx="368300" cy="500063"/>
              </a:xfrm>
              <a:custGeom>
                <a:avLst/>
                <a:gdLst>
                  <a:gd name="T0" fmla="*/ 199 w 232"/>
                  <a:gd name="T1" fmla="*/ 149 h 315"/>
                  <a:gd name="T2" fmla="*/ 232 w 232"/>
                  <a:gd name="T3" fmla="*/ 149 h 315"/>
                  <a:gd name="T4" fmla="*/ 192 w 232"/>
                  <a:gd name="T5" fmla="*/ 0 h 315"/>
                  <a:gd name="T6" fmla="*/ 43 w 232"/>
                  <a:gd name="T7" fmla="*/ 0 h 315"/>
                  <a:gd name="T8" fmla="*/ 0 w 232"/>
                  <a:gd name="T9" fmla="*/ 149 h 315"/>
                  <a:gd name="T10" fmla="*/ 31 w 232"/>
                  <a:gd name="T11" fmla="*/ 149 h 315"/>
                  <a:gd name="T12" fmla="*/ 57 w 232"/>
                  <a:gd name="T13" fmla="*/ 60 h 315"/>
                  <a:gd name="T14" fmla="*/ 66 w 232"/>
                  <a:gd name="T15" fmla="*/ 60 h 315"/>
                  <a:gd name="T16" fmla="*/ 24 w 232"/>
                  <a:gd name="T17" fmla="*/ 225 h 315"/>
                  <a:gd name="T18" fmla="*/ 59 w 232"/>
                  <a:gd name="T19" fmla="*/ 225 h 315"/>
                  <a:gd name="T20" fmla="*/ 59 w 232"/>
                  <a:gd name="T21" fmla="*/ 315 h 315"/>
                  <a:gd name="T22" fmla="*/ 109 w 232"/>
                  <a:gd name="T23" fmla="*/ 315 h 315"/>
                  <a:gd name="T24" fmla="*/ 109 w 232"/>
                  <a:gd name="T25" fmla="*/ 225 h 315"/>
                  <a:gd name="T26" fmla="*/ 123 w 232"/>
                  <a:gd name="T27" fmla="*/ 225 h 315"/>
                  <a:gd name="T28" fmla="*/ 123 w 232"/>
                  <a:gd name="T29" fmla="*/ 315 h 315"/>
                  <a:gd name="T30" fmla="*/ 173 w 232"/>
                  <a:gd name="T31" fmla="*/ 315 h 315"/>
                  <a:gd name="T32" fmla="*/ 173 w 232"/>
                  <a:gd name="T33" fmla="*/ 225 h 315"/>
                  <a:gd name="T34" fmla="*/ 208 w 232"/>
                  <a:gd name="T35" fmla="*/ 225 h 315"/>
                  <a:gd name="T36" fmla="*/ 163 w 232"/>
                  <a:gd name="T37" fmla="*/ 60 h 315"/>
                  <a:gd name="T38" fmla="*/ 175 w 232"/>
                  <a:gd name="T39" fmla="*/ 60 h 315"/>
                  <a:gd name="T40" fmla="*/ 199 w 232"/>
                  <a:gd name="T41" fmla="*/ 14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315">
                    <a:moveTo>
                      <a:pt x="199" y="149"/>
                    </a:moveTo>
                    <a:lnTo>
                      <a:pt x="232" y="149"/>
                    </a:lnTo>
                    <a:lnTo>
                      <a:pt x="192" y="0"/>
                    </a:lnTo>
                    <a:lnTo>
                      <a:pt x="43" y="0"/>
                    </a:lnTo>
                    <a:lnTo>
                      <a:pt x="0" y="149"/>
                    </a:lnTo>
                    <a:lnTo>
                      <a:pt x="31" y="149"/>
                    </a:lnTo>
                    <a:lnTo>
                      <a:pt x="57" y="60"/>
                    </a:lnTo>
                    <a:lnTo>
                      <a:pt x="66" y="60"/>
                    </a:lnTo>
                    <a:lnTo>
                      <a:pt x="24" y="225"/>
                    </a:lnTo>
                    <a:lnTo>
                      <a:pt x="59" y="225"/>
                    </a:lnTo>
                    <a:lnTo>
                      <a:pt x="59" y="315"/>
                    </a:lnTo>
                    <a:lnTo>
                      <a:pt x="109" y="315"/>
                    </a:lnTo>
                    <a:lnTo>
                      <a:pt x="109" y="225"/>
                    </a:lnTo>
                    <a:lnTo>
                      <a:pt x="123" y="225"/>
                    </a:lnTo>
                    <a:lnTo>
                      <a:pt x="123" y="315"/>
                    </a:lnTo>
                    <a:lnTo>
                      <a:pt x="173" y="315"/>
                    </a:lnTo>
                    <a:lnTo>
                      <a:pt x="173" y="225"/>
                    </a:lnTo>
                    <a:lnTo>
                      <a:pt x="208" y="225"/>
                    </a:lnTo>
                    <a:lnTo>
                      <a:pt x="163" y="60"/>
                    </a:lnTo>
                    <a:lnTo>
                      <a:pt x="175" y="60"/>
                    </a:lnTo>
                    <a:lnTo>
                      <a:pt x="19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39" name="Freeform 300"/>
              <p:cNvSpPr>
                <a:spLocks/>
              </p:cNvSpPr>
              <p:nvPr/>
            </p:nvSpPr>
            <p:spPr bwMode="auto">
              <a:xfrm>
                <a:off x="-1720850" y="701675"/>
                <a:ext cx="574675" cy="533400"/>
              </a:xfrm>
              <a:custGeom>
                <a:avLst/>
                <a:gdLst>
                  <a:gd name="T0" fmla="*/ 91 w 153"/>
                  <a:gd name="T1" fmla="*/ 71 h 142"/>
                  <a:gd name="T2" fmla="*/ 117 w 153"/>
                  <a:gd name="T3" fmla="*/ 50 h 142"/>
                  <a:gd name="T4" fmla="*/ 123 w 153"/>
                  <a:gd name="T5" fmla="*/ 50 h 142"/>
                  <a:gd name="T6" fmla="*/ 140 w 153"/>
                  <a:gd name="T7" fmla="*/ 63 h 142"/>
                  <a:gd name="T8" fmla="*/ 151 w 153"/>
                  <a:gd name="T9" fmla="*/ 58 h 142"/>
                  <a:gd name="T10" fmla="*/ 150 w 153"/>
                  <a:gd name="T11" fmla="*/ 35 h 142"/>
                  <a:gd name="T12" fmla="*/ 103 w 153"/>
                  <a:gd name="T13" fmla="*/ 5 h 142"/>
                  <a:gd name="T14" fmla="*/ 73 w 153"/>
                  <a:gd name="T15" fmla="*/ 32 h 142"/>
                  <a:gd name="T16" fmla="*/ 35 w 153"/>
                  <a:gd name="T17" fmla="*/ 20 h 142"/>
                  <a:gd name="T18" fmla="*/ 4 w 153"/>
                  <a:gd name="T19" fmla="*/ 67 h 142"/>
                  <a:gd name="T20" fmla="*/ 97 w 153"/>
                  <a:gd name="T21" fmla="*/ 142 h 142"/>
                  <a:gd name="T22" fmla="*/ 113 w 153"/>
                  <a:gd name="T23" fmla="*/ 128 h 142"/>
                  <a:gd name="T24" fmla="*/ 91 w 153"/>
                  <a:gd name="T2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142">
                    <a:moveTo>
                      <a:pt x="91" y="71"/>
                    </a:moveTo>
                    <a:cubicBezTo>
                      <a:pt x="93" y="58"/>
                      <a:pt x="104" y="50"/>
                      <a:pt x="117" y="50"/>
                    </a:cubicBezTo>
                    <a:cubicBezTo>
                      <a:pt x="119" y="50"/>
                      <a:pt x="121" y="50"/>
                      <a:pt x="123" y="50"/>
                    </a:cubicBezTo>
                    <a:cubicBezTo>
                      <a:pt x="130" y="52"/>
                      <a:pt x="136" y="57"/>
                      <a:pt x="140" y="63"/>
                    </a:cubicBezTo>
                    <a:cubicBezTo>
                      <a:pt x="143" y="60"/>
                      <a:pt x="147" y="59"/>
                      <a:pt x="151" y="58"/>
                    </a:cubicBezTo>
                    <a:cubicBezTo>
                      <a:pt x="153" y="44"/>
                      <a:pt x="150" y="35"/>
                      <a:pt x="150" y="35"/>
                    </a:cubicBezTo>
                    <a:cubicBezTo>
                      <a:pt x="145" y="13"/>
                      <a:pt x="124" y="0"/>
                      <a:pt x="103" y="5"/>
                    </a:cubicBezTo>
                    <a:cubicBezTo>
                      <a:pt x="88" y="8"/>
                      <a:pt x="77" y="18"/>
                      <a:pt x="73" y="32"/>
                    </a:cubicBezTo>
                    <a:cubicBezTo>
                      <a:pt x="64" y="21"/>
                      <a:pt x="49" y="16"/>
                      <a:pt x="35" y="20"/>
                    </a:cubicBezTo>
                    <a:cubicBezTo>
                      <a:pt x="13" y="24"/>
                      <a:pt x="0" y="46"/>
                      <a:pt x="4" y="67"/>
                    </a:cubicBezTo>
                    <a:cubicBezTo>
                      <a:pt x="4" y="67"/>
                      <a:pt x="13" y="120"/>
                      <a:pt x="97" y="142"/>
                    </a:cubicBezTo>
                    <a:cubicBezTo>
                      <a:pt x="103" y="138"/>
                      <a:pt x="109" y="133"/>
                      <a:pt x="113" y="128"/>
                    </a:cubicBezTo>
                    <a:cubicBezTo>
                      <a:pt x="84" y="99"/>
                      <a:pt x="90" y="73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0" name="Freeform 301"/>
              <p:cNvSpPr>
                <a:spLocks/>
              </p:cNvSpPr>
              <p:nvPr/>
            </p:nvSpPr>
            <p:spPr bwMode="auto">
              <a:xfrm>
                <a:off x="-1390650" y="904875"/>
                <a:ext cx="341312" cy="288925"/>
              </a:xfrm>
              <a:custGeom>
                <a:avLst/>
                <a:gdLst>
                  <a:gd name="T0" fmla="*/ 71 w 91"/>
                  <a:gd name="T1" fmla="*/ 9 h 77"/>
                  <a:gd name="T2" fmla="*/ 66 w 91"/>
                  <a:gd name="T3" fmla="*/ 9 h 77"/>
                  <a:gd name="T4" fmla="*/ 62 w 91"/>
                  <a:gd name="T5" fmla="*/ 9 h 77"/>
                  <a:gd name="T6" fmla="*/ 50 w 91"/>
                  <a:gd name="T7" fmla="*/ 16 h 77"/>
                  <a:gd name="T8" fmla="*/ 34 w 91"/>
                  <a:gd name="T9" fmla="*/ 1 h 77"/>
                  <a:gd name="T10" fmla="*/ 29 w 91"/>
                  <a:gd name="T11" fmla="*/ 0 h 77"/>
                  <a:gd name="T12" fmla="*/ 7 w 91"/>
                  <a:gd name="T13" fmla="*/ 18 h 77"/>
                  <a:gd name="T14" fmla="*/ 29 w 91"/>
                  <a:gd name="T15" fmla="*/ 71 h 77"/>
                  <a:gd name="T16" fmla="*/ 36 w 91"/>
                  <a:gd name="T17" fmla="*/ 77 h 77"/>
                  <a:gd name="T18" fmla="*/ 88 w 91"/>
                  <a:gd name="T19" fmla="*/ 36 h 77"/>
                  <a:gd name="T20" fmla="*/ 71 w 91"/>
                  <a:gd name="T21" fmla="*/ 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7">
                    <a:moveTo>
                      <a:pt x="71" y="9"/>
                    </a:moveTo>
                    <a:cubicBezTo>
                      <a:pt x="69" y="9"/>
                      <a:pt x="68" y="9"/>
                      <a:pt x="66" y="9"/>
                    </a:cubicBezTo>
                    <a:cubicBezTo>
                      <a:pt x="65" y="9"/>
                      <a:pt x="63" y="9"/>
                      <a:pt x="62" y="9"/>
                    </a:cubicBezTo>
                    <a:cubicBezTo>
                      <a:pt x="57" y="10"/>
                      <a:pt x="53" y="13"/>
                      <a:pt x="50" y="16"/>
                    </a:cubicBezTo>
                    <a:cubicBezTo>
                      <a:pt x="48" y="9"/>
                      <a:pt x="42" y="3"/>
                      <a:pt x="34" y="1"/>
                    </a:cubicBezTo>
                    <a:cubicBezTo>
                      <a:pt x="32" y="0"/>
                      <a:pt x="30" y="0"/>
                      <a:pt x="29" y="0"/>
                    </a:cubicBezTo>
                    <a:cubicBezTo>
                      <a:pt x="19" y="0"/>
                      <a:pt x="9" y="7"/>
                      <a:pt x="7" y="18"/>
                    </a:cubicBezTo>
                    <a:cubicBezTo>
                      <a:pt x="7" y="18"/>
                      <a:pt x="0" y="42"/>
                      <a:pt x="29" y="71"/>
                    </a:cubicBezTo>
                    <a:cubicBezTo>
                      <a:pt x="31" y="73"/>
                      <a:pt x="33" y="75"/>
                      <a:pt x="36" y="77"/>
                    </a:cubicBezTo>
                    <a:cubicBezTo>
                      <a:pt x="83" y="65"/>
                      <a:pt x="88" y="36"/>
                      <a:pt x="88" y="36"/>
                    </a:cubicBezTo>
                    <a:cubicBezTo>
                      <a:pt x="91" y="24"/>
                      <a:pt x="83" y="12"/>
                      <a:pt x="7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1" name="Rectangle 302"/>
              <p:cNvSpPr>
                <a:spLocks noChangeArrowheads="1"/>
              </p:cNvSpPr>
              <p:nvPr/>
            </p:nvSpPr>
            <p:spPr bwMode="auto">
              <a:xfrm>
                <a:off x="-3956050" y="6067425"/>
                <a:ext cx="44450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2" name="Freeform 303"/>
              <p:cNvSpPr>
                <a:spLocks/>
              </p:cNvSpPr>
              <p:nvPr/>
            </p:nvSpPr>
            <p:spPr bwMode="auto">
              <a:xfrm>
                <a:off x="-3760788" y="6067425"/>
                <a:ext cx="192087" cy="115888"/>
              </a:xfrm>
              <a:custGeom>
                <a:avLst/>
                <a:gdLst>
                  <a:gd name="T0" fmla="*/ 121 w 121"/>
                  <a:gd name="T1" fmla="*/ 73 h 73"/>
                  <a:gd name="T2" fmla="*/ 121 w 121"/>
                  <a:gd name="T3" fmla="*/ 0 h 73"/>
                  <a:gd name="T4" fmla="*/ 73 w 121"/>
                  <a:gd name="T5" fmla="*/ 0 h 73"/>
                  <a:gd name="T6" fmla="*/ 0 w 121"/>
                  <a:gd name="T7" fmla="*/ 73 h 73"/>
                  <a:gd name="T8" fmla="*/ 121 w 12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3">
                    <a:moveTo>
                      <a:pt x="121" y="73"/>
                    </a:moveTo>
                    <a:lnTo>
                      <a:pt x="121" y="0"/>
                    </a:lnTo>
                    <a:lnTo>
                      <a:pt x="73" y="0"/>
                    </a:lnTo>
                    <a:lnTo>
                      <a:pt x="0" y="73"/>
                    </a:lnTo>
                    <a:lnTo>
                      <a:pt x="121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3" name="Freeform 304"/>
              <p:cNvSpPr>
                <a:spLocks/>
              </p:cNvSpPr>
              <p:nvPr/>
            </p:nvSpPr>
            <p:spPr bwMode="auto">
              <a:xfrm>
                <a:off x="-3892550" y="6067425"/>
                <a:ext cx="128587" cy="115888"/>
              </a:xfrm>
              <a:custGeom>
                <a:avLst/>
                <a:gdLst>
                  <a:gd name="T0" fmla="*/ 81 w 81"/>
                  <a:gd name="T1" fmla="*/ 0 h 73"/>
                  <a:gd name="T2" fmla="*/ 0 w 81"/>
                  <a:gd name="T3" fmla="*/ 0 h 73"/>
                  <a:gd name="T4" fmla="*/ 0 w 81"/>
                  <a:gd name="T5" fmla="*/ 73 h 73"/>
                  <a:gd name="T6" fmla="*/ 7 w 81"/>
                  <a:gd name="T7" fmla="*/ 73 h 73"/>
                  <a:gd name="T8" fmla="*/ 81 w 81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3">
                    <a:moveTo>
                      <a:pt x="81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7" y="7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4" name="Freeform 305"/>
              <p:cNvSpPr>
                <a:spLocks noEditPoints="1"/>
              </p:cNvSpPr>
              <p:nvPr/>
            </p:nvSpPr>
            <p:spPr bwMode="auto">
              <a:xfrm>
                <a:off x="-4068763" y="5816600"/>
                <a:ext cx="612775" cy="614363"/>
              </a:xfrm>
              <a:custGeom>
                <a:avLst/>
                <a:gdLst>
                  <a:gd name="T0" fmla="*/ 94 w 163"/>
                  <a:gd name="T1" fmla="*/ 163 h 164"/>
                  <a:gd name="T2" fmla="*/ 163 w 163"/>
                  <a:gd name="T3" fmla="*/ 82 h 164"/>
                  <a:gd name="T4" fmla="*/ 94 w 163"/>
                  <a:gd name="T5" fmla="*/ 1 h 164"/>
                  <a:gd name="T6" fmla="*/ 94 w 163"/>
                  <a:gd name="T7" fmla="*/ 15 h 164"/>
                  <a:gd name="T8" fmla="*/ 125 w 163"/>
                  <a:gd name="T9" fmla="*/ 29 h 164"/>
                  <a:gd name="T10" fmla="*/ 94 w 163"/>
                  <a:gd name="T11" fmla="*/ 60 h 164"/>
                  <a:gd name="T12" fmla="*/ 94 w 163"/>
                  <a:gd name="T13" fmla="*/ 79 h 164"/>
                  <a:gd name="T14" fmla="*/ 107 w 163"/>
                  <a:gd name="T15" fmla="*/ 67 h 164"/>
                  <a:gd name="T16" fmla="*/ 109 w 163"/>
                  <a:gd name="T17" fmla="*/ 64 h 164"/>
                  <a:gd name="T18" fmla="*/ 111 w 163"/>
                  <a:gd name="T19" fmla="*/ 62 h 164"/>
                  <a:gd name="T20" fmla="*/ 134 w 163"/>
                  <a:gd name="T21" fmla="*/ 39 h 164"/>
                  <a:gd name="T22" fmla="*/ 150 w 163"/>
                  <a:gd name="T23" fmla="*/ 82 h 164"/>
                  <a:gd name="T24" fmla="*/ 150 w 163"/>
                  <a:gd name="T25" fmla="*/ 82 h 164"/>
                  <a:gd name="T26" fmla="*/ 94 w 163"/>
                  <a:gd name="T27" fmla="*/ 149 h 164"/>
                  <a:gd name="T28" fmla="*/ 94 w 163"/>
                  <a:gd name="T29" fmla="*/ 163 h 164"/>
                  <a:gd name="T30" fmla="*/ 81 w 163"/>
                  <a:gd name="T31" fmla="*/ 164 h 164"/>
                  <a:gd name="T32" fmla="*/ 94 w 163"/>
                  <a:gd name="T33" fmla="*/ 163 h 164"/>
                  <a:gd name="T34" fmla="*/ 94 w 163"/>
                  <a:gd name="T35" fmla="*/ 149 h 164"/>
                  <a:gd name="T36" fmla="*/ 81 w 163"/>
                  <a:gd name="T37" fmla="*/ 151 h 164"/>
                  <a:gd name="T38" fmla="*/ 38 w 163"/>
                  <a:gd name="T39" fmla="*/ 135 h 164"/>
                  <a:gd name="T40" fmla="*/ 71 w 163"/>
                  <a:gd name="T41" fmla="*/ 102 h 164"/>
                  <a:gd name="T42" fmla="*/ 73 w 163"/>
                  <a:gd name="T43" fmla="*/ 100 h 164"/>
                  <a:gd name="T44" fmla="*/ 76 w 163"/>
                  <a:gd name="T45" fmla="*/ 98 h 164"/>
                  <a:gd name="T46" fmla="*/ 94 w 163"/>
                  <a:gd name="T47" fmla="*/ 79 h 164"/>
                  <a:gd name="T48" fmla="*/ 94 w 163"/>
                  <a:gd name="T49" fmla="*/ 60 h 164"/>
                  <a:gd name="T50" fmla="*/ 92 w 163"/>
                  <a:gd name="T51" fmla="*/ 62 h 164"/>
                  <a:gd name="T52" fmla="*/ 90 w 163"/>
                  <a:gd name="T53" fmla="*/ 64 h 164"/>
                  <a:gd name="T54" fmla="*/ 87 w 163"/>
                  <a:gd name="T55" fmla="*/ 67 h 164"/>
                  <a:gd name="T56" fmla="*/ 56 w 163"/>
                  <a:gd name="T57" fmla="*/ 98 h 164"/>
                  <a:gd name="T58" fmla="*/ 54 w 163"/>
                  <a:gd name="T59" fmla="*/ 100 h 164"/>
                  <a:gd name="T60" fmla="*/ 52 w 163"/>
                  <a:gd name="T61" fmla="*/ 102 h 164"/>
                  <a:gd name="T62" fmla="*/ 29 w 163"/>
                  <a:gd name="T63" fmla="*/ 125 h 164"/>
                  <a:gd name="T64" fmla="*/ 13 w 163"/>
                  <a:gd name="T65" fmla="*/ 82 h 164"/>
                  <a:gd name="T66" fmla="*/ 81 w 163"/>
                  <a:gd name="T67" fmla="*/ 14 h 164"/>
                  <a:gd name="T68" fmla="*/ 81 w 163"/>
                  <a:gd name="T69" fmla="*/ 14 h 164"/>
                  <a:gd name="T70" fmla="*/ 94 w 163"/>
                  <a:gd name="T71" fmla="*/ 15 h 164"/>
                  <a:gd name="T72" fmla="*/ 94 w 163"/>
                  <a:gd name="T73" fmla="*/ 1 h 164"/>
                  <a:gd name="T74" fmla="*/ 81 w 163"/>
                  <a:gd name="T75" fmla="*/ 0 h 164"/>
                  <a:gd name="T76" fmla="*/ 0 w 163"/>
                  <a:gd name="T77" fmla="*/ 82 h 164"/>
                  <a:gd name="T78" fmla="*/ 81 w 163"/>
                  <a:gd name="T7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3" h="164">
                    <a:moveTo>
                      <a:pt x="94" y="163"/>
                    </a:moveTo>
                    <a:cubicBezTo>
                      <a:pt x="133" y="157"/>
                      <a:pt x="163" y="123"/>
                      <a:pt x="163" y="82"/>
                    </a:cubicBezTo>
                    <a:cubicBezTo>
                      <a:pt x="163" y="41"/>
                      <a:pt x="133" y="7"/>
                      <a:pt x="94" y="1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06" y="17"/>
                      <a:pt x="116" y="22"/>
                      <a:pt x="125" y="2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11" y="62"/>
                      <a:pt x="111" y="62"/>
                      <a:pt x="111" y="62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44" y="51"/>
                      <a:pt x="150" y="66"/>
                      <a:pt x="150" y="82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50" y="116"/>
                      <a:pt x="126" y="143"/>
                      <a:pt x="94" y="149"/>
                    </a:cubicBezTo>
                    <a:lnTo>
                      <a:pt x="94" y="163"/>
                    </a:lnTo>
                    <a:close/>
                    <a:moveTo>
                      <a:pt x="81" y="164"/>
                    </a:moveTo>
                    <a:cubicBezTo>
                      <a:pt x="86" y="164"/>
                      <a:pt x="90" y="164"/>
                      <a:pt x="94" y="163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0" y="150"/>
                      <a:pt x="86" y="151"/>
                      <a:pt x="81" y="151"/>
                    </a:cubicBezTo>
                    <a:cubicBezTo>
                      <a:pt x="65" y="151"/>
                      <a:pt x="50" y="145"/>
                      <a:pt x="38" y="135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19" y="114"/>
                      <a:pt x="13" y="99"/>
                      <a:pt x="13" y="82"/>
                    </a:cubicBezTo>
                    <a:cubicBezTo>
                      <a:pt x="13" y="45"/>
                      <a:pt x="44" y="14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6" y="14"/>
                      <a:pt x="90" y="14"/>
                      <a:pt x="94" y="15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0" y="1"/>
                      <a:pt x="86" y="0"/>
                      <a:pt x="81" y="0"/>
                    </a:cubicBezTo>
                    <a:cubicBezTo>
                      <a:pt x="36" y="0"/>
                      <a:pt x="0" y="37"/>
                      <a:pt x="0" y="82"/>
                    </a:cubicBezTo>
                    <a:cubicBezTo>
                      <a:pt x="0" y="128"/>
                      <a:pt x="36" y="164"/>
                      <a:pt x="81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5" name="Freeform 306"/>
              <p:cNvSpPr>
                <a:spLocks/>
              </p:cNvSpPr>
              <p:nvPr/>
            </p:nvSpPr>
            <p:spPr bwMode="auto">
              <a:xfrm>
                <a:off x="-1849438" y="8631238"/>
                <a:ext cx="128587" cy="120650"/>
              </a:xfrm>
              <a:custGeom>
                <a:avLst/>
                <a:gdLst>
                  <a:gd name="T0" fmla="*/ 24 w 34"/>
                  <a:gd name="T1" fmla="*/ 0 h 32"/>
                  <a:gd name="T2" fmla="*/ 0 w 34"/>
                  <a:gd name="T3" fmla="*/ 32 h 32"/>
                  <a:gd name="T4" fmla="*/ 16 w 34"/>
                  <a:gd name="T5" fmla="*/ 32 h 32"/>
                  <a:gd name="T6" fmla="*/ 34 w 34"/>
                  <a:gd name="T7" fmla="*/ 8 h 32"/>
                  <a:gd name="T8" fmla="*/ 24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4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7"/>
                      <a:pt x="2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6" name="Freeform 307"/>
              <p:cNvSpPr>
                <a:spLocks/>
              </p:cNvSpPr>
              <p:nvPr/>
            </p:nvSpPr>
            <p:spPr bwMode="auto">
              <a:xfrm>
                <a:off x="-1747838" y="8578850"/>
                <a:ext cx="68262" cy="68263"/>
              </a:xfrm>
              <a:custGeom>
                <a:avLst/>
                <a:gdLst>
                  <a:gd name="T0" fmla="*/ 9 w 18"/>
                  <a:gd name="T1" fmla="*/ 18 h 18"/>
                  <a:gd name="T2" fmla="*/ 10 w 18"/>
                  <a:gd name="T3" fmla="*/ 18 h 18"/>
                  <a:gd name="T4" fmla="*/ 11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18 w 18"/>
                  <a:gd name="T11" fmla="*/ 7 h 18"/>
                  <a:gd name="T12" fmla="*/ 9 w 18"/>
                  <a:gd name="T13" fmla="*/ 0 h 18"/>
                  <a:gd name="T14" fmla="*/ 7 w 18"/>
                  <a:gd name="T15" fmla="*/ 0 h 18"/>
                  <a:gd name="T16" fmla="*/ 0 w 18"/>
                  <a:gd name="T17" fmla="*/ 10 h 18"/>
                  <a:gd name="T18" fmla="*/ 0 w 18"/>
                  <a:gd name="T19" fmla="*/ 11 h 18"/>
                  <a:gd name="T20" fmla="*/ 9 w 1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9" y="18"/>
                    </a:move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5" y="17"/>
                      <a:pt x="18" y="13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7" y="3"/>
                      <a:pt x="13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7" name="Freeform 308"/>
              <p:cNvSpPr>
                <a:spLocks/>
              </p:cNvSpPr>
              <p:nvPr/>
            </p:nvSpPr>
            <p:spPr bwMode="auto">
              <a:xfrm>
                <a:off x="-1624013" y="8631238"/>
                <a:ext cx="128587" cy="120650"/>
              </a:xfrm>
              <a:custGeom>
                <a:avLst/>
                <a:gdLst>
                  <a:gd name="T0" fmla="*/ 18 w 34"/>
                  <a:gd name="T1" fmla="*/ 32 h 32"/>
                  <a:gd name="T2" fmla="*/ 34 w 34"/>
                  <a:gd name="T3" fmla="*/ 32 h 32"/>
                  <a:gd name="T4" fmla="*/ 10 w 34"/>
                  <a:gd name="T5" fmla="*/ 0 h 32"/>
                  <a:gd name="T6" fmla="*/ 0 w 34"/>
                  <a:gd name="T7" fmla="*/ 8 h 32"/>
                  <a:gd name="T8" fmla="*/ 18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4"/>
                      <a:pt x="4" y="7"/>
                      <a:pt x="0" y="8"/>
                    </a:cubicBezTo>
                    <a:lnTo>
                      <a:pt x="1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8" name="Freeform 309"/>
              <p:cNvSpPr>
                <a:spLocks/>
              </p:cNvSpPr>
              <p:nvPr/>
            </p:nvSpPr>
            <p:spPr bwMode="auto">
              <a:xfrm>
                <a:off x="-1665288" y="8578850"/>
                <a:ext cx="68262" cy="68263"/>
              </a:xfrm>
              <a:custGeom>
                <a:avLst/>
                <a:gdLst>
                  <a:gd name="T0" fmla="*/ 11 w 18"/>
                  <a:gd name="T1" fmla="*/ 0 h 18"/>
                  <a:gd name="T2" fmla="*/ 9 w 18"/>
                  <a:gd name="T3" fmla="*/ 0 h 18"/>
                  <a:gd name="T4" fmla="*/ 0 w 18"/>
                  <a:gd name="T5" fmla="*/ 7 h 18"/>
                  <a:gd name="T6" fmla="*/ 0 w 18"/>
                  <a:gd name="T7" fmla="*/ 9 h 18"/>
                  <a:gd name="T8" fmla="*/ 0 w 18"/>
                  <a:gd name="T9" fmla="*/ 9 h 18"/>
                  <a:gd name="T10" fmla="*/ 7 w 18"/>
                  <a:gd name="T11" fmla="*/ 18 h 18"/>
                  <a:gd name="T12" fmla="*/ 8 w 18"/>
                  <a:gd name="T13" fmla="*/ 18 h 18"/>
                  <a:gd name="T14" fmla="*/ 9 w 18"/>
                  <a:gd name="T15" fmla="*/ 18 h 18"/>
                  <a:gd name="T16" fmla="*/ 17 w 18"/>
                  <a:gd name="T17" fmla="*/ 11 h 18"/>
                  <a:gd name="T18" fmla="*/ 18 w 18"/>
                  <a:gd name="T19" fmla="*/ 10 h 18"/>
                  <a:gd name="T20" fmla="*/ 11 w 1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11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7"/>
                      <a:pt x="7" y="18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3" y="18"/>
                      <a:pt x="17" y="15"/>
                      <a:pt x="17" y="11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6"/>
                      <a:pt x="15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49" name="Freeform 310"/>
              <p:cNvSpPr>
                <a:spLocks/>
              </p:cNvSpPr>
              <p:nvPr/>
            </p:nvSpPr>
            <p:spPr bwMode="auto">
              <a:xfrm>
                <a:off x="-1905000" y="8767763"/>
                <a:ext cx="465137" cy="231775"/>
              </a:xfrm>
              <a:custGeom>
                <a:avLst/>
                <a:gdLst>
                  <a:gd name="T0" fmla="*/ 0 w 293"/>
                  <a:gd name="T1" fmla="*/ 0 h 146"/>
                  <a:gd name="T2" fmla="*/ 38 w 293"/>
                  <a:gd name="T3" fmla="*/ 146 h 146"/>
                  <a:gd name="T4" fmla="*/ 255 w 293"/>
                  <a:gd name="T5" fmla="*/ 146 h 146"/>
                  <a:gd name="T6" fmla="*/ 293 w 293"/>
                  <a:gd name="T7" fmla="*/ 0 h 146"/>
                  <a:gd name="T8" fmla="*/ 262 w 293"/>
                  <a:gd name="T9" fmla="*/ 0 h 146"/>
                  <a:gd name="T10" fmla="*/ 227 w 293"/>
                  <a:gd name="T11" fmla="*/ 0 h 146"/>
                  <a:gd name="T12" fmla="*/ 66 w 293"/>
                  <a:gd name="T13" fmla="*/ 0 h 146"/>
                  <a:gd name="T14" fmla="*/ 31 w 293"/>
                  <a:gd name="T15" fmla="*/ 0 h 146"/>
                  <a:gd name="T16" fmla="*/ 0 w 293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146">
                    <a:moveTo>
                      <a:pt x="0" y="0"/>
                    </a:moveTo>
                    <a:lnTo>
                      <a:pt x="38" y="146"/>
                    </a:lnTo>
                    <a:lnTo>
                      <a:pt x="255" y="146"/>
                    </a:lnTo>
                    <a:lnTo>
                      <a:pt x="293" y="0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0" name="Oval 311"/>
              <p:cNvSpPr>
                <a:spLocks noChangeArrowheads="1"/>
              </p:cNvSpPr>
              <p:nvPr/>
            </p:nvSpPr>
            <p:spPr bwMode="auto">
              <a:xfrm>
                <a:off x="-6296025" y="3848100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1" name="Freeform 312"/>
              <p:cNvSpPr>
                <a:spLocks noEditPoints="1"/>
              </p:cNvSpPr>
              <p:nvPr/>
            </p:nvSpPr>
            <p:spPr bwMode="auto">
              <a:xfrm>
                <a:off x="-6772275" y="4213225"/>
                <a:ext cx="269875" cy="269875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36 w 72"/>
                  <a:gd name="T7" fmla="*/ 16 h 72"/>
                  <a:gd name="T8" fmla="*/ 56 w 72"/>
                  <a:gd name="T9" fmla="*/ 36 h 72"/>
                  <a:gd name="T10" fmla="*/ 36 w 72"/>
                  <a:gd name="T11" fmla="*/ 55 h 72"/>
                  <a:gd name="T12" fmla="*/ 36 w 72"/>
                  <a:gd name="T13" fmla="*/ 72 h 72"/>
                  <a:gd name="T14" fmla="*/ 36 w 72"/>
                  <a:gd name="T15" fmla="*/ 0 h 72"/>
                  <a:gd name="T16" fmla="*/ 0 w 72"/>
                  <a:gd name="T17" fmla="*/ 36 h 72"/>
                  <a:gd name="T18" fmla="*/ 36 w 72"/>
                  <a:gd name="T19" fmla="*/ 72 h 72"/>
                  <a:gd name="T20" fmla="*/ 36 w 72"/>
                  <a:gd name="T21" fmla="*/ 72 h 72"/>
                  <a:gd name="T22" fmla="*/ 36 w 72"/>
                  <a:gd name="T23" fmla="*/ 55 h 72"/>
                  <a:gd name="T24" fmla="*/ 36 w 72"/>
                  <a:gd name="T25" fmla="*/ 55 h 72"/>
                  <a:gd name="T26" fmla="*/ 36 w 72"/>
                  <a:gd name="T27" fmla="*/ 55 h 72"/>
                  <a:gd name="T28" fmla="*/ 17 w 72"/>
                  <a:gd name="T29" fmla="*/ 36 h 72"/>
                  <a:gd name="T30" fmla="*/ 36 w 72"/>
                  <a:gd name="T31" fmla="*/ 16 h 72"/>
                  <a:gd name="T32" fmla="*/ 36 w 72"/>
                  <a:gd name="T33" fmla="*/ 16 h 72"/>
                  <a:gd name="T34" fmla="*/ 36 w 7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6"/>
                      <a:pt x="47" y="55"/>
                      <a:pt x="36" y="55"/>
                    </a:cubicBezTo>
                    <a:lnTo>
                      <a:pt x="36" y="72"/>
                    </a:ln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7" y="46"/>
                      <a:pt x="17" y="36"/>
                    </a:cubicBezTo>
                    <a:cubicBezTo>
                      <a:pt x="17" y="25"/>
                      <a:pt x="25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2" name="Freeform 313"/>
              <p:cNvSpPr>
                <a:spLocks/>
              </p:cNvSpPr>
              <p:nvPr/>
            </p:nvSpPr>
            <p:spPr bwMode="auto">
              <a:xfrm>
                <a:off x="-6794500" y="4148137"/>
                <a:ext cx="319087" cy="117475"/>
              </a:xfrm>
              <a:custGeom>
                <a:avLst/>
                <a:gdLst>
                  <a:gd name="T0" fmla="*/ 6 w 85"/>
                  <a:gd name="T1" fmla="*/ 30 h 31"/>
                  <a:gd name="T2" fmla="*/ 11 w 85"/>
                  <a:gd name="T3" fmla="*/ 28 h 31"/>
                  <a:gd name="T4" fmla="*/ 42 w 85"/>
                  <a:gd name="T5" fmla="*/ 11 h 31"/>
                  <a:gd name="T6" fmla="*/ 74 w 85"/>
                  <a:gd name="T7" fmla="*/ 28 h 31"/>
                  <a:gd name="T8" fmla="*/ 82 w 85"/>
                  <a:gd name="T9" fmla="*/ 29 h 31"/>
                  <a:gd name="T10" fmla="*/ 83 w 85"/>
                  <a:gd name="T11" fmla="*/ 22 h 31"/>
                  <a:gd name="T12" fmla="*/ 42 w 85"/>
                  <a:gd name="T13" fmla="*/ 0 h 31"/>
                  <a:gd name="T14" fmla="*/ 1 w 85"/>
                  <a:gd name="T15" fmla="*/ 22 h 31"/>
                  <a:gd name="T16" fmla="*/ 3 w 85"/>
                  <a:gd name="T17" fmla="*/ 29 h 31"/>
                  <a:gd name="T18" fmla="*/ 6 w 85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6" y="30"/>
                    </a:moveTo>
                    <a:cubicBezTo>
                      <a:pt x="8" y="30"/>
                      <a:pt x="9" y="30"/>
                      <a:pt x="11" y="28"/>
                    </a:cubicBezTo>
                    <a:cubicBezTo>
                      <a:pt x="18" y="17"/>
                      <a:pt x="29" y="11"/>
                      <a:pt x="42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79" y="31"/>
                      <a:pt x="82" y="29"/>
                    </a:cubicBezTo>
                    <a:cubicBezTo>
                      <a:pt x="84" y="28"/>
                      <a:pt x="85" y="24"/>
                      <a:pt x="83" y="22"/>
                    </a:cubicBezTo>
                    <a:cubicBezTo>
                      <a:pt x="74" y="8"/>
                      <a:pt x="59" y="0"/>
                      <a:pt x="42" y="0"/>
                    </a:cubicBezTo>
                    <a:cubicBezTo>
                      <a:pt x="26" y="0"/>
                      <a:pt x="11" y="8"/>
                      <a:pt x="1" y="22"/>
                    </a:cubicBezTo>
                    <a:cubicBezTo>
                      <a:pt x="0" y="24"/>
                      <a:pt x="0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3" name="Freeform 314"/>
              <p:cNvSpPr>
                <a:spLocks noEditPoints="1"/>
              </p:cNvSpPr>
              <p:nvPr/>
            </p:nvSpPr>
            <p:spPr bwMode="auto">
              <a:xfrm>
                <a:off x="-6284913" y="4213225"/>
                <a:ext cx="271462" cy="269875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36 w 72"/>
                  <a:gd name="T5" fmla="*/ 16 h 72"/>
                  <a:gd name="T6" fmla="*/ 36 w 72"/>
                  <a:gd name="T7" fmla="*/ 16 h 72"/>
                  <a:gd name="T8" fmla="*/ 55 w 72"/>
                  <a:gd name="T9" fmla="*/ 36 h 72"/>
                  <a:gd name="T10" fmla="*/ 36 w 72"/>
                  <a:gd name="T11" fmla="*/ 55 h 72"/>
                  <a:gd name="T12" fmla="*/ 36 w 72"/>
                  <a:gd name="T13" fmla="*/ 55 h 72"/>
                  <a:gd name="T14" fmla="*/ 36 w 72"/>
                  <a:gd name="T15" fmla="*/ 55 h 72"/>
                  <a:gd name="T16" fmla="*/ 36 w 72"/>
                  <a:gd name="T17" fmla="*/ 72 h 72"/>
                  <a:gd name="T18" fmla="*/ 36 w 72"/>
                  <a:gd name="T19" fmla="*/ 72 h 72"/>
                  <a:gd name="T20" fmla="*/ 72 w 72"/>
                  <a:gd name="T21" fmla="*/ 36 h 72"/>
                  <a:gd name="T22" fmla="*/ 36 w 72"/>
                  <a:gd name="T23" fmla="*/ 0 h 72"/>
                  <a:gd name="T24" fmla="*/ 36 w 72"/>
                  <a:gd name="T25" fmla="*/ 0 h 72"/>
                  <a:gd name="T26" fmla="*/ 0 w 72"/>
                  <a:gd name="T27" fmla="*/ 36 h 72"/>
                  <a:gd name="T28" fmla="*/ 36 w 72"/>
                  <a:gd name="T29" fmla="*/ 72 h 72"/>
                  <a:gd name="T30" fmla="*/ 36 w 72"/>
                  <a:gd name="T31" fmla="*/ 55 h 72"/>
                  <a:gd name="T32" fmla="*/ 16 w 72"/>
                  <a:gd name="T33" fmla="*/ 36 h 72"/>
                  <a:gd name="T34" fmla="*/ 36 w 72"/>
                  <a:gd name="T35" fmla="*/ 16 h 72"/>
                  <a:gd name="T36" fmla="*/ 36 w 72"/>
                  <a:gd name="T3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6" y="16"/>
                      <a:pt x="55" y="25"/>
                      <a:pt x="55" y="36"/>
                    </a:cubicBezTo>
                    <a:cubicBezTo>
                      <a:pt x="55" y="46"/>
                      <a:pt x="4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6" y="46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4" name="Freeform 315"/>
              <p:cNvSpPr>
                <a:spLocks/>
              </p:cNvSpPr>
              <p:nvPr/>
            </p:nvSpPr>
            <p:spPr bwMode="auto">
              <a:xfrm>
                <a:off x="-6310313" y="4148137"/>
                <a:ext cx="319087" cy="117475"/>
              </a:xfrm>
              <a:custGeom>
                <a:avLst/>
                <a:gdLst>
                  <a:gd name="T0" fmla="*/ 43 w 85"/>
                  <a:gd name="T1" fmla="*/ 0 h 31"/>
                  <a:gd name="T2" fmla="*/ 2 w 85"/>
                  <a:gd name="T3" fmla="*/ 22 h 31"/>
                  <a:gd name="T4" fmla="*/ 3 w 85"/>
                  <a:gd name="T5" fmla="*/ 29 h 31"/>
                  <a:gd name="T6" fmla="*/ 6 w 85"/>
                  <a:gd name="T7" fmla="*/ 30 h 31"/>
                  <a:gd name="T8" fmla="*/ 11 w 85"/>
                  <a:gd name="T9" fmla="*/ 28 h 31"/>
                  <a:gd name="T10" fmla="*/ 43 w 85"/>
                  <a:gd name="T11" fmla="*/ 11 h 31"/>
                  <a:gd name="T12" fmla="*/ 74 w 85"/>
                  <a:gd name="T13" fmla="*/ 28 h 31"/>
                  <a:gd name="T14" fmla="*/ 82 w 85"/>
                  <a:gd name="T15" fmla="*/ 29 h 31"/>
                  <a:gd name="T16" fmla="*/ 84 w 85"/>
                  <a:gd name="T17" fmla="*/ 22 h 31"/>
                  <a:gd name="T18" fmla="*/ 43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43" y="0"/>
                    </a:moveTo>
                    <a:cubicBezTo>
                      <a:pt x="26" y="0"/>
                      <a:pt x="11" y="8"/>
                      <a:pt x="2" y="22"/>
                    </a:cubicBezTo>
                    <a:cubicBezTo>
                      <a:pt x="0" y="24"/>
                      <a:pt x="1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8" y="30"/>
                      <a:pt x="10" y="30"/>
                      <a:pt x="11" y="28"/>
                    </a:cubicBezTo>
                    <a:cubicBezTo>
                      <a:pt x="18" y="17"/>
                      <a:pt x="30" y="11"/>
                      <a:pt x="43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80" y="31"/>
                      <a:pt x="82" y="29"/>
                    </a:cubicBezTo>
                    <a:cubicBezTo>
                      <a:pt x="85" y="28"/>
                      <a:pt x="85" y="24"/>
                      <a:pt x="84" y="22"/>
                    </a:cubicBezTo>
                    <a:cubicBezTo>
                      <a:pt x="74" y="8"/>
                      <a:pt x="5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5" name="Freeform 316"/>
              <p:cNvSpPr>
                <a:spLocks/>
              </p:cNvSpPr>
              <p:nvPr/>
            </p:nvSpPr>
            <p:spPr bwMode="auto">
              <a:xfrm>
                <a:off x="-6546850" y="3919537"/>
                <a:ext cx="473075" cy="552450"/>
              </a:xfrm>
              <a:custGeom>
                <a:avLst/>
                <a:gdLst>
                  <a:gd name="T0" fmla="*/ 84 w 126"/>
                  <a:gd name="T1" fmla="*/ 54 h 147"/>
                  <a:gd name="T2" fmla="*/ 88 w 126"/>
                  <a:gd name="T3" fmla="*/ 54 h 147"/>
                  <a:gd name="T4" fmla="*/ 120 w 126"/>
                  <a:gd name="T5" fmla="*/ 40 h 147"/>
                  <a:gd name="T6" fmla="*/ 124 w 126"/>
                  <a:gd name="T7" fmla="*/ 30 h 147"/>
                  <a:gd name="T8" fmla="*/ 113 w 126"/>
                  <a:gd name="T9" fmla="*/ 26 h 147"/>
                  <a:gd name="T10" fmla="*/ 92 w 126"/>
                  <a:gd name="T11" fmla="*/ 36 h 147"/>
                  <a:gd name="T12" fmla="*/ 89 w 126"/>
                  <a:gd name="T13" fmla="*/ 36 h 147"/>
                  <a:gd name="T14" fmla="*/ 53 w 126"/>
                  <a:gd name="T15" fmla="*/ 1 h 147"/>
                  <a:gd name="T16" fmla="*/ 50 w 126"/>
                  <a:gd name="T17" fmla="*/ 1 h 147"/>
                  <a:gd name="T18" fmla="*/ 1 w 126"/>
                  <a:gd name="T19" fmla="*/ 50 h 147"/>
                  <a:gd name="T20" fmla="*/ 1 w 126"/>
                  <a:gd name="T21" fmla="*/ 53 h 147"/>
                  <a:gd name="T22" fmla="*/ 34 w 126"/>
                  <a:gd name="T23" fmla="*/ 82 h 147"/>
                  <a:gd name="T24" fmla="*/ 35 w 126"/>
                  <a:gd name="T25" fmla="*/ 86 h 147"/>
                  <a:gd name="T26" fmla="*/ 18 w 126"/>
                  <a:gd name="T27" fmla="*/ 123 h 147"/>
                  <a:gd name="T28" fmla="*/ 19 w 126"/>
                  <a:gd name="T29" fmla="*/ 127 h 147"/>
                  <a:gd name="T30" fmla="*/ 30 w 126"/>
                  <a:gd name="T31" fmla="*/ 143 h 147"/>
                  <a:gd name="T32" fmla="*/ 38 w 126"/>
                  <a:gd name="T33" fmla="*/ 147 h 147"/>
                  <a:gd name="T34" fmla="*/ 45 w 126"/>
                  <a:gd name="T35" fmla="*/ 145 h 147"/>
                  <a:gd name="T36" fmla="*/ 47 w 126"/>
                  <a:gd name="T37" fmla="*/ 130 h 147"/>
                  <a:gd name="T38" fmla="*/ 43 w 126"/>
                  <a:gd name="T39" fmla="*/ 125 h 147"/>
                  <a:gd name="T40" fmla="*/ 42 w 126"/>
                  <a:gd name="T41" fmla="*/ 120 h 147"/>
                  <a:gd name="T42" fmla="*/ 59 w 126"/>
                  <a:gd name="T43" fmla="*/ 81 h 147"/>
                  <a:gd name="T44" fmla="*/ 59 w 126"/>
                  <a:gd name="T45" fmla="*/ 77 h 147"/>
                  <a:gd name="T46" fmla="*/ 40 w 126"/>
                  <a:gd name="T47" fmla="*/ 59 h 147"/>
                  <a:gd name="T48" fmla="*/ 40 w 126"/>
                  <a:gd name="T49" fmla="*/ 55 h 147"/>
                  <a:gd name="T50" fmla="*/ 61 w 126"/>
                  <a:gd name="T51" fmla="*/ 35 h 147"/>
                  <a:gd name="T52" fmla="*/ 65 w 126"/>
                  <a:gd name="T53" fmla="*/ 35 h 147"/>
                  <a:gd name="T54" fmla="*/ 84 w 126"/>
                  <a:gd name="T55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147">
                    <a:moveTo>
                      <a:pt x="84" y="54"/>
                    </a:moveTo>
                    <a:cubicBezTo>
                      <a:pt x="85" y="55"/>
                      <a:pt x="87" y="55"/>
                      <a:pt x="88" y="5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4" y="38"/>
                      <a:pt x="126" y="34"/>
                      <a:pt x="124" y="30"/>
                    </a:cubicBezTo>
                    <a:cubicBezTo>
                      <a:pt x="122" y="26"/>
                      <a:pt x="117" y="24"/>
                      <a:pt x="113" y="2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1" y="37"/>
                      <a:pt x="89" y="37"/>
                      <a:pt x="89" y="36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1" y="0"/>
                      <a:pt x="50" y="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7" y="59"/>
                      <a:pt x="27" y="76"/>
                      <a:pt x="34" y="82"/>
                    </a:cubicBezTo>
                    <a:cubicBezTo>
                      <a:pt x="35" y="83"/>
                      <a:pt x="36" y="85"/>
                      <a:pt x="35" y="8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8" y="126"/>
                      <a:pt x="19" y="127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32" y="145"/>
                      <a:pt x="35" y="147"/>
                      <a:pt x="38" y="147"/>
                    </a:cubicBezTo>
                    <a:cubicBezTo>
                      <a:pt x="40" y="147"/>
                      <a:pt x="42" y="146"/>
                      <a:pt x="45" y="145"/>
                    </a:cubicBezTo>
                    <a:cubicBezTo>
                      <a:pt x="49" y="141"/>
                      <a:pt x="50" y="135"/>
                      <a:pt x="47" y="130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2" y="124"/>
                      <a:pt x="42" y="122"/>
                      <a:pt x="42" y="12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60" y="79"/>
                      <a:pt x="60" y="78"/>
                      <a:pt x="59" y="77"/>
                    </a:cubicBezTo>
                    <a:cubicBezTo>
                      <a:pt x="55" y="73"/>
                      <a:pt x="45" y="63"/>
                      <a:pt x="40" y="59"/>
                    </a:cubicBezTo>
                    <a:cubicBezTo>
                      <a:pt x="39" y="58"/>
                      <a:pt x="39" y="56"/>
                      <a:pt x="40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4" y="34"/>
                      <a:pt x="65" y="35"/>
                    </a:cubicBezTo>
                    <a:lnTo>
                      <a:pt x="8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6" name="Freeform 317"/>
              <p:cNvSpPr>
                <a:spLocks/>
              </p:cNvSpPr>
              <p:nvPr/>
            </p:nvSpPr>
            <p:spPr bwMode="auto">
              <a:xfrm>
                <a:off x="-2870200" y="4178300"/>
                <a:ext cx="374650" cy="233363"/>
              </a:xfrm>
              <a:custGeom>
                <a:avLst/>
                <a:gdLst>
                  <a:gd name="T0" fmla="*/ 100 w 100"/>
                  <a:gd name="T1" fmla="*/ 62 h 62"/>
                  <a:gd name="T2" fmla="*/ 100 w 100"/>
                  <a:gd name="T3" fmla="*/ 19 h 62"/>
                  <a:gd name="T4" fmla="*/ 81 w 100"/>
                  <a:gd name="T5" fmla="*/ 0 h 62"/>
                  <a:gd name="T6" fmla="*/ 19 w 100"/>
                  <a:gd name="T7" fmla="*/ 0 h 62"/>
                  <a:gd name="T8" fmla="*/ 0 w 100"/>
                  <a:gd name="T9" fmla="*/ 19 h 62"/>
                  <a:gd name="T10" fmla="*/ 0 w 100"/>
                  <a:gd name="T11" fmla="*/ 43 h 62"/>
                  <a:gd name="T12" fmla="*/ 15 w 100"/>
                  <a:gd name="T13" fmla="*/ 43 h 62"/>
                  <a:gd name="T14" fmla="*/ 15 w 100"/>
                  <a:gd name="T15" fmla="*/ 19 h 62"/>
                  <a:gd name="T16" fmla="*/ 19 w 100"/>
                  <a:gd name="T17" fmla="*/ 15 h 62"/>
                  <a:gd name="T18" fmla="*/ 81 w 100"/>
                  <a:gd name="T19" fmla="*/ 15 h 62"/>
                  <a:gd name="T20" fmla="*/ 85 w 100"/>
                  <a:gd name="T21" fmla="*/ 19 h 62"/>
                  <a:gd name="T22" fmla="*/ 85 w 100"/>
                  <a:gd name="T23" fmla="*/ 62 h 62"/>
                  <a:gd name="T24" fmla="*/ 100 w 100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" h="62">
                    <a:moveTo>
                      <a:pt x="100" y="62"/>
                    </a:move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9"/>
                      <a:pt x="92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5"/>
                      <a:pt x="19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4" y="15"/>
                      <a:pt x="85" y="17"/>
                      <a:pt x="85" y="19"/>
                    </a:cubicBezTo>
                    <a:cubicBezTo>
                      <a:pt x="85" y="62"/>
                      <a:pt x="85" y="62"/>
                      <a:pt x="85" y="62"/>
                    </a:cubicBezTo>
                    <a:lnTo>
                      <a:pt x="10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7" name="Freeform 318"/>
              <p:cNvSpPr>
                <a:spLocks noEditPoints="1"/>
              </p:cNvSpPr>
              <p:nvPr/>
            </p:nvSpPr>
            <p:spPr bwMode="auto">
              <a:xfrm>
                <a:off x="-2922588" y="4425950"/>
                <a:ext cx="476250" cy="271463"/>
              </a:xfrm>
              <a:custGeom>
                <a:avLst/>
                <a:gdLst>
                  <a:gd name="T0" fmla="*/ 99 w 127"/>
                  <a:gd name="T1" fmla="*/ 0 h 72"/>
                  <a:gd name="T2" fmla="*/ 64 w 127"/>
                  <a:gd name="T3" fmla="*/ 0 h 72"/>
                  <a:gd name="T4" fmla="*/ 64 w 127"/>
                  <a:gd name="T5" fmla="*/ 20 h 72"/>
                  <a:gd name="T6" fmla="*/ 75 w 127"/>
                  <a:gd name="T7" fmla="*/ 31 h 72"/>
                  <a:gd name="T8" fmla="*/ 68 w 127"/>
                  <a:gd name="T9" fmla="*/ 41 h 72"/>
                  <a:gd name="T10" fmla="*/ 68 w 127"/>
                  <a:gd name="T11" fmla="*/ 41 h 72"/>
                  <a:gd name="T12" fmla="*/ 68 w 127"/>
                  <a:gd name="T13" fmla="*/ 59 h 72"/>
                  <a:gd name="T14" fmla="*/ 64 w 127"/>
                  <a:gd name="T15" fmla="*/ 59 h 72"/>
                  <a:gd name="T16" fmla="*/ 64 w 127"/>
                  <a:gd name="T17" fmla="*/ 72 h 72"/>
                  <a:gd name="T18" fmla="*/ 127 w 127"/>
                  <a:gd name="T19" fmla="*/ 72 h 72"/>
                  <a:gd name="T20" fmla="*/ 127 w 127"/>
                  <a:gd name="T21" fmla="*/ 0 h 72"/>
                  <a:gd name="T22" fmla="*/ 114 w 127"/>
                  <a:gd name="T23" fmla="*/ 0 h 72"/>
                  <a:gd name="T24" fmla="*/ 99 w 127"/>
                  <a:gd name="T25" fmla="*/ 0 h 72"/>
                  <a:gd name="T26" fmla="*/ 64 w 127"/>
                  <a:gd name="T27" fmla="*/ 0 h 72"/>
                  <a:gd name="T28" fmla="*/ 0 w 127"/>
                  <a:gd name="T29" fmla="*/ 0 h 72"/>
                  <a:gd name="T30" fmla="*/ 0 w 127"/>
                  <a:gd name="T31" fmla="*/ 72 h 72"/>
                  <a:gd name="T32" fmla="*/ 64 w 127"/>
                  <a:gd name="T33" fmla="*/ 72 h 72"/>
                  <a:gd name="T34" fmla="*/ 64 w 127"/>
                  <a:gd name="T35" fmla="*/ 59 h 72"/>
                  <a:gd name="T36" fmla="*/ 59 w 127"/>
                  <a:gd name="T37" fmla="*/ 59 h 72"/>
                  <a:gd name="T38" fmla="*/ 59 w 127"/>
                  <a:gd name="T39" fmla="*/ 41 h 72"/>
                  <a:gd name="T40" fmla="*/ 52 w 127"/>
                  <a:gd name="T41" fmla="*/ 31 h 72"/>
                  <a:gd name="T42" fmla="*/ 64 w 127"/>
                  <a:gd name="T43" fmla="*/ 20 h 72"/>
                  <a:gd name="T44" fmla="*/ 64 w 127"/>
                  <a:gd name="T45" fmla="*/ 20 h 72"/>
                  <a:gd name="T46" fmla="*/ 64 w 127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7" h="72">
                    <a:moveTo>
                      <a:pt x="9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0" y="20"/>
                      <a:pt x="75" y="25"/>
                      <a:pt x="75" y="31"/>
                    </a:cubicBezTo>
                    <a:cubicBezTo>
                      <a:pt x="75" y="36"/>
                      <a:pt x="72" y="40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99" y="0"/>
                    </a:lnTo>
                    <a:close/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5" y="40"/>
                      <a:pt x="52" y="36"/>
                      <a:pt x="52" y="31"/>
                    </a:cubicBezTo>
                    <a:cubicBezTo>
                      <a:pt x="52" y="25"/>
                      <a:pt x="57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8" name="Freeform 319"/>
              <p:cNvSpPr>
                <a:spLocks/>
              </p:cNvSpPr>
              <p:nvPr/>
            </p:nvSpPr>
            <p:spPr bwMode="auto">
              <a:xfrm>
                <a:off x="-7085012" y="3255962"/>
                <a:ext cx="687388" cy="644526"/>
              </a:xfrm>
              <a:custGeom>
                <a:avLst/>
                <a:gdLst>
                  <a:gd name="T0" fmla="*/ 26 w 183"/>
                  <a:gd name="T1" fmla="*/ 139 h 172"/>
                  <a:gd name="T2" fmla="*/ 76 w 183"/>
                  <a:gd name="T3" fmla="*/ 113 h 172"/>
                  <a:gd name="T4" fmla="*/ 85 w 183"/>
                  <a:gd name="T5" fmla="*/ 111 h 172"/>
                  <a:gd name="T6" fmla="*/ 86 w 183"/>
                  <a:gd name="T7" fmla="*/ 121 h 172"/>
                  <a:gd name="T8" fmla="*/ 85 w 183"/>
                  <a:gd name="T9" fmla="*/ 142 h 172"/>
                  <a:gd name="T10" fmla="*/ 84 w 183"/>
                  <a:gd name="T11" fmla="*/ 172 h 172"/>
                  <a:gd name="T12" fmla="*/ 99 w 183"/>
                  <a:gd name="T13" fmla="*/ 172 h 172"/>
                  <a:gd name="T14" fmla="*/ 98 w 183"/>
                  <a:gd name="T15" fmla="*/ 142 h 172"/>
                  <a:gd name="T16" fmla="*/ 97 w 183"/>
                  <a:gd name="T17" fmla="*/ 121 h 172"/>
                  <a:gd name="T18" fmla="*/ 97 w 183"/>
                  <a:gd name="T19" fmla="*/ 111 h 172"/>
                  <a:gd name="T20" fmla="*/ 106 w 183"/>
                  <a:gd name="T21" fmla="*/ 113 h 172"/>
                  <a:gd name="T22" fmla="*/ 156 w 183"/>
                  <a:gd name="T23" fmla="*/ 139 h 172"/>
                  <a:gd name="T24" fmla="*/ 176 w 183"/>
                  <a:gd name="T25" fmla="*/ 119 h 172"/>
                  <a:gd name="T26" fmla="*/ 164 w 183"/>
                  <a:gd name="T27" fmla="*/ 56 h 172"/>
                  <a:gd name="T28" fmla="*/ 102 w 183"/>
                  <a:gd name="T29" fmla="*/ 96 h 172"/>
                  <a:gd name="T30" fmla="*/ 99 w 183"/>
                  <a:gd name="T31" fmla="*/ 90 h 172"/>
                  <a:gd name="T32" fmla="*/ 110 w 183"/>
                  <a:gd name="T33" fmla="*/ 69 h 172"/>
                  <a:gd name="T34" fmla="*/ 131 w 183"/>
                  <a:gd name="T35" fmla="*/ 21 h 172"/>
                  <a:gd name="T36" fmla="*/ 91 w 183"/>
                  <a:gd name="T37" fmla="*/ 1 h 172"/>
                  <a:gd name="T38" fmla="*/ 52 w 183"/>
                  <a:gd name="T39" fmla="*/ 21 h 172"/>
                  <a:gd name="T40" fmla="*/ 72 w 183"/>
                  <a:gd name="T41" fmla="*/ 69 h 172"/>
                  <a:gd name="T42" fmla="*/ 83 w 183"/>
                  <a:gd name="T43" fmla="*/ 90 h 172"/>
                  <a:gd name="T44" fmla="*/ 81 w 183"/>
                  <a:gd name="T45" fmla="*/ 96 h 172"/>
                  <a:gd name="T46" fmla="*/ 19 w 183"/>
                  <a:gd name="T47" fmla="*/ 56 h 172"/>
                  <a:gd name="T48" fmla="*/ 6 w 183"/>
                  <a:gd name="T49" fmla="*/ 119 h 172"/>
                  <a:gd name="T50" fmla="*/ 26 w 183"/>
                  <a:gd name="T51" fmla="*/ 13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72">
                    <a:moveTo>
                      <a:pt x="26" y="139"/>
                    </a:moveTo>
                    <a:cubicBezTo>
                      <a:pt x="45" y="141"/>
                      <a:pt x="61" y="121"/>
                      <a:pt x="76" y="113"/>
                    </a:cubicBezTo>
                    <a:cubicBezTo>
                      <a:pt x="78" y="112"/>
                      <a:pt x="83" y="109"/>
                      <a:pt x="85" y="111"/>
                    </a:cubicBezTo>
                    <a:cubicBezTo>
                      <a:pt x="87" y="114"/>
                      <a:pt x="86" y="118"/>
                      <a:pt x="86" y="121"/>
                    </a:cubicBezTo>
                    <a:cubicBezTo>
                      <a:pt x="86" y="128"/>
                      <a:pt x="85" y="135"/>
                      <a:pt x="85" y="142"/>
                    </a:cubicBezTo>
                    <a:cubicBezTo>
                      <a:pt x="85" y="150"/>
                      <a:pt x="84" y="164"/>
                      <a:pt x="84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8" y="164"/>
                      <a:pt x="98" y="150"/>
                      <a:pt x="98" y="142"/>
                    </a:cubicBezTo>
                    <a:cubicBezTo>
                      <a:pt x="97" y="135"/>
                      <a:pt x="97" y="128"/>
                      <a:pt x="97" y="121"/>
                    </a:cubicBezTo>
                    <a:cubicBezTo>
                      <a:pt x="97" y="118"/>
                      <a:pt x="96" y="114"/>
                      <a:pt x="97" y="111"/>
                    </a:cubicBezTo>
                    <a:cubicBezTo>
                      <a:pt x="99" y="109"/>
                      <a:pt x="105" y="112"/>
                      <a:pt x="106" y="113"/>
                    </a:cubicBezTo>
                    <a:cubicBezTo>
                      <a:pt x="122" y="121"/>
                      <a:pt x="137" y="141"/>
                      <a:pt x="156" y="139"/>
                    </a:cubicBezTo>
                    <a:cubicBezTo>
                      <a:pt x="167" y="137"/>
                      <a:pt x="173" y="128"/>
                      <a:pt x="176" y="119"/>
                    </a:cubicBezTo>
                    <a:cubicBezTo>
                      <a:pt x="182" y="101"/>
                      <a:pt x="183" y="68"/>
                      <a:pt x="164" y="56"/>
                    </a:cubicBezTo>
                    <a:cubicBezTo>
                      <a:pt x="135" y="39"/>
                      <a:pt x="126" y="94"/>
                      <a:pt x="102" y="96"/>
                    </a:cubicBezTo>
                    <a:cubicBezTo>
                      <a:pt x="97" y="96"/>
                      <a:pt x="98" y="94"/>
                      <a:pt x="99" y="90"/>
                    </a:cubicBezTo>
                    <a:cubicBezTo>
                      <a:pt x="101" y="82"/>
                      <a:pt x="105" y="75"/>
                      <a:pt x="110" y="69"/>
                    </a:cubicBezTo>
                    <a:cubicBezTo>
                      <a:pt x="120" y="56"/>
                      <a:pt x="134" y="39"/>
                      <a:pt x="131" y="21"/>
                    </a:cubicBezTo>
                    <a:cubicBezTo>
                      <a:pt x="128" y="5"/>
                      <a:pt x="109" y="0"/>
                      <a:pt x="91" y="1"/>
                    </a:cubicBezTo>
                    <a:cubicBezTo>
                      <a:pt x="74" y="0"/>
                      <a:pt x="54" y="5"/>
                      <a:pt x="52" y="21"/>
                    </a:cubicBezTo>
                    <a:cubicBezTo>
                      <a:pt x="49" y="39"/>
                      <a:pt x="62" y="56"/>
                      <a:pt x="72" y="69"/>
                    </a:cubicBezTo>
                    <a:cubicBezTo>
                      <a:pt x="77" y="75"/>
                      <a:pt x="81" y="82"/>
                      <a:pt x="83" y="90"/>
                    </a:cubicBezTo>
                    <a:cubicBezTo>
                      <a:pt x="85" y="94"/>
                      <a:pt x="85" y="96"/>
                      <a:pt x="81" y="96"/>
                    </a:cubicBezTo>
                    <a:cubicBezTo>
                      <a:pt x="57" y="94"/>
                      <a:pt x="47" y="39"/>
                      <a:pt x="19" y="56"/>
                    </a:cubicBezTo>
                    <a:cubicBezTo>
                      <a:pt x="0" y="68"/>
                      <a:pt x="0" y="101"/>
                      <a:pt x="6" y="119"/>
                    </a:cubicBezTo>
                    <a:cubicBezTo>
                      <a:pt x="9" y="128"/>
                      <a:pt x="16" y="137"/>
                      <a:pt x="2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59" name="Freeform 320"/>
              <p:cNvSpPr>
                <a:spLocks/>
              </p:cNvSpPr>
              <p:nvPr/>
            </p:nvSpPr>
            <p:spPr bwMode="auto">
              <a:xfrm>
                <a:off x="-4222750" y="-420688"/>
                <a:ext cx="492125" cy="525463"/>
              </a:xfrm>
              <a:custGeom>
                <a:avLst/>
                <a:gdLst>
                  <a:gd name="T0" fmla="*/ 108 w 131"/>
                  <a:gd name="T1" fmla="*/ 96 h 140"/>
                  <a:gd name="T2" fmla="*/ 118 w 131"/>
                  <a:gd name="T3" fmla="*/ 91 h 140"/>
                  <a:gd name="T4" fmla="*/ 129 w 131"/>
                  <a:gd name="T5" fmla="*/ 87 h 140"/>
                  <a:gd name="T6" fmla="*/ 130 w 131"/>
                  <a:gd name="T7" fmla="*/ 70 h 140"/>
                  <a:gd name="T8" fmla="*/ 127 w 131"/>
                  <a:gd name="T9" fmla="*/ 41 h 140"/>
                  <a:gd name="T10" fmla="*/ 98 w 131"/>
                  <a:gd name="T11" fmla="*/ 66 h 140"/>
                  <a:gd name="T12" fmla="*/ 88 w 131"/>
                  <a:gd name="T13" fmla="*/ 76 h 140"/>
                  <a:gd name="T14" fmla="*/ 88 w 131"/>
                  <a:gd name="T15" fmla="*/ 65 h 140"/>
                  <a:gd name="T16" fmla="*/ 98 w 131"/>
                  <a:gd name="T17" fmla="*/ 46 h 140"/>
                  <a:gd name="T18" fmla="*/ 89 w 131"/>
                  <a:gd name="T19" fmla="*/ 28 h 140"/>
                  <a:gd name="T20" fmla="*/ 66 w 131"/>
                  <a:gd name="T21" fmla="*/ 1 h 140"/>
                  <a:gd name="T22" fmla="*/ 66 w 131"/>
                  <a:gd name="T23" fmla="*/ 0 h 140"/>
                  <a:gd name="T24" fmla="*/ 65 w 131"/>
                  <a:gd name="T25" fmla="*/ 0 h 140"/>
                  <a:gd name="T26" fmla="*/ 65 w 131"/>
                  <a:gd name="T27" fmla="*/ 0 h 140"/>
                  <a:gd name="T28" fmla="*/ 65 w 131"/>
                  <a:gd name="T29" fmla="*/ 1 h 140"/>
                  <a:gd name="T30" fmla="*/ 42 w 131"/>
                  <a:gd name="T31" fmla="*/ 28 h 140"/>
                  <a:gd name="T32" fmla="*/ 33 w 131"/>
                  <a:gd name="T33" fmla="*/ 46 h 140"/>
                  <a:gd name="T34" fmla="*/ 43 w 131"/>
                  <a:gd name="T35" fmla="*/ 65 h 140"/>
                  <a:gd name="T36" fmla="*/ 43 w 131"/>
                  <a:gd name="T37" fmla="*/ 76 h 140"/>
                  <a:gd name="T38" fmla="*/ 33 w 131"/>
                  <a:gd name="T39" fmla="*/ 66 h 140"/>
                  <a:gd name="T40" fmla="*/ 4 w 131"/>
                  <a:gd name="T41" fmla="*/ 41 h 140"/>
                  <a:gd name="T42" fmla="*/ 1 w 131"/>
                  <a:gd name="T43" fmla="*/ 70 h 140"/>
                  <a:gd name="T44" fmla="*/ 2 w 131"/>
                  <a:gd name="T45" fmla="*/ 87 h 140"/>
                  <a:gd name="T46" fmla="*/ 13 w 131"/>
                  <a:gd name="T47" fmla="*/ 91 h 140"/>
                  <a:gd name="T48" fmla="*/ 23 w 131"/>
                  <a:gd name="T49" fmla="*/ 96 h 140"/>
                  <a:gd name="T50" fmla="*/ 21 w 131"/>
                  <a:gd name="T51" fmla="*/ 103 h 140"/>
                  <a:gd name="T52" fmla="*/ 1 w 131"/>
                  <a:gd name="T53" fmla="*/ 96 h 140"/>
                  <a:gd name="T54" fmla="*/ 30 w 131"/>
                  <a:gd name="T55" fmla="*/ 137 h 140"/>
                  <a:gd name="T56" fmla="*/ 44 w 131"/>
                  <a:gd name="T57" fmla="*/ 135 h 140"/>
                  <a:gd name="T58" fmla="*/ 58 w 131"/>
                  <a:gd name="T59" fmla="*/ 126 h 140"/>
                  <a:gd name="T60" fmla="*/ 62 w 131"/>
                  <a:gd name="T61" fmla="*/ 124 h 140"/>
                  <a:gd name="T62" fmla="*/ 62 w 131"/>
                  <a:gd name="T63" fmla="*/ 118 h 140"/>
                  <a:gd name="T64" fmla="*/ 65 w 131"/>
                  <a:gd name="T65" fmla="*/ 62 h 140"/>
                  <a:gd name="T66" fmla="*/ 69 w 131"/>
                  <a:gd name="T67" fmla="*/ 118 h 140"/>
                  <a:gd name="T68" fmla="*/ 69 w 131"/>
                  <a:gd name="T69" fmla="*/ 124 h 140"/>
                  <a:gd name="T70" fmla="*/ 73 w 131"/>
                  <a:gd name="T71" fmla="*/ 126 h 140"/>
                  <a:gd name="T72" fmla="*/ 87 w 131"/>
                  <a:gd name="T73" fmla="*/ 135 h 140"/>
                  <a:gd name="T74" fmla="*/ 101 w 131"/>
                  <a:gd name="T75" fmla="*/ 137 h 140"/>
                  <a:gd name="T76" fmla="*/ 130 w 131"/>
                  <a:gd name="T77" fmla="*/ 96 h 140"/>
                  <a:gd name="T78" fmla="*/ 110 w 131"/>
                  <a:gd name="T79" fmla="*/ 103 h 140"/>
                  <a:gd name="T80" fmla="*/ 108 w 131"/>
                  <a:gd name="T81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40">
                    <a:moveTo>
                      <a:pt x="108" y="96"/>
                    </a:moveTo>
                    <a:cubicBezTo>
                      <a:pt x="111" y="94"/>
                      <a:pt x="114" y="93"/>
                      <a:pt x="118" y="91"/>
                    </a:cubicBezTo>
                    <a:cubicBezTo>
                      <a:pt x="121" y="90"/>
                      <a:pt x="125" y="89"/>
                      <a:pt x="129" y="87"/>
                    </a:cubicBezTo>
                    <a:cubicBezTo>
                      <a:pt x="130" y="81"/>
                      <a:pt x="131" y="76"/>
                      <a:pt x="130" y="70"/>
                    </a:cubicBezTo>
                    <a:cubicBezTo>
                      <a:pt x="129" y="60"/>
                      <a:pt x="127" y="51"/>
                      <a:pt x="127" y="41"/>
                    </a:cubicBezTo>
                    <a:cubicBezTo>
                      <a:pt x="115" y="48"/>
                      <a:pt x="101" y="52"/>
                      <a:pt x="98" y="66"/>
                    </a:cubicBezTo>
                    <a:cubicBezTo>
                      <a:pt x="97" y="69"/>
                      <a:pt x="93" y="79"/>
                      <a:pt x="88" y="76"/>
                    </a:cubicBezTo>
                    <a:cubicBezTo>
                      <a:pt x="84" y="73"/>
                      <a:pt x="86" y="68"/>
                      <a:pt x="88" y="65"/>
                    </a:cubicBezTo>
                    <a:cubicBezTo>
                      <a:pt x="92" y="59"/>
                      <a:pt x="98" y="54"/>
                      <a:pt x="98" y="46"/>
                    </a:cubicBezTo>
                    <a:cubicBezTo>
                      <a:pt x="98" y="39"/>
                      <a:pt x="93" y="33"/>
                      <a:pt x="89" y="28"/>
                    </a:cubicBezTo>
                    <a:cubicBezTo>
                      <a:pt x="82" y="19"/>
                      <a:pt x="73" y="1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8" y="11"/>
                      <a:pt x="49" y="19"/>
                      <a:pt x="42" y="28"/>
                    </a:cubicBezTo>
                    <a:cubicBezTo>
                      <a:pt x="38" y="33"/>
                      <a:pt x="33" y="39"/>
                      <a:pt x="33" y="46"/>
                    </a:cubicBezTo>
                    <a:cubicBezTo>
                      <a:pt x="33" y="54"/>
                      <a:pt x="39" y="59"/>
                      <a:pt x="43" y="65"/>
                    </a:cubicBezTo>
                    <a:cubicBezTo>
                      <a:pt x="45" y="68"/>
                      <a:pt x="47" y="73"/>
                      <a:pt x="43" y="76"/>
                    </a:cubicBezTo>
                    <a:cubicBezTo>
                      <a:pt x="38" y="79"/>
                      <a:pt x="34" y="69"/>
                      <a:pt x="33" y="66"/>
                    </a:cubicBezTo>
                    <a:cubicBezTo>
                      <a:pt x="30" y="52"/>
                      <a:pt x="16" y="48"/>
                      <a:pt x="4" y="41"/>
                    </a:cubicBezTo>
                    <a:cubicBezTo>
                      <a:pt x="4" y="51"/>
                      <a:pt x="2" y="60"/>
                      <a:pt x="1" y="70"/>
                    </a:cubicBezTo>
                    <a:cubicBezTo>
                      <a:pt x="0" y="76"/>
                      <a:pt x="1" y="81"/>
                      <a:pt x="2" y="87"/>
                    </a:cubicBezTo>
                    <a:cubicBezTo>
                      <a:pt x="6" y="89"/>
                      <a:pt x="10" y="90"/>
                      <a:pt x="13" y="91"/>
                    </a:cubicBezTo>
                    <a:cubicBezTo>
                      <a:pt x="17" y="93"/>
                      <a:pt x="20" y="94"/>
                      <a:pt x="23" y="96"/>
                    </a:cubicBezTo>
                    <a:cubicBezTo>
                      <a:pt x="26" y="98"/>
                      <a:pt x="26" y="104"/>
                      <a:pt x="21" y="103"/>
                    </a:cubicBezTo>
                    <a:cubicBezTo>
                      <a:pt x="14" y="102"/>
                      <a:pt x="8" y="95"/>
                      <a:pt x="1" y="96"/>
                    </a:cubicBezTo>
                    <a:cubicBezTo>
                      <a:pt x="4" y="114"/>
                      <a:pt x="13" y="130"/>
                      <a:pt x="30" y="137"/>
                    </a:cubicBezTo>
                    <a:cubicBezTo>
                      <a:pt x="36" y="140"/>
                      <a:pt x="39" y="139"/>
                      <a:pt x="44" y="135"/>
                    </a:cubicBezTo>
                    <a:cubicBezTo>
                      <a:pt x="49" y="131"/>
                      <a:pt x="52" y="127"/>
                      <a:pt x="58" y="126"/>
                    </a:cubicBezTo>
                    <a:cubicBezTo>
                      <a:pt x="60" y="126"/>
                      <a:pt x="62" y="127"/>
                      <a:pt x="62" y="124"/>
                    </a:cubicBezTo>
                    <a:cubicBezTo>
                      <a:pt x="62" y="122"/>
                      <a:pt x="62" y="120"/>
                      <a:pt x="62" y="118"/>
                    </a:cubicBezTo>
                    <a:cubicBezTo>
                      <a:pt x="63" y="97"/>
                      <a:pt x="65" y="84"/>
                      <a:pt x="65" y="62"/>
                    </a:cubicBezTo>
                    <a:cubicBezTo>
                      <a:pt x="66" y="84"/>
                      <a:pt x="68" y="97"/>
                      <a:pt x="69" y="118"/>
                    </a:cubicBezTo>
                    <a:cubicBezTo>
                      <a:pt x="69" y="120"/>
                      <a:pt x="69" y="122"/>
                      <a:pt x="69" y="124"/>
                    </a:cubicBezTo>
                    <a:cubicBezTo>
                      <a:pt x="69" y="127"/>
                      <a:pt x="71" y="126"/>
                      <a:pt x="73" y="126"/>
                    </a:cubicBezTo>
                    <a:cubicBezTo>
                      <a:pt x="79" y="127"/>
                      <a:pt x="82" y="131"/>
                      <a:pt x="87" y="135"/>
                    </a:cubicBezTo>
                    <a:cubicBezTo>
                      <a:pt x="92" y="139"/>
                      <a:pt x="95" y="140"/>
                      <a:pt x="101" y="137"/>
                    </a:cubicBezTo>
                    <a:cubicBezTo>
                      <a:pt x="118" y="130"/>
                      <a:pt x="127" y="114"/>
                      <a:pt x="130" y="96"/>
                    </a:cubicBezTo>
                    <a:cubicBezTo>
                      <a:pt x="123" y="95"/>
                      <a:pt x="117" y="102"/>
                      <a:pt x="110" y="103"/>
                    </a:cubicBezTo>
                    <a:cubicBezTo>
                      <a:pt x="105" y="104"/>
                      <a:pt x="105" y="98"/>
                      <a:pt x="10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0" name="Rectangle 321"/>
              <p:cNvSpPr>
                <a:spLocks noChangeArrowheads="1"/>
              </p:cNvSpPr>
              <p:nvPr/>
            </p:nvSpPr>
            <p:spPr bwMode="auto">
              <a:xfrm>
                <a:off x="-3994150" y="68262"/>
                <a:ext cx="34925" cy="157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1" name="Freeform 322"/>
              <p:cNvSpPr>
                <a:spLocks noEditPoints="1"/>
              </p:cNvSpPr>
              <p:nvPr/>
            </p:nvSpPr>
            <p:spPr bwMode="auto">
              <a:xfrm>
                <a:off x="-3865563" y="8597900"/>
                <a:ext cx="577850" cy="420688"/>
              </a:xfrm>
              <a:custGeom>
                <a:avLst/>
                <a:gdLst>
                  <a:gd name="T0" fmla="*/ 103 w 154"/>
                  <a:gd name="T1" fmla="*/ 112 h 112"/>
                  <a:gd name="T2" fmla="*/ 154 w 154"/>
                  <a:gd name="T3" fmla="*/ 112 h 112"/>
                  <a:gd name="T4" fmla="*/ 154 w 154"/>
                  <a:gd name="T5" fmla="*/ 0 h 112"/>
                  <a:gd name="T6" fmla="*/ 103 w 154"/>
                  <a:gd name="T7" fmla="*/ 0 h 112"/>
                  <a:gd name="T8" fmla="*/ 103 w 154"/>
                  <a:gd name="T9" fmla="*/ 47 h 112"/>
                  <a:gd name="T10" fmla="*/ 140 w 154"/>
                  <a:gd name="T11" fmla="*/ 99 h 112"/>
                  <a:gd name="T12" fmla="*/ 103 w 154"/>
                  <a:gd name="T13" fmla="*/ 99 h 112"/>
                  <a:gd name="T14" fmla="*/ 103 w 154"/>
                  <a:gd name="T15" fmla="*/ 112 h 112"/>
                  <a:gd name="T16" fmla="*/ 70 w 154"/>
                  <a:gd name="T17" fmla="*/ 112 h 112"/>
                  <a:gd name="T18" fmla="*/ 103 w 154"/>
                  <a:gd name="T19" fmla="*/ 112 h 112"/>
                  <a:gd name="T20" fmla="*/ 103 w 154"/>
                  <a:gd name="T21" fmla="*/ 99 h 112"/>
                  <a:gd name="T22" fmla="*/ 80 w 154"/>
                  <a:gd name="T23" fmla="*/ 99 h 112"/>
                  <a:gd name="T24" fmla="*/ 78 w 154"/>
                  <a:gd name="T25" fmla="*/ 96 h 112"/>
                  <a:gd name="T26" fmla="*/ 70 w 154"/>
                  <a:gd name="T27" fmla="*/ 85 h 112"/>
                  <a:gd name="T28" fmla="*/ 70 w 154"/>
                  <a:gd name="T29" fmla="*/ 92 h 112"/>
                  <a:gd name="T30" fmla="*/ 75 w 154"/>
                  <a:gd name="T31" fmla="*/ 99 h 112"/>
                  <a:gd name="T32" fmla="*/ 70 w 154"/>
                  <a:gd name="T33" fmla="*/ 99 h 112"/>
                  <a:gd name="T34" fmla="*/ 70 w 154"/>
                  <a:gd name="T35" fmla="*/ 112 h 112"/>
                  <a:gd name="T36" fmla="*/ 103 w 154"/>
                  <a:gd name="T37" fmla="*/ 0 h 112"/>
                  <a:gd name="T38" fmla="*/ 70 w 154"/>
                  <a:gd name="T39" fmla="*/ 0 h 112"/>
                  <a:gd name="T40" fmla="*/ 70 w 154"/>
                  <a:gd name="T41" fmla="*/ 72 h 112"/>
                  <a:gd name="T42" fmla="*/ 95 w 154"/>
                  <a:gd name="T43" fmla="*/ 37 h 112"/>
                  <a:gd name="T44" fmla="*/ 95 w 154"/>
                  <a:gd name="T45" fmla="*/ 37 h 112"/>
                  <a:gd name="T46" fmla="*/ 103 w 154"/>
                  <a:gd name="T47" fmla="*/ 47 h 112"/>
                  <a:gd name="T48" fmla="*/ 103 w 154"/>
                  <a:gd name="T49" fmla="*/ 0 h 112"/>
                  <a:gd name="T50" fmla="*/ 44 w 154"/>
                  <a:gd name="T51" fmla="*/ 112 h 112"/>
                  <a:gd name="T52" fmla="*/ 70 w 154"/>
                  <a:gd name="T53" fmla="*/ 112 h 112"/>
                  <a:gd name="T54" fmla="*/ 70 w 154"/>
                  <a:gd name="T55" fmla="*/ 99 h 112"/>
                  <a:gd name="T56" fmla="*/ 51 w 154"/>
                  <a:gd name="T57" fmla="*/ 99 h 112"/>
                  <a:gd name="T58" fmla="*/ 44 w 154"/>
                  <a:gd name="T59" fmla="*/ 99 h 112"/>
                  <a:gd name="T60" fmla="*/ 44 w 154"/>
                  <a:gd name="T61" fmla="*/ 112 h 112"/>
                  <a:gd name="T62" fmla="*/ 70 w 154"/>
                  <a:gd name="T63" fmla="*/ 0 h 112"/>
                  <a:gd name="T64" fmla="*/ 44 w 154"/>
                  <a:gd name="T65" fmla="*/ 0 h 112"/>
                  <a:gd name="T66" fmla="*/ 44 w 154"/>
                  <a:gd name="T67" fmla="*/ 19 h 112"/>
                  <a:gd name="T68" fmla="*/ 47 w 154"/>
                  <a:gd name="T69" fmla="*/ 27 h 112"/>
                  <a:gd name="T70" fmla="*/ 44 w 154"/>
                  <a:gd name="T71" fmla="*/ 35 h 112"/>
                  <a:gd name="T72" fmla="*/ 44 w 154"/>
                  <a:gd name="T73" fmla="*/ 56 h 112"/>
                  <a:gd name="T74" fmla="*/ 44 w 154"/>
                  <a:gd name="T75" fmla="*/ 56 h 112"/>
                  <a:gd name="T76" fmla="*/ 63 w 154"/>
                  <a:gd name="T77" fmla="*/ 82 h 112"/>
                  <a:gd name="T78" fmla="*/ 70 w 154"/>
                  <a:gd name="T79" fmla="*/ 92 h 112"/>
                  <a:gd name="T80" fmla="*/ 70 w 154"/>
                  <a:gd name="T81" fmla="*/ 85 h 112"/>
                  <a:gd name="T82" fmla="*/ 66 w 154"/>
                  <a:gd name="T83" fmla="*/ 78 h 112"/>
                  <a:gd name="T84" fmla="*/ 70 w 154"/>
                  <a:gd name="T85" fmla="*/ 72 h 112"/>
                  <a:gd name="T86" fmla="*/ 70 w 154"/>
                  <a:gd name="T87" fmla="*/ 0 h 112"/>
                  <a:gd name="T88" fmla="*/ 0 w 154"/>
                  <a:gd name="T89" fmla="*/ 112 h 112"/>
                  <a:gd name="T90" fmla="*/ 44 w 154"/>
                  <a:gd name="T91" fmla="*/ 112 h 112"/>
                  <a:gd name="T92" fmla="*/ 44 w 154"/>
                  <a:gd name="T93" fmla="*/ 99 h 112"/>
                  <a:gd name="T94" fmla="*/ 13 w 154"/>
                  <a:gd name="T95" fmla="*/ 99 h 112"/>
                  <a:gd name="T96" fmla="*/ 13 w 154"/>
                  <a:gd name="T97" fmla="*/ 99 h 112"/>
                  <a:gd name="T98" fmla="*/ 44 w 154"/>
                  <a:gd name="T99" fmla="*/ 56 h 112"/>
                  <a:gd name="T100" fmla="*/ 44 w 154"/>
                  <a:gd name="T101" fmla="*/ 35 h 112"/>
                  <a:gd name="T102" fmla="*/ 35 w 154"/>
                  <a:gd name="T103" fmla="*/ 39 h 112"/>
                  <a:gd name="T104" fmla="*/ 22 w 154"/>
                  <a:gd name="T105" fmla="*/ 27 h 112"/>
                  <a:gd name="T106" fmla="*/ 35 w 154"/>
                  <a:gd name="T107" fmla="*/ 15 h 112"/>
                  <a:gd name="T108" fmla="*/ 35 w 154"/>
                  <a:gd name="T109" fmla="*/ 15 h 112"/>
                  <a:gd name="T110" fmla="*/ 44 w 154"/>
                  <a:gd name="T111" fmla="*/ 19 h 112"/>
                  <a:gd name="T112" fmla="*/ 44 w 154"/>
                  <a:gd name="T113" fmla="*/ 0 h 112"/>
                  <a:gd name="T114" fmla="*/ 0 w 154"/>
                  <a:gd name="T115" fmla="*/ 0 h 112"/>
                  <a:gd name="T116" fmla="*/ 0 w 154"/>
                  <a:gd name="T1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112">
                    <a:moveTo>
                      <a:pt x="103" y="112"/>
                    </a:move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40" y="99"/>
                      <a:pt x="140" y="99"/>
                      <a:pt x="140" y="99"/>
                    </a:cubicBezTo>
                    <a:cubicBezTo>
                      <a:pt x="103" y="99"/>
                      <a:pt x="103" y="99"/>
                      <a:pt x="103" y="99"/>
                    </a:cubicBezTo>
                    <a:lnTo>
                      <a:pt x="103" y="112"/>
                    </a:lnTo>
                    <a:close/>
                    <a:moveTo>
                      <a:pt x="70" y="112"/>
                    </a:move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112"/>
                      <a:pt x="70" y="112"/>
                      <a:pt x="70" y="112"/>
                    </a:cubicBezTo>
                    <a:close/>
                    <a:moveTo>
                      <a:pt x="10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103" y="47"/>
                      <a:pt x="103" y="47"/>
                      <a:pt x="103" y="47"/>
                    </a:cubicBezTo>
                    <a:lnTo>
                      <a:pt x="103" y="0"/>
                    </a:lnTo>
                    <a:close/>
                    <a:moveTo>
                      <a:pt x="44" y="112"/>
                    </a:move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112"/>
                      <a:pt x="44" y="112"/>
                      <a:pt x="44" y="112"/>
                    </a:cubicBezTo>
                    <a:close/>
                    <a:moveTo>
                      <a:pt x="7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21"/>
                      <a:pt x="47" y="24"/>
                      <a:pt x="47" y="27"/>
                    </a:cubicBezTo>
                    <a:cubicBezTo>
                      <a:pt x="47" y="30"/>
                      <a:pt x="46" y="32"/>
                      <a:pt x="44" y="35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70" y="72"/>
                      <a:pt x="70" y="72"/>
                      <a:pt x="70" y="72"/>
                    </a:cubicBezTo>
                    <a:lnTo>
                      <a:pt x="70" y="0"/>
                    </a:lnTo>
                    <a:close/>
                    <a:moveTo>
                      <a:pt x="0" y="112"/>
                    </a:move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2" y="37"/>
                      <a:pt x="38" y="39"/>
                      <a:pt x="35" y="39"/>
                    </a:cubicBezTo>
                    <a:cubicBezTo>
                      <a:pt x="28" y="39"/>
                      <a:pt x="22" y="34"/>
                      <a:pt x="22" y="27"/>
                    </a:cubicBezTo>
                    <a:cubicBezTo>
                      <a:pt x="22" y="20"/>
                      <a:pt x="28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8" y="15"/>
                      <a:pt x="42" y="17"/>
                      <a:pt x="44" y="1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2" name="Freeform 323"/>
              <p:cNvSpPr>
                <a:spLocks noEditPoints="1"/>
              </p:cNvSpPr>
              <p:nvPr/>
            </p:nvSpPr>
            <p:spPr bwMode="auto">
              <a:xfrm>
                <a:off x="-5237163" y="4356100"/>
                <a:ext cx="585787" cy="561975"/>
              </a:xfrm>
              <a:custGeom>
                <a:avLst/>
                <a:gdLst>
                  <a:gd name="T0" fmla="*/ 80 w 156"/>
                  <a:gd name="T1" fmla="*/ 147 h 150"/>
                  <a:gd name="T2" fmla="*/ 107 w 156"/>
                  <a:gd name="T3" fmla="*/ 145 h 150"/>
                  <a:gd name="T4" fmla="*/ 133 w 156"/>
                  <a:gd name="T5" fmla="*/ 104 h 150"/>
                  <a:gd name="T6" fmla="*/ 156 w 156"/>
                  <a:gd name="T7" fmla="*/ 0 h 150"/>
                  <a:gd name="T8" fmla="*/ 80 w 156"/>
                  <a:gd name="T9" fmla="*/ 17 h 150"/>
                  <a:gd name="T10" fmla="*/ 80 w 156"/>
                  <a:gd name="T11" fmla="*/ 32 h 150"/>
                  <a:gd name="T12" fmla="*/ 136 w 156"/>
                  <a:gd name="T13" fmla="*/ 20 h 150"/>
                  <a:gd name="T14" fmla="*/ 119 w 156"/>
                  <a:gd name="T15" fmla="*/ 97 h 150"/>
                  <a:gd name="T16" fmla="*/ 105 w 156"/>
                  <a:gd name="T17" fmla="*/ 127 h 150"/>
                  <a:gd name="T18" fmla="*/ 80 w 156"/>
                  <a:gd name="T19" fmla="*/ 130 h 150"/>
                  <a:gd name="T20" fmla="*/ 80 w 156"/>
                  <a:gd name="T21" fmla="*/ 147 h 150"/>
                  <a:gd name="T22" fmla="*/ 80 w 156"/>
                  <a:gd name="T23" fmla="*/ 111 h 150"/>
                  <a:gd name="T24" fmla="*/ 80 w 156"/>
                  <a:gd name="T25" fmla="*/ 96 h 150"/>
                  <a:gd name="T26" fmla="*/ 107 w 156"/>
                  <a:gd name="T27" fmla="*/ 96 h 150"/>
                  <a:gd name="T28" fmla="*/ 103 w 156"/>
                  <a:gd name="T29" fmla="*/ 109 h 150"/>
                  <a:gd name="T30" fmla="*/ 96 w 156"/>
                  <a:gd name="T31" fmla="*/ 111 h 150"/>
                  <a:gd name="T32" fmla="*/ 80 w 156"/>
                  <a:gd name="T33" fmla="*/ 111 h 150"/>
                  <a:gd name="T34" fmla="*/ 80 w 156"/>
                  <a:gd name="T35" fmla="*/ 86 h 150"/>
                  <a:gd name="T36" fmla="*/ 80 w 156"/>
                  <a:gd name="T37" fmla="*/ 45 h 150"/>
                  <a:gd name="T38" fmla="*/ 88 w 156"/>
                  <a:gd name="T39" fmla="*/ 43 h 150"/>
                  <a:gd name="T40" fmla="*/ 88 w 156"/>
                  <a:gd name="T41" fmla="*/ 58 h 150"/>
                  <a:gd name="T42" fmla="*/ 105 w 156"/>
                  <a:gd name="T43" fmla="*/ 41 h 150"/>
                  <a:gd name="T44" fmla="*/ 121 w 156"/>
                  <a:gd name="T45" fmla="*/ 35 h 150"/>
                  <a:gd name="T46" fmla="*/ 115 w 156"/>
                  <a:gd name="T47" fmla="*/ 51 h 150"/>
                  <a:gd name="T48" fmla="*/ 98 w 156"/>
                  <a:gd name="T49" fmla="*/ 68 h 150"/>
                  <a:gd name="T50" fmla="*/ 113 w 156"/>
                  <a:gd name="T51" fmla="*/ 68 h 150"/>
                  <a:gd name="T52" fmla="*/ 109 w 156"/>
                  <a:gd name="T53" fmla="*/ 83 h 150"/>
                  <a:gd name="T54" fmla="*/ 96 w 156"/>
                  <a:gd name="T55" fmla="*/ 84 h 150"/>
                  <a:gd name="T56" fmla="*/ 82 w 156"/>
                  <a:gd name="T57" fmla="*/ 84 h 150"/>
                  <a:gd name="T58" fmla="*/ 80 w 156"/>
                  <a:gd name="T59" fmla="*/ 86 h 150"/>
                  <a:gd name="T60" fmla="*/ 19 w 156"/>
                  <a:gd name="T61" fmla="*/ 137 h 150"/>
                  <a:gd name="T62" fmla="*/ 24 w 156"/>
                  <a:gd name="T63" fmla="*/ 142 h 150"/>
                  <a:gd name="T64" fmla="*/ 50 w 156"/>
                  <a:gd name="T65" fmla="*/ 116 h 150"/>
                  <a:gd name="T66" fmla="*/ 80 w 156"/>
                  <a:gd name="T67" fmla="*/ 147 h 150"/>
                  <a:gd name="T68" fmla="*/ 80 w 156"/>
                  <a:gd name="T69" fmla="*/ 130 h 150"/>
                  <a:gd name="T70" fmla="*/ 67 w 156"/>
                  <a:gd name="T71" fmla="*/ 111 h 150"/>
                  <a:gd name="T72" fmla="*/ 80 w 156"/>
                  <a:gd name="T73" fmla="*/ 111 h 150"/>
                  <a:gd name="T74" fmla="*/ 80 w 156"/>
                  <a:gd name="T75" fmla="*/ 96 h 150"/>
                  <a:gd name="T76" fmla="*/ 70 w 156"/>
                  <a:gd name="T77" fmla="*/ 96 h 150"/>
                  <a:gd name="T78" fmla="*/ 80 w 156"/>
                  <a:gd name="T79" fmla="*/ 86 h 150"/>
                  <a:gd name="T80" fmla="*/ 80 w 156"/>
                  <a:gd name="T81" fmla="*/ 45 h 150"/>
                  <a:gd name="T82" fmla="*/ 73 w 156"/>
                  <a:gd name="T83" fmla="*/ 47 h 150"/>
                  <a:gd name="T84" fmla="*/ 72 w 156"/>
                  <a:gd name="T85" fmla="*/ 61 h 150"/>
                  <a:gd name="T86" fmla="*/ 72 w 156"/>
                  <a:gd name="T87" fmla="*/ 74 h 150"/>
                  <a:gd name="T88" fmla="*/ 60 w 156"/>
                  <a:gd name="T89" fmla="*/ 86 h 150"/>
                  <a:gd name="T90" fmla="*/ 60 w 156"/>
                  <a:gd name="T91" fmla="*/ 49 h 150"/>
                  <a:gd name="T92" fmla="*/ 47 w 156"/>
                  <a:gd name="T93" fmla="*/ 53 h 150"/>
                  <a:gd name="T94" fmla="*/ 45 w 156"/>
                  <a:gd name="T95" fmla="*/ 60 h 150"/>
                  <a:gd name="T96" fmla="*/ 45 w 156"/>
                  <a:gd name="T97" fmla="*/ 89 h 150"/>
                  <a:gd name="T98" fmla="*/ 29 w 156"/>
                  <a:gd name="T99" fmla="*/ 51 h 150"/>
                  <a:gd name="T100" fmla="*/ 29 w 156"/>
                  <a:gd name="T101" fmla="*/ 51 h 150"/>
                  <a:gd name="T102" fmla="*/ 59 w 156"/>
                  <a:gd name="T103" fmla="*/ 38 h 150"/>
                  <a:gd name="T104" fmla="*/ 80 w 156"/>
                  <a:gd name="T105" fmla="*/ 32 h 150"/>
                  <a:gd name="T106" fmla="*/ 80 w 156"/>
                  <a:gd name="T107" fmla="*/ 17 h 150"/>
                  <a:gd name="T108" fmla="*/ 52 w 156"/>
                  <a:gd name="T109" fmla="*/ 24 h 150"/>
                  <a:gd name="T110" fmla="*/ 11 w 156"/>
                  <a:gd name="T111" fmla="*/ 49 h 150"/>
                  <a:gd name="T112" fmla="*/ 40 w 156"/>
                  <a:gd name="T113" fmla="*/ 106 h 150"/>
                  <a:gd name="T114" fmla="*/ 14 w 156"/>
                  <a:gd name="T115" fmla="*/ 132 h 150"/>
                  <a:gd name="T116" fmla="*/ 19 w 156"/>
                  <a:gd name="T117" fmla="*/ 13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150">
                    <a:moveTo>
                      <a:pt x="80" y="147"/>
                    </a:moveTo>
                    <a:cubicBezTo>
                      <a:pt x="88" y="150"/>
                      <a:pt x="98" y="149"/>
                      <a:pt x="107" y="145"/>
                    </a:cubicBezTo>
                    <a:cubicBezTo>
                      <a:pt x="124" y="137"/>
                      <a:pt x="128" y="121"/>
                      <a:pt x="133" y="104"/>
                    </a:cubicBezTo>
                    <a:cubicBezTo>
                      <a:pt x="141" y="70"/>
                      <a:pt x="149" y="35"/>
                      <a:pt x="156" y="0"/>
                    </a:cubicBezTo>
                    <a:cubicBezTo>
                      <a:pt x="130" y="5"/>
                      <a:pt x="105" y="11"/>
                      <a:pt x="80" y="1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99" y="27"/>
                      <a:pt x="118" y="23"/>
                      <a:pt x="136" y="20"/>
                    </a:cubicBezTo>
                    <a:cubicBezTo>
                      <a:pt x="132" y="46"/>
                      <a:pt x="125" y="72"/>
                      <a:pt x="119" y="97"/>
                    </a:cubicBezTo>
                    <a:cubicBezTo>
                      <a:pt x="116" y="108"/>
                      <a:pt x="114" y="120"/>
                      <a:pt x="105" y="127"/>
                    </a:cubicBezTo>
                    <a:cubicBezTo>
                      <a:pt x="97" y="133"/>
                      <a:pt x="88" y="134"/>
                      <a:pt x="80" y="130"/>
                    </a:cubicBezTo>
                    <a:cubicBezTo>
                      <a:pt x="80" y="147"/>
                      <a:pt x="80" y="147"/>
                      <a:pt x="80" y="147"/>
                    </a:cubicBezTo>
                    <a:close/>
                    <a:moveTo>
                      <a:pt x="80" y="111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6" y="100"/>
                      <a:pt x="104" y="105"/>
                      <a:pt x="103" y="109"/>
                    </a:cubicBezTo>
                    <a:cubicBezTo>
                      <a:pt x="102" y="112"/>
                      <a:pt x="99" y="111"/>
                      <a:pt x="96" y="111"/>
                    </a:cubicBezTo>
                    <a:cubicBezTo>
                      <a:pt x="80" y="111"/>
                      <a:pt x="80" y="111"/>
                      <a:pt x="80" y="111"/>
                    </a:cubicBezTo>
                    <a:close/>
                    <a:moveTo>
                      <a:pt x="80" y="86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4" y="52"/>
                      <a:pt x="100" y="46"/>
                      <a:pt x="105" y="41"/>
                    </a:cubicBezTo>
                    <a:cubicBezTo>
                      <a:pt x="110" y="36"/>
                      <a:pt x="115" y="36"/>
                      <a:pt x="121" y="35"/>
                    </a:cubicBezTo>
                    <a:cubicBezTo>
                      <a:pt x="120" y="41"/>
                      <a:pt x="120" y="47"/>
                      <a:pt x="115" y="51"/>
                    </a:cubicBezTo>
                    <a:cubicBezTo>
                      <a:pt x="110" y="57"/>
                      <a:pt x="104" y="62"/>
                      <a:pt x="98" y="68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112" y="73"/>
                      <a:pt x="111" y="78"/>
                      <a:pt x="109" y="83"/>
                    </a:cubicBezTo>
                    <a:cubicBezTo>
                      <a:pt x="108" y="85"/>
                      <a:pt x="98" y="84"/>
                      <a:pt x="96" y="84"/>
                    </a:cubicBezTo>
                    <a:cubicBezTo>
                      <a:pt x="93" y="84"/>
                      <a:pt x="84" y="83"/>
                      <a:pt x="82" y="84"/>
                    </a:cubicBezTo>
                    <a:lnTo>
                      <a:pt x="80" y="86"/>
                    </a:lnTo>
                    <a:close/>
                    <a:moveTo>
                      <a:pt x="19" y="137"/>
                    </a:moveTo>
                    <a:cubicBezTo>
                      <a:pt x="24" y="142"/>
                      <a:pt x="24" y="142"/>
                      <a:pt x="24" y="142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4" y="131"/>
                      <a:pt x="66" y="143"/>
                      <a:pt x="80" y="147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3" y="127"/>
                      <a:pt x="67" y="120"/>
                      <a:pt x="67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1" y="48"/>
                      <a:pt x="72" y="59"/>
                      <a:pt x="72" y="61"/>
                    </a:cubicBezTo>
                    <a:cubicBezTo>
                      <a:pt x="72" y="63"/>
                      <a:pt x="74" y="72"/>
                      <a:pt x="72" y="74"/>
                    </a:cubicBezTo>
                    <a:cubicBezTo>
                      <a:pt x="68" y="78"/>
                      <a:pt x="64" y="82"/>
                      <a:pt x="60" y="86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6" y="50"/>
                      <a:pt x="51" y="52"/>
                      <a:pt x="47" y="53"/>
                    </a:cubicBezTo>
                    <a:cubicBezTo>
                      <a:pt x="44" y="54"/>
                      <a:pt x="45" y="57"/>
                      <a:pt x="45" y="60"/>
                    </a:cubicBezTo>
                    <a:cubicBezTo>
                      <a:pt x="45" y="70"/>
                      <a:pt x="45" y="80"/>
                      <a:pt x="45" y="89"/>
                    </a:cubicBezTo>
                    <a:cubicBezTo>
                      <a:pt x="26" y="88"/>
                      <a:pt x="17" y="66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6" y="42"/>
                      <a:pt x="48" y="40"/>
                      <a:pt x="59" y="38"/>
                    </a:cubicBezTo>
                    <a:cubicBezTo>
                      <a:pt x="66" y="36"/>
                      <a:pt x="73" y="34"/>
                      <a:pt x="80" y="32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1" y="19"/>
                      <a:pt x="62" y="21"/>
                      <a:pt x="52" y="24"/>
                    </a:cubicBezTo>
                    <a:cubicBezTo>
                      <a:pt x="36" y="28"/>
                      <a:pt x="19" y="32"/>
                      <a:pt x="11" y="49"/>
                    </a:cubicBezTo>
                    <a:cubicBezTo>
                      <a:pt x="0" y="73"/>
                      <a:pt x="16" y="100"/>
                      <a:pt x="40" y="106"/>
                    </a:cubicBezTo>
                    <a:cubicBezTo>
                      <a:pt x="14" y="132"/>
                      <a:pt x="14" y="132"/>
                      <a:pt x="14" y="132"/>
                    </a:cubicBezTo>
                    <a:lnTo>
                      <a:pt x="19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3" name="Freeform 324"/>
              <p:cNvSpPr>
                <a:spLocks/>
              </p:cNvSpPr>
              <p:nvPr/>
            </p:nvSpPr>
            <p:spPr bwMode="auto">
              <a:xfrm>
                <a:off x="-2674938" y="6529388"/>
                <a:ext cx="60325" cy="192088"/>
              </a:xfrm>
              <a:custGeom>
                <a:avLst/>
                <a:gdLst>
                  <a:gd name="T0" fmla="*/ 16 w 16"/>
                  <a:gd name="T1" fmla="*/ 51 h 51"/>
                  <a:gd name="T2" fmla="*/ 16 w 16"/>
                  <a:gd name="T3" fmla="*/ 0 h 51"/>
                  <a:gd name="T4" fmla="*/ 8 w 16"/>
                  <a:gd name="T5" fmla="*/ 0 h 51"/>
                  <a:gd name="T6" fmla="*/ 0 w 16"/>
                  <a:gd name="T7" fmla="*/ 0 h 51"/>
                  <a:gd name="T8" fmla="*/ 0 w 16"/>
                  <a:gd name="T9" fmla="*/ 51 h 51"/>
                  <a:gd name="T10" fmla="*/ 8 w 16"/>
                  <a:gd name="T11" fmla="*/ 51 h 51"/>
                  <a:gd name="T12" fmla="*/ 16 w 1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1">
                    <a:moveTo>
                      <a:pt x="16" y="5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51"/>
                      <a:pt x="5" y="51"/>
                      <a:pt x="8" y="51"/>
                    </a:cubicBezTo>
                    <a:cubicBezTo>
                      <a:pt x="11" y="51"/>
                      <a:pt x="13" y="51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4" name="Freeform 325"/>
              <p:cNvSpPr>
                <a:spLocks/>
              </p:cNvSpPr>
              <p:nvPr/>
            </p:nvSpPr>
            <p:spPr bwMode="auto">
              <a:xfrm>
                <a:off x="-2922588" y="6097588"/>
                <a:ext cx="555625" cy="412750"/>
              </a:xfrm>
              <a:custGeom>
                <a:avLst/>
                <a:gdLst>
                  <a:gd name="T0" fmla="*/ 148 w 148"/>
                  <a:gd name="T1" fmla="*/ 36 h 110"/>
                  <a:gd name="T2" fmla="*/ 138 w 148"/>
                  <a:gd name="T3" fmla="*/ 0 h 110"/>
                  <a:gd name="T4" fmla="*/ 106 w 148"/>
                  <a:gd name="T5" fmla="*/ 18 h 110"/>
                  <a:gd name="T6" fmla="*/ 74 w 148"/>
                  <a:gd name="T7" fmla="*/ 0 h 110"/>
                  <a:gd name="T8" fmla="*/ 42 w 148"/>
                  <a:gd name="T9" fmla="*/ 18 h 110"/>
                  <a:gd name="T10" fmla="*/ 10 w 148"/>
                  <a:gd name="T11" fmla="*/ 0 h 110"/>
                  <a:gd name="T12" fmla="*/ 0 w 148"/>
                  <a:gd name="T13" fmla="*/ 36 h 110"/>
                  <a:gd name="T14" fmla="*/ 66 w 148"/>
                  <a:gd name="T15" fmla="*/ 110 h 110"/>
                  <a:gd name="T16" fmla="*/ 74 w 148"/>
                  <a:gd name="T17" fmla="*/ 110 h 110"/>
                  <a:gd name="T18" fmla="*/ 82 w 148"/>
                  <a:gd name="T19" fmla="*/ 110 h 110"/>
                  <a:gd name="T20" fmla="*/ 148 w 148"/>
                  <a:gd name="T21" fmla="*/ 3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10">
                    <a:moveTo>
                      <a:pt x="148" y="36"/>
                    </a:moveTo>
                    <a:cubicBezTo>
                      <a:pt x="148" y="23"/>
                      <a:pt x="144" y="11"/>
                      <a:pt x="138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1"/>
                      <a:pt x="0" y="23"/>
                      <a:pt x="0" y="36"/>
                    </a:cubicBezTo>
                    <a:cubicBezTo>
                      <a:pt x="0" y="74"/>
                      <a:pt x="29" y="106"/>
                      <a:pt x="66" y="110"/>
                    </a:cubicBezTo>
                    <a:cubicBezTo>
                      <a:pt x="69" y="110"/>
                      <a:pt x="71" y="110"/>
                      <a:pt x="74" y="110"/>
                    </a:cubicBezTo>
                    <a:cubicBezTo>
                      <a:pt x="77" y="110"/>
                      <a:pt x="79" y="110"/>
                      <a:pt x="82" y="110"/>
                    </a:cubicBezTo>
                    <a:cubicBezTo>
                      <a:pt x="119" y="106"/>
                      <a:pt x="148" y="74"/>
                      <a:pt x="14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5" name="Freeform 326"/>
              <p:cNvSpPr>
                <a:spLocks/>
              </p:cNvSpPr>
              <p:nvPr/>
            </p:nvSpPr>
            <p:spPr bwMode="auto">
              <a:xfrm>
                <a:off x="-2806700" y="6537325"/>
                <a:ext cx="115887" cy="115888"/>
              </a:xfrm>
              <a:custGeom>
                <a:avLst/>
                <a:gdLst>
                  <a:gd name="T0" fmla="*/ 30 w 31"/>
                  <a:gd name="T1" fmla="*/ 29 h 31"/>
                  <a:gd name="T2" fmla="*/ 23 w 31"/>
                  <a:gd name="T3" fmla="*/ 8 h 31"/>
                  <a:gd name="T4" fmla="*/ 2 w 31"/>
                  <a:gd name="T5" fmla="*/ 1 h 31"/>
                  <a:gd name="T6" fmla="*/ 8 w 31"/>
                  <a:gd name="T7" fmla="*/ 23 h 31"/>
                  <a:gd name="T8" fmla="*/ 30 w 31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29"/>
                    </a:moveTo>
                    <a:cubicBezTo>
                      <a:pt x="31" y="22"/>
                      <a:pt x="29" y="14"/>
                      <a:pt x="23" y="8"/>
                    </a:cubicBezTo>
                    <a:cubicBezTo>
                      <a:pt x="17" y="2"/>
                      <a:pt x="9" y="0"/>
                      <a:pt x="2" y="1"/>
                    </a:cubicBezTo>
                    <a:cubicBezTo>
                      <a:pt x="0" y="9"/>
                      <a:pt x="3" y="17"/>
                      <a:pt x="8" y="23"/>
                    </a:cubicBezTo>
                    <a:cubicBezTo>
                      <a:pt x="14" y="28"/>
                      <a:pt x="22" y="31"/>
                      <a:pt x="3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6" name="Freeform 327"/>
              <p:cNvSpPr>
                <a:spLocks/>
              </p:cNvSpPr>
              <p:nvPr/>
            </p:nvSpPr>
            <p:spPr bwMode="auto">
              <a:xfrm>
                <a:off x="-2600325" y="6537325"/>
                <a:ext cx="115887" cy="115888"/>
              </a:xfrm>
              <a:custGeom>
                <a:avLst/>
                <a:gdLst>
                  <a:gd name="T0" fmla="*/ 23 w 31"/>
                  <a:gd name="T1" fmla="*/ 23 h 31"/>
                  <a:gd name="T2" fmla="*/ 29 w 31"/>
                  <a:gd name="T3" fmla="*/ 1 h 31"/>
                  <a:gd name="T4" fmla="*/ 8 w 31"/>
                  <a:gd name="T5" fmla="*/ 8 h 31"/>
                  <a:gd name="T6" fmla="*/ 1 w 31"/>
                  <a:gd name="T7" fmla="*/ 29 h 31"/>
                  <a:gd name="T8" fmla="*/ 23 w 31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3" y="23"/>
                    </a:moveTo>
                    <a:cubicBezTo>
                      <a:pt x="29" y="17"/>
                      <a:pt x="31" y="9"/>
                      <a:pt x="29" y="1"/>
                    </a:cubicBezTo>
                    <a:cubicBezTo>
                      <a:pt x="22" y="0"/>
                      <a:pt x="14" y="2"/>
                      <a:pt x="8" y="8"/>
                    </a:cubicBezTo>
                    <a:cubicBezTo>
                      <a:pt x="2" y="14"/>
                      <a:pt x="0" y="22"/>
                      <a:pt x="1" y="29"/>
                    </a:cubicBezTo>
                    <a:cubicBezTo>
                      <a:pt x="9" y="31"/>
                      <a:pt x="17" y="28"/>
                      <a:pt x="2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7" name="Freeform 328"/>
              <p:cNvSpPr>
                <a:spLocks/>
              </p:cNvSpPr>
              <p:nvPr/>
            </p:nvSpPr>
            <p:spPr bwMode="auto">
              <a:xfrm>
                <a:off x="-2806700" y="6738938"/>
                <a:ext cx="322262" cy="95250"/>
              </a:xfrm>
              <a:custGeom>
                <a:avLst/>
                <a:gdLst>
                  <a:gd name="T0" fmla="*/ 51 w 86"/>
                  <a:gd name="T1" fmla="*/ 0 h 25"/>
                  <a:gd name="T2" fmla="*/ 43 w 86"/>
                  <a:gd name="T3" fmla="*/ 0 h 25"/>
                  <a:gd name="T4" fmla="*/ 35 w 86"/>
                  <a:gd name="T5" fmla="*/ 0 h 25"/>
                  <a:gd name="T6" fmla="*/ 0 w 86"/>
                  <a:gd name="T7" fmla="*/ 25 h 25"/>
                  <a:gd name="T8" fmla="*/ 86 w 86"/>
                  <a:gd name="T9" fmla="*/ 25 h 25"/>
                  <a:gd name="T10" fmla="*/ 51 w 8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1" y="0"/>
                    </a:moveTo>
                    <a:cubicBezTo>
                      <a:pt x="48" y="0"/>
                      <a:pt x="46" y="0"/>
                      <a:pt x="43" y="0"/>
                    </a:cubicBezTo>
                    <a:cubicBezTo>
                      <a:pt x="40" y="0"/>
                      <a:pt x="38" y="0"/>
                      <a:pt x="35" y="0"/>
                    </a:cubicBezTo>
                    <a:cubicBezTo>
                      <a:pt x="15" y="2"/>
                      <a:pt x="0" y="13"/>
                      <a:pt x="0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13"/>
                      <a:pt x="71" y="2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8" name="Freeform 329"/>
              <p:cNvSpPr>
                <a:spLocks/>
              </p:cNvSpPr>
              <p:nvPr/>
            </p:nvSpPr>
            <p:spPr bwMode="auto">
              <a:xfrm>
                <a:off x="-5410200" y="3240087"/>
                <a:ext cx="323850" cy="244475"/>
              </a:xfrm>
              <a:custGeom>
                <a:avLst/>
                <a:gdLst>
                  <a:gd name="T0" fmla="*/ 43 w 86"/>
                  <a:gd name="T1" fmla="*/ 0 h 65"/>
                  <a:gd name="T2" fmla="*/ 0 w 86"/>
                  <a:gd name="T3" fmla="*/ 44 h 65"/>
                  <a:gd name="T4" fmla="*/ 5 w 86"/>
                  <a:gd name="T5" fmla="*/ 64 h 65"/>
                  <a:gd name="T6" fmla="*/ 5 w 86"/>
                  <a:gd name="T7" fmla="*/ 53 h 65"/>
                  <a:gd name="T8" fmla="*/ 7 w 86"/>
                  <a:gd name="T9" fmla="*/ 47 h 65"/>
                  <a:gd name="T10" fmla="*/ 7 w 86"/>
                  <a:gd name="T11" fmla="*/ 44 h 65"/>
                  <a:gd name="T12" fmla="*/ 43 w 86"/>
                  <a:gd name="T13" fmla="*/ 7 h 65"/>
                  <a:gd name="T14" fmla="*/ 79 w 86"/>
                  <a:gd name="T15" fmla="*/ 44 h 65"/>
                  <a:gd name="T16" fmla="*/ 79 w 86"/>
                  <a:gd name="T17" fmla="*/ 47 h 65"/>
                  <a:gd name="T18" fmla="*/ 80 w 86"/>
                  <a:gd name="T19" fmla="*/ 53 h 65"/>
                  <a:gd name="T20" fmla="*/ 80 w 86"/>
                  <a:gd name="T21" fmla="*/ 65 h 65"/>
                  <a:gd name="T22" fmla="*/ 86 w 86"/>
                  <a:gd name="T23" fmla="*/ 44 h 65"/>
                  <a:gd name="T24" fmla="*/ 43 w 86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65">
                    <a:moveTo>
                      <a:pt x="43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51"/>
                      <a:pt x="1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4"/>
                    </a:cubicBezTo>
                    <a:cubicBezTo>
                      <a:pt x="7" y="24"/>
                      <a:pt x="23" y="7"/>
                      <a:pt x="43" y="7"/>
                    </a:cubicBezTo>
                    <a:cubicBezTo>
                      <a:pt x="63" y="7"/>
                      <a:pt x="79" y="24"/>
                      <a:pt x="79" y="44"/>
                    </a:cubicBezTo>
                    <a:cubicBezTo>
                      <a:pt x="79" y="45"/>
                      <a:pt x="79" y="46"/>
                      <a:pt x="79" y="47"/>
                    </a:cubicBezTo>
                    <a:cubicBezTo>
                      <a:pt x="80" y="49"/>
                      <a:pt x="80" y="51"/>
                      <a:pt x="80" y="53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58"/>
                      <a:pt x="86" y="51"/>
                      <a:pt x="86" y="44"/>
                    </a:cubicBezTo>
                    <a:cubicBezTo>
                      <a:pt x="86" y="20"/>
                      <a:pt x="67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69" name="Freeform 330"/>
              <p:cNvSpPr>
                <a:spLocks/>
              </p:cNvSpPr>
              <p:nvPr/>
            </p:nvSpPr>
            <p:spPr bwMode="auto">
              <a:xfrm>
                <a:off x="-5383213" y="3405187"/>
                <a:ext cx="71437" cy="128588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2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  <p:sp>
            <p:nvSpPr>
              <p:cNvPr id="70" name="Freeform 331"/>
              <p:cNvSpPr>
                <a:spLocks/>
              </p:cNvSpPr>
              <p:nvPr/>
            </p:nvSpPr>
            <p:spPr bwMode="auto">
              <a:xfrm>
                <a:off x="-5187950" y="3405187"/>
                <a:ext cx="71437" cy="128588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dirty="0"/>
              </a:p>
            </p:txBody>
          </p:sp>
        </p:grpSp>
        <p:sp>
          <p:nvSpPr>
            <p:cNvPr id="8" name="AutoShape 117"/>
            <p:cNvSpPr>
              <a:spLocks/>
            </p:cNvSpPr>
            <p:nvPr/>
          </p:nvSpPr>
          <p:spPr bwMode="auto">
            <a:xfrm>
              <a:off x="2593362" y="2622426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defTabSz="40820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0164" y="3003399"/>
              <a:ext cx="718007" cy="389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</p:grpSp>
      <p:sp>
        <p:nvSpPr>
          <p:cNvPr id="420" name="مربع نص 419"/>
          <p:cNvSpPr txBox="1"/>
          <p:nvPr/>
        </p:nvSpPr>
        <p:spPr>
          <a:xfrm>
            <a:off x="11851791" y="5555893"/>
            <a:ext cx="8607972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Dr. Yehia Amer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Dr. Hazim Albaz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Dr. Tamer Fatayer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Dr. Hassan Dawood</a:t>
            </a:r>
            <a:endParaRPr lang="ar-SA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1" name="صورة 420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953" y="-83619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6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1668"/>
            <a:ext cx="24384000" cy="8544911"/>
          </a:xfrm>
          <a:prstGeom prst="rect">
            <a:avLst/>
          </a:prstGeom>
          <a:solidFill>
            <a:schemeClr val="accent6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0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DEMO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48296" y="5882878"/>
            <a:ext cx="14633573" cy="1950244"/>
          </a:xfrm>
          <a:prstGeom prst="rect">
            <a:avLst/>
          </a:prstGeom>
        </p:spPr>
        <p:txBody>
          <a:bodyPr vert="horz" lIns="163282" tIns="81641" rIns="163282" bIns="8164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378" y="0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866967" y="-433500"/>
            <a:ext cx="13922477" cy="11131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1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9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‍</a:t>
            </a:r>
            <a:r>
              <a:rPr kumimoji="0" lang="en-US" sz="7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💻</a:t>
            </a:r>
            <a:endParaRPr kumimoji="0" lang="ar-SA" sz="7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634470" y="9887594"/>
            <a:ext cx="2357808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1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</a:t>
            </a:r>
            <a:r>
              <a:rPr kumimoji="0" lang="en-US" sz="9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You for Watching❤</a:t>
            </a:r>
            <a:endParaRPr kumimoji="0" lang="ar-SA" sz="9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723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35CB1-5BFA-4900-BBD3-6AD47A21FA67}"/>
              </a:ext>
            </a:extLst>
          </p:cNvPr>
          <p:cNvSpPr txBox="1">
            <a:spLocks/>
          </p:cNvSpPr>
          <p:nvPr/>
        </p:nvSpPr>
        <p:spPr>
          <a:xfrm>
            <a:off x="5110184" y="493516"/>
            <a:ext cx="16942992" cy="181258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>
                <a:solidFill>
                  <a:srgbClr val="023B80"/>
                </a:solidFill>
                <a:latin typeface="Century Schoolbook" panose="02040604050505020304" pitchFamily="18" charset="0"/>
                <a:ea typeface="Adobe Fan Heiti Std B" panose="020B0700000000000000" pitchFamily="34" charset="-128"/>
              </a:rPr>
              <a:t>ABOUT THE TEAM</a:t>
            </a:r>
            <a:r>
              <a:rPr lang="en-US" sz="7200" b="1" dirty="0">
                <a:solidFill>
                  <a:srgbClr val="023B80"/>
                </a:solidFill>
                <a:latin typeface="Century Schoolbook" panose="02040604050505020304" pitchFamily="18" charset="0"/>
                <a:ea typeface="Adobe Fan Heiti Std B" panose="020B0700000000000000" pitchFamily="34" charset="-128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3D6DD81-A801-4434-BF8B-CACC461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06916" y="915074"/>
            <a:ext cx="834104" cy="943126"/>
          </a:xfrm>
        </p:spPr>
        <p:txBody>
          <a:bodyPr/>
          <a:lstStyle/>
          <a:p>
            <a:pPr rtl="0"/>
            <a:fld id="{5DE872C3-2ED1-43FB-B3C4-BA6F078D7CD3}" type="slidenum">
              <a:rPr lang="en-US">
                <a:solidFill>
                  <a:prstClr val="white"/>
                </a:solidFill>
                <a:latin typeface="Calibri"/>
              </a:rPr>
              <a:pPr rtl="0"/>
              <a:t>2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xmlns="" id="{9137B726-A0B4-47CF-94E7-B98D250031FC}"/>
              </a:ext>
            </a:extLst>
          </p:cNvPr>
          <p:cNvGrpSpPr/>
          <p:nvPr/>
        </p:nvGrpSpPr>
        <p:grpSpPr>
          <a:xfrm>
            <a:off x="14070241" y="2439864"/>
            <a:ext cx="5585122" cy="4792818"/>
            <a:chOff x="2199469" y="1616814"/>
            <a:chExt cx="3920739" cy="3195216"/>
          </a:xfrm>
        </p:grpSpPr>
        <p:sp>
          <p:nvSpPr>
            <p:cNvPr id="5" name="TextBox 36">
              <a:extLst>
                <a:ext uri="{FF2B5EF4-FFF2-40B4-BE49-F238E27FC236}">
                  <a16:creationId xmlns:a16="http://schemas.microsoft.com/office/drawing/2014/main" xmlns="" id="{4E3E22AD-BCA9-41B3-B64B-35994260275A}"/>
                </a:ext>
              </a:extLst>
            </p:cNvPr>
            <p:cNvSpPr txBox="1"/>
            <p:nvPr/>
          </p:nvSpPr>
          <p:spPr>
            <a:xfrm>
              <a:off x="2199469" y="1616814"/>
              <a:ext cx="3769991" cy="636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vi-VN" sz="5600" b="1" dirty="0">
                  <a:solidFill>
                    <a:srgbClr val="6A5DAE"/>
                  </a:solidFill>
                  <a:latin typeface="Source Sans Pro"/>
                </a:rPr>
                <a:t>Haifa M.Ahmed</a:t>
              </a:r>
              <a:endParaRPr lang="en-US" sz="5600" b="1" dirty="0">
                <a:solidFill>
                  <a:srgbClr val="6A5DAE"/>
                </a:solidFill>
                <a:latin typeface="Source Sans Pro"/>
              </a:endParaRPr>
            </a:p>
          </p:txBody>
        </p:sp>
        <p:sp>
          <p:nvSpPr>
            <p:cNvPr id="6" name="TextBox 37">
              <a:extLst>
                <a:ext uri="{FF2B5EF4-FFF2-40B4-BE49-F238E27FC236}">
                  <a16:creationId xmlns:a16="http://schemas.microsoft.com/office/drawing/2014/main" xmlns="" id="{271A7FD3-4CB0-4C1D-A4DE-862E307C37BF}"/>
                </a:ext>
              </a:extLst>
            </p:cNvPr>
            <p:cNvSpPr txBox="1"/>
            <p:nvPr/>
          </p:nvSpPr>
          <p:spPr>
            <a:xfrm>
              <a:off x="2199469" y="2288259"/>
              <a:ext cx="3920739" cy="252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1. Encryption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2. Decryption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3. Search for Word files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4. Integrate the virus with image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5. Upload image .</a:t>
              </a: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xmlns="" id="{3094C1D1-56ED-46B5-BE90-2342E4BEE048}"/>
              </a:ext>
            </a:extLst>
          </p:cNvPr>
          <p:cNvGrpSpPr/>
          <p:nvPr/>
        </p:nvGrpSpPr>
        <p:grpSpPr>
          <a:xfrm>
            <a:off x="4705350" y="8571390"/>
            <a:ext cx="7096728" cy="3559259"/>
            <a:chOff x="1889217" y="3231973"/>
            <a:chExt cx="4945101" cy="2372835"/>
          </a:xfrm>
        </p:grpSpPr>
        <p:sp>
          <p:nvSpPr>
            <p:cNvPr id="8" name="TextBox 39">
              <a:extLst>
                <a:ext uri="{FF2B5EF4-FFF2-40B4-BE49-F238E27FC236}">
                  <a16:creationId xmlns:a16="http://schemas.microsoft.com/office/drawing/2014/main" xmlns="" id="{92E5A2FC-D658-41B4-8575-2D3CEF1409D7}"/>
                </a:ext>
              </a:extLst>
            </p:cNvPr>
            <p:cNvSpPr txBox="1"/>
            <p:nvPr/>
          </p:nvSpPr>
          <p:spPr>
            <a:xfrm>
              <a:off x="1964322" y="3231973"/>
              <a:ext cx="4869996" cy="636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vi-VN" sz="5600" b="1" dirty="0">
                  <a:solidFill>
                    <a:srgbClr val="69B07B"/>
                  </a:solidFill>
                  <a:latin typeface="Source Sans Pro"/>
                </a:rPr>
                <a:t>Nour M. Abu Rokba</a:t>
              </a:r>
              <a:endParaRPr lang="en-US" sz="5600" b="1" dirty="0">
                <a:solidFill>
                  <a:srgbClr val="69B07B"/>
                </a:solidFill>
                <a:latin typeface="Source Sans Pro"/>
              </a:endParaRPr>
            </a:p>
          </p:txBody>
        </p:sp>
        <p:sp>
          <p:nvSpPr>
            <p:cNvPr id="9" name="TextBox 40">
              <a:extLst>
                <a:ext uri="{FF2B5EF4-FFF2-40B4-BE49-F238E27FC236}">
                  <a16:creationId xmlns:a16="http://schemas.microsoft.com/office/drawing/2014/main" xmlns="" id="{0B5272DE-4C05-4469-91B9-A79A6BB2864C}"/>
                </a:ext>
              </a:extLst>
            </p:cNvPr>
            <p:cNvSpPr txBox="1"/>
            <p:nvPr/>
          </p:nvSpPr>
          <p:spPr>
            <a:xfrm>
              <a:off x="1889217" y="3901781"/>
              <a:ext cx="4542941" cy="1703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1. Encryption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2. Upload image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3. Search for complementary codes .</a:t>
              </a:r>
            </a:p>
          </p:txBody>
        </p:sp>
      </p:grpSp>
      <p:grpSp>
        <p:nvGrpSpPr>
          <p:cNvPr id="10" name="Group 41">
            <a:extLst>
              <a:ext uri="{FF2B5EF4-FFF2-40B4-BE49-F238E27FC236}">
                <a16:creationId xmlns:a16="http://schemas.microsoft.com/office/drawing/2014/main" xmlns="" id="{34BF5B55-80F5-4C07-9C53-DB6315757D8D}"/>
              </a:ext>
            </a:extLst>
          </p:cNvPr>
          <p:cNvGrpSpPr/>
          <p:nvPr/>
        </p:nvGrpSpPr>
        <p:grpSpPr>
          <a:xfrm>
            <a:off x="5708984" y="8130079"/>
            <a:ext cx="5881112" cy="766087"/>
            <a:chOff x="2096753" y="5001767"/>
            <a:chExt cx="3920741" cy="510725"/>
          </a:xfrm>
        </p:grpSpPr>
        <p:sp>
          <p:nvSpPr>
            <p:cNvPr id="11" name="TextBox 42">
              <a:extLst>
                <a:ext uri="{FF2B5EF4-FFF2-40B4-BE49-F238E27FC236}">
                  <a16:creationId xmlns:a16="http://schemas.microsoft.com/office/drawing/2014/main" xmlns="" id="{3BCCF321-3E67-49CC-AC37-F334EAC8E7EE}"/>
                </a:ext>
              </a:extLst>
            </p:cNvPr>
            <p:cNvSpPr txBox="1"/>
            <p:nvPr/>
          </p:nvSpPr>
          <p:spPr>
            <a:xfrm>
              <a:off x="2096753" y="5001767"/>
              <a:ext cx="12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endParaRPr lang="en-US" sz="21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/>
              </a:endParaRPr>
            </a:p>
          </p:txBody>
        </p:sp>
        <p:sp>
          <p:nvSpPr>
            <p:cNvPr id="12" name="TextBox 43">
              <a:extLst>
                <a:ext uri="{FF2B5EF4-FFF2-40B4-BE49-F238E27FC236}">
                  <a16:creationId xmlns:a16="http://schemas.microsoft.com/office/drawing/2014/main" xmlns="" id="{B9B82401-F24E-45D0-A60C-F6812F8811AA}"/>
                </a:ext>
              </a:extLst>
            </p:cNvPr>
            <p:cNvSpPr txBox="1"/>
            <p:nvPr/>
          </p:nvSpPr>
          <p:spPr>
            <a:xfrm>
              <a:off x="2096754" y="5266271"/>
              <a:ext cx="3920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endPara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13" name="Group 44">
            <a:extLst>
              <a:ext uri="{FF2B5EF4-FFF2-40B4-BE49-F238E27FC236}">
                <a16:creationId xmlns:a16="http://schemas.microsoft.com/office/drawing/2014/main" xmlns="" id="{6164F345-E517-4107-A53E-33A9D6DD5465}"/>
              </a:ext>
            </a:extLst>
          </p:cNvPr>
          <p:cNvGrpSpPr/>
          <p:nvPr/>
        </p:nvGrpSpPr>
        <p:grpSpPr>
          <a:xfrm>
            <a:off x="4407194" y="2306104"/>
            <a:ext cx="5929829" cy="4732928"/>
            <a:chOff x="7325858" y="1858124"/>
            <a:chExt cx="4061402" cy="3155281"/>
          </a:xfrm>
        </p:grpSpPr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xmlns="" id="{747A020C-4C97-420C-93E9-54C61943192E}"/>
                </a:ext>
              </a:extLst>
            </p:cNvPr>
            <p:cNvSpPr txBox="1"/>
            <p:nvPr/>
          </p:nvSpPr>
          <p:spPr>
            <a:xfrm>
              <a:off x="7325858" y="1858124"/>
              <a:ext cx="4061402" cy="636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vi-VN" sz="5600" b="1" dirty="0">
                  <a:solidFill>
                    <a:srgbClr val="A539A1"/>
                  </a:solidFill>
                  <a:latin typeface="Source Sans Pro"/>
                </a:rPr>
                <a:t>Sabreen M.Tolba</a:t>
              </a:r>
              <a:endParaRPr lang="en-US" sz="5600" b="1" dirty="0">
                <a:solidFill>
                  <a:srgbClr val="A539A1"/>
                </a:solidFill>
                <a:latin typeface="Source Sans Pro"/>
              </a:endParaRPr>
            </a:p>
          </p:txBody>
        </p:sp>
        <p:sp>
          <p:nvSpPr>
            <p:cNvPr id="15" name="TextBox 46">
              <a:extLst>
                <a:ext uri="{FF2B5EF4-FFF2-40B4-BE49-F238E27FC236}">
                  <a16:creationId xmlns:a16="http://schemas.microsoft.com/office/drawing/2014/main" xmlns="" id="{58AB39EA-793B-4759-ADD1-6DD7B9F598F6}"/>
                </a:ext>
              </a:extLst>
            </p:cNvPr>
            <p:cNvSpPr txBox="1"/>
            <p:nvPr/>
          </p:nvSpPr>
          <p:spPr>
            <a:xfrm>
              <a:off x="7372375" y="2489641"/>
              <a:ext cx="3920739" cy="252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1. Encryption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2. Decryption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3. Search for Word files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4. Integrate the virus with image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5. Upload image .</a:t>
              </a:r>
            </a:p>
          </p:txBody>
        </p:sp>
      </p:grpSp>
      <p:grpSp>
        <p:nvGrpSpPr>
          <p:cNvPr id="16" name="Group 47">
            <a:extLst>
              <a:ext uri="{FF2B5EF4-FFF2-40B4-BE49-F238E27FC236}">
                <a16:creationId xmlns:a16="http://schemas.microsoft.com/office/drawing/2014/main" xmlns="" id="{1174048C-AB21-4B7D-AD2B-74F264A9BEA6}"/>
              </a:ext>
            </a:extLst>
          </p:cNvPr>
          <p:cNvGrpSpPr/>
          <p:nvPr/>
        </p:nvGrpSpPr>
        <p:grpSpPr>
          <a:xfrm>
            <a:off x="14293449" y="8608673"/>
            <a:ext cx="5881111" cy="3471050"/>
            <a:chOff x="7521582" y="2960226"/>
            <a:chExt cx="3920740" cy="2314033"/>
          </a:xfrm>
        </p:grpSpPr>
        <p:sp>
          <p:nvSpPr>
            <p:cNvPr id="17" name="TextBox 48">
              <a:extLst>
                <a:ext uri="{FF2B5EF4-FFF2-40B4-BE49-F238E27FC236}">
                  <a16:creationId xmlns:a16="http://schemas.microsoft.com/office/drawing/2014/main" xmlns="" id="{59C29A7F-0EE2-4AC0-B891-1F0D28D5FF9D}"/>
                </a:ext>
              </a:extLst>
            </p:cNvPr>
            <p:cNvSpPr txBox="1"/>
            <p:nvPr/>
          </p:nvSpPr>
          <p:spPr>
            <a:xfrm>
              <a:off x="7566325" y="2960226"/>
              <a:ext cx="3208357" cy="636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vi-VN" sz="5600" b="1" dirty="0">
                  <a:solidFill>
                    <a:srgbClr val="B7C247"/>
                  </a:solidFill>
                  <a:latin typeface="Source Sans Pro"/>
                </a:rPr>
                <a:t>Nour T. Enaia</a:t>
              </a:r>
              <a:endParaRPr lang="en-US" sz="5600" b="1" dirty="0">
                <a:solidFill>
                  <a:srgbClr val="B7C247"/>
                </a:solidFill>
                <a:latin typeface="Source Sans Pro"/>
              </a:endParaRPr>
            </a:p>
          </p:txBody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xmlns="" id="{BFB71ABF-05F0-4A5A-8389-D0EE08D44367}"/>
                </a:ext>
              </a:extLst>
            </p:cNvPr>
            <p:cNvSpPr txBox="1"/>
            <p:nvPr/>
          </p:nvSpPr>
          <p:spPr>
            <a:xfrm>
              <a:off x="7521582" y="3571229"/>
              <a:ext cx="3920740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1. Encryption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2.convert the program to jar .</a:t>
              </a:r>
            </a:p>
            <a:p>
              <a:pPr algn="l" rtl="0"/>
              <a:r>
                <a:rPr lang="en-US" sz="4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/>
                </a:rPr>
                <a:t>3.convert the jar to exe .</a:t>
              </a:r>
            </a:p>
          </p:txBody>
        </p:sp>
      </p:grpSp>
      <p:grpSp>
        <p:nvGrpSpPr>
          <p:cNvPr id="19" name="Group 50">
            <a:extLst>
              <a:ext uri="{FF2B5EF4-FFF2-40B4-BE49-F238E27FC236}">
                <a16:creationId xmlns:a16="http://schemas.microsoft.com/office/drawing/2014/main" xmlns="" id="{089EC6B6-DFFB-480F-B4E7-525F1952486F}"/>
              </a:ext>
            </a:extLst>
          </p:cNvPr>
          <p:cNvGrpSpPr/>
          <p:nvPr/>
        </p:nvGrpSpPr>
        <p:grpSpPr>
          <a:xfrm>
            <a:off x="13347430" y="7395280"/>
            <a:ext cx="5881112" cy="847789"/>
            <a:chOff x="7351333" y="4947301"/>
            <a:chExt cx="3920741" cy="565191"/>
          </a:xfrm>
        </p:grpSpPr>
        <p:sp>
          <p:nvSpPr>
            <p:cNvPr id="20" name="TextBox 51">
              <a:extLst>
                <a:ext uri="{FF2B5EF4-FFF2-40B4-BE49-F238E27FC236}">
                  <a16:creationId xmlns:a16="http://schemas.microsoft.com/office/drawing/2014/main" xmlns="" id="{2AEE2754-E8F9-4DAB-A85D-24CDB1A499BF}"/>
                </a:ext>
              </a:extLst>
            </p:cNvPr>
            <p:cNvSpPr txBox="1"/>
            <p:nvPr/>
          </p:nvSpPr>
          <p:spPr>
            <a:xfrm>
              <a:off x="7351333" y="4947301"/>
              <a:ext cx="12315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endParaRPr lang="en-US" sz="21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xmlns="" id="{8FF79360-A9D4-4C54-9BCE-9AE3A4822E5B}"/>
                </a:ext>
              </a:extLst>
            </p:cNvPr>
            <p:cNvSpPr txBox="1"/>
            <p:nvPr/>
          </p:nvSpPr>
          <p:spPr>
            <a:xfrm>
              <a:off x="7351334" y="5266271"/>
              <a:ext cx="3920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endPara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endParaRPr>
            </a:p>
          </p:txBody>
        </p:sp>
      </p:grpSp>
      <p:sp>
        <p:nvSpPr>
          <p:cNvPr id="22" name="AutoShape 120">
            <a:extLst>
              <a:ext uri="{FF2B5EF4-FFF2-40B4-BE49-F238E27FC236}">
                <a16:creationId xmlns:a16="http://schemas.microsoft.com/office/drawing/2014/main" xmlns="" id="{43054957-1E5C-4B61-A4DA-0972358B9F51}"/>
              </a:ext>
            </a:extLst>
          </p:cNvPr>
          <p:cNvSpPr>
            <a:spLocks/>
          </p:cNvSpPr>
          <p:nvPr/>
        </p:nvSpPr>
        <p:spPr bwMode="auto">
          <a:xfrm>
            <a:off x="4793248" y="8475395"/>
            <a:ext cx="316936" cy="3169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48" y="16070"/>
                </a:moveTo>
                <a:cubicBezTo>
                  <a:pt x="14037" y="19468"/>
                  <a:pt x="8925" y="19859"/>
                  <a:pt x="5529" y="16948"/>
                </a:cubicBezTo>
                <a:cubicBezTo>
                  <a:pt x="2130" y="14038"/>
                  <a:pt x="1740" y="8924"/>
                  <a:pt x="4651" y="5527"/>
                </a:cubicBezTo>
                <a:cubicBezTo>
                  <a:pt x="7559" y="2131"/>
                  <a:pt x="12674" y="1740"/>
                  <a:pt x="16070" y="4650"/>
                </a:cubicBezTo>
                <a:cubicBezTo>
                  <a:pt x="19466" y="7560"/>
                  <a:pt x="19859" y="12673"/>
                  <a:pt x="16948" y="16070"/>
                </a:cubicBezTo>
                <a:moveTo>
                  <a:pt x="10800" y="0"/>
                </a:moveTo>
                <a:cubicBezTo>
                  <a:pt x="4833" y="0"/>
                  <a:pt x="0" y="4834"/>
                  <a:pt x="0" y="10800"/>
                </a:cubicBezTo>
                <a:cubicBezTo>
                  <a:pt x="0" y="16765"/>
                  <a:pt x="4833" y="21599"/>
                  <a:pt x="10800" y="21599"/>
                </a:cubicBezTo>
                <a:cubicBezTo>
                  <a:pt x="16764" y="21599"/>
                  <a:pt x="21600" y="16765"/>
                  <a:pt x="21600" y="10800"/>
                </a:cubicBezTo>
                <a:cubicBezTo>
                  <a:pt x="21600" y="483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6" tIns="28576" rIns="28576" bIns="28576" anchor="ctr"/>
          <a:lstStyle/>
          <a:p>
            <a:pPr defTabSz="342900" rtl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3" name="AutoShape 124">
            <a:extLst>
              <a:ext uri="{FF2B5EF4-FFF2-40B4-BE49-F238E27FC236}">
                <a16:creationId xmlns:a16="http://schemas.microsoft.com/office/drawing/2014/main" xmlns="" id="{60F628A1-659E-4329-8122-8EBEFF1E0D8D}"/>
              </a:ext>
            </a:extLst>
          </p:cNvPr>
          <p:cNvSpPr>
            <a:spLocks/>
          </p:cNvSpPr>
          <p:nvPr/>
        </p:nvSpPr>
        <p:spPr bwMode="auto">
          <a:xfrm>
            <a:off x="12701790" y="6368945"/>
            <a:ext cx="304800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6" tIns="28576" rIns="28576" bIns="28576" anchor="ctr"/>
          <a:lstStyle/>
          <a:p>
            <a:pPr defTabSz="342900" rtl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4" name="AutoShape 125">
            <a:extLst>
              <a:ext uri="{FF2B5EF4-FFF2-40B4-BE49-F238E27FC236}">
                <a16:creationId xmlns:a16="http://schemas.microsoft.com/office/drawing/2014/main" xmlns="" id="{842F5983-B204-413E-BF54-5664BCC515B9}"/>
              </a:ext>
            </a:extLst>
          </p:cNvPr>
          <p:cNvSpPr>
            <a:spLocks/>
          </p:cNvSpPr>
          <p:nvPr/>
        </p:nvSpPr>
        <p:spPr bwMode="auto">
          <a:xfrm>
            <a:off x="12766082" y="6434429"/>
            <a:ext cx="175024" cy="1750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6" tIns="28576" rIns="28576" bIns="28576" anchor="ctr"/>
          <a:lstStyle/>
          <a:p>
            <a:pPr defTabSz="342900" rtl="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25" name="صورة 24">
            <a:extLst>
              <a:ext uri="{FF2B5EF4-FFF2-40B4-BE49-F238E27FC236}">
                <a16:creationId xmlns:a16="http://schemas.microsoft.com/office/drawing/2014/main" xmlns="" id="{5FA9CACD-0DA8-437C-BFE2-D8851E9A5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031" y="-10525730"/>
            <a:ext cx="7041592" cy="4525474"/>
          </a:xfrm>
          <a:prstGeom prst="rect">
            <a:avLst/>
          </a:prstGeom>
        </p:spPr>
      </p:pic>
      <p:pic>
        <p:nvPicPr>
          <p:cNvPr id="32" name="صورة 31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85" y="1502031"/>
            <a:ext cx="6557036" cy="4214061"/>
          </a:xfrm>
          <a:prstGeom prst="rect">
            <a:avLst/>
          </a:prstGeom>
        </p:spPr>
      </p:pic>
      <p:pic>
        <p:nvPicPr>
          <p:cNvPr id="35" name="صورة 34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81" y="7568661"/>
            <a:ext cx="6557036" cy="4214061"/>
          </a:xfrm>
          <a:prstGeom prst="rect">
            <a:avLst/>
          </a:prstGeom>
        </p:spPr>
      </p:pic>
      <p:pic>
        <p:nvPicPr>
          <p:cNvPr id="36" name="صورة 35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67" y="7661233"/>
            <a:ext cx="6557036" cy="4214061"/>
          </a:xfrm>
          <a:prstGeom prst="rect">
            <a:avLst/>
          </a:prstGeom>
        </p:spPr>
      </p:pic>
      <p:pic>
        <p:nvPicPr>
          <p:cNvPr id="38" name="صورة 37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757" y="1319222"/>
            <a:ext cx="6557036" cy="4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8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028022" y="11766551"/>
            <a:ext cx="3311471" cy="730250"/>
          </a:xfrm>
        </p:spPr>
        <p:txBody>
          <a:bodyPr/>
          <a:lstStyle/>
          <a:p>
            <a:fld id="{5DE872C3-2ED1-43FB-B3C4-BA6F078D7CD3}" type="slidenum">
              <a:rPr lang="en-US" sz="6000" smtClean="0"/>
              <a:pPr/>
              <a:t>3</a:t>
            </a:fld>
            <a:endParaRPr lang="en-US" sz="6000"/>
          </a:p>
        </p:txBody>
      </p:sp>
      <p:cxnSp>
        <p:nvCxnSpPr>
          <p:cNvPr id="4" name="直接连接符 28"/>
          <p:cNvCxnSpPr/>
          <p:nvPr/>
        </p:nvCxnSpPr>
        <p:spPr>
          <a:xfrm flipH="1">
            <a:off x="6922641" y="4381809"/>
            <a:ext cx="12439095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headEnd type="oval" w="med" len="med"/>
            <a:tailEnd type="none" w="med" len="med"/>
          </a:ln>
          <a:effectLst/>
        </p:spPr>
      </p:cxnSp>
      <p:cxnSp>
        <p:nvCxnSpPr>
          <p:cNvPr id="5" name="直接连接符 29"/>
          <p:cNvCxnSpPr/>
          <p:nvPr/>
        </p:nvCxnSpPr>
        <p:spPr>
          <a:xfrm flipH="1">
            <a:off x="10465720" y="5568261"/>
            <a:ext cx="8709412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oval" w="med" len="med"/>
            <a:tailEnd type="none" w="med" len="med"/>
          </a:ln>
          <a:effectLst/>
        </p:spPr>
      </p:cxnSp>
      <p:cxnSp>
        <p:nvCxnSpPr>
          <p:cNvPr id="6" name="直接连接符 30"/>
          <p:cNvCxnSpPr/>
          <p:nvPr/>
        </p:nvCxnSpPr>
        <p:spPr>
          <a:xfrm flipH="1">
            <a:off x="7713920" y="6787226"/>
            <a:ext cx="11461212" cy="51024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headEnd type="oval" w="med" len="med"/>
            <a:tailEnd type="none" w="med" len="med"/>
          </a:ln>
          <a:effectLst/>
        </p:spPr>
      </p:cxnSp>
      <p:cxnSp>
        <p:nvCxnSpPr>
          <p:cNvPr id="7" name="直接连接符 31"/>
          <p:cNvCxnSpPr/>
          <p:nvPr/>
        </p:nvCxnSpPr>
        <p:spPr>
          <a:xfrm rot="10800000">
            <a:off x="7177803" y="8008530"/>
            <a:ext cx="12137870" cy="15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headEnd type="oval" w="med" len="med"/>
            <a:tailEnd type="none" w="med" len="med"/>
          </a:ln>
          <a:effectLst/>
        </p:spPr>
      </p:cxnSp>
      <p:cxnSp>
        <p:nvCxnSpPr>
          <p:cNvPr id="8" name="直接连接符 32"/>
          <p:cNvCxnSpPr/>
          <p:nvPr/>
        </p:nvCxnSpPr>
        <p:spPr>
          <a:xfrm rot="10800000">
            <a:off x="10465721" y="9280855"/>
            <a:ext cx="8709419" cy="15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 flipH="1">
            <a:off x="3151202" y="3854931"/>
            <a:ext cx="399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l" defTabSz="1371600">
              <a:defRPr/>
            </a:pPr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Steps of work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081609" y="5043960"/>
            <a:ext cx="749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rgbClr val="2FA3EE"/>
                </a:solidFill>
                <a:cs typeface="Times New Roman" pitchFamily="18" charset="0"/>
              </a:rPr>
              <a:t>Problems that we are faced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3113140" y="6345792"/>
            <a:ext cx="675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l" defTabSz="1371600">
              <a:defRPr/>
            </a:pPr>
            <a:r>
              <a:rPr lang="en-US" sz="6000" dirty="0">
                <a:solidFill>
                  <a:srgbClr val="4BCAAD"/>
                </a:solidFill>
              </a:rPr>
              <a:t>Solving problems</a:t>
            </a:r>
            <a:endParaRPr lang="zh-CN" altLang="en-US" sz="6000" dirty="0">
              <a:solidFill>
                <a:srgbClr val="4BCAAD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2093338" y="7536253"/>
            <a:ext cx="600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r>
              <a:rPr lang="en-US" sz="6000" dirty="0">
                <a:solidFill>
                  <a:srgbClr val="86C157"/>
                </a:solidFill>
              </a:rPr>
              <a:t>Software tools</a:t>
            </a:r>
            <a:endParaRPr lang="ar-SA" sz="6000" dirty="0">
              <a:solidFill>
                <a:srgbClr val="86C15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094583" y="8752003"/>
            <a:ext cx="1048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l" defTabSz="1371600">
              <a:defRPr/>
            </a:pPr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Virus mechanism of action</a:t>
            </a:r>
            <a:endParaRPr lang="zh-CN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92281" y="2385168"/>
            <a:ext cx="137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itchFamily="18" charset="0"/>
              </a:rPr>
              <a:t>A</a:t>
            </a:r>
            <a:endParaRPr lang="zh-CN" altLang="en-US" sz="6000" dirty="0">
              <a:solidFill>
                <a:schemeClr val="accent3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99031" y="3771529"/>
            <a:ext cx="137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itchFamily="18" charset="0"/>
              </a:rPr>
              <a:t>B</a:t>
            </a:r>
            <a:endParaRPr lang="zh-CN" altLang="en-US" sz="6000" dirty="0">
              <a:solidFill>
                <a:schemeClr val="tx2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73298" y="4894919"/>
            <a:ext cx="137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Times New Roman" pitchFamily="18" charset="0"/>
              </a:rPr>
              <a:t>C</a:t>
            </a:r>
            <a:endParaRPr lang="zh-CN" alt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69756" y="6196439"/>
            <a:ext cx="137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Times New Roman" pitchFamily="18" charset="0"/>
              </a:rPr>
              <a:t>D</a:t>
            </a:r>
            <a:endParaRPr lang="zh-CN" alt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35969" y="7368308"/>
            <a:ext cx="137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Times New Roman" pitchFamily="18" charset="0"/>
              </a:rPr>
              <a:t>E</a:t>
            </a:r>
            <a:endParaRPr lang="zh-CN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 flipH="1">
            <a:off x="3052238" y="10918828"/>
            <a:ext cx="8377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l" defTabSz="1371600">
              <a:defRPr/>
            </a:pPr>
            <a:r>
              <a:rPr lang="en-US" altLang="zh-CN" sz="6000" dirty="0">
                <a:solidFill>
                  <a:srgbClr val="7E32B0"/>
                </a:solidFill>
                <a:cs typeface="Times New Roman" pitchFamily="18" charset="0"/>
              </a:rPr>
              <a:t>The benefits of challenge </a:t>
            </a:r>
          </a:p>
          <a:p>
            <a:pPr defTabSz="1371600">
              <a:defRPr/>
            </a:pPr>
            <a:endParaRPr lang="zh-CN" altLang="en-US" sz="6000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17897688" y="9780376"/>
            <a:ext cx="1372037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5">
                    <a:lumMod val="50000"/>
                  </a:schemeClr>
                </a:solidFill>
                <a:latin typeface="+mn-lt"/>
                <a:cs typeface="Times New Roman" pitchFamily="18" charset="0"/>
              </a:rPr>
              <a:t>G</a:t>
            </a:r>
            <a:endParaRPr lang="zh-CN" altLang="en-US" sz="6000" dirty="0">
              <a:solidFill>
                <a:schemeClr val="accent5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cxnSp>
        <p:nvCxnSpPr>
          <p:cNvPr id="43" name="直接连接符 32"/>
          <p:cNvCxnSpPr/>
          <p:nvPr/>
        </p:nvCxnSpPr>
        <p:spPr>
          <a:xfrm rot="10800000">
            <a:off x="11918731" y="10384388"/>
            <a:ext cx="7396942" cy="1588"/>
          </a:xfrm>
          <a:prstGeom prst="lin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44" name="مربع نص 43"/>
          <p:cNvSpPr txBox="1"/>
          <p:nvPr/>
        </p:nvSpPr>
        <p:spPr>
          <a:xfrm>
            <a:off x="2156400" y="908270"/>
            <a:ext cx="408216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Index</a:t>
            </a:r>
            <a:endParaRPr lang="ar-SA" sz="9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9" name="صورة 58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467" y="-243863"/>
            <a:ext cx="1792707" cy="1152133"/>
          </a:xfrm>
          <a:prstGeom prst="rect">
            <a:avLst/>
          </a:prstGeom>
        </p:spPr>
      </p:pic>
      <p:sp>
        <p:nvSpPr>
          <p:cNvPr id="25" name="مستطيل 24"/>
          <p:cNvSpPr/>
          <p:nvPr/>
        </p:nvSpPr>
        <p:spPr>
          <a:xfrm>
            <a:off x="2083954" y="9654252"/>
            <a:ext cx="10755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1841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</a:rPr>
              <a:t>Decryption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6000" b="1" dirty="0">
                <a:ln w="1841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</a:rPr>
              <a:t>mechanism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6000" b="1" dirty="0">
                <a:ln w="1841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</a:rPr>
              <a:t>of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6000" b="1" dirty="0">
                <a:ln w="1841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</a:rPr>
              <a:t>action</a:t>
            </a:r>
            <a:endParaRPr lang="ar-SA" sz="6000" b="1" dirty="0">
              <a:ln w="1841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latin typeface="Agency FB" pitchFamily="34" charset="0"/>
              <a:ea typeface="微软雅黑" pitchFamily="34" charset="-122"/>
            </a:endParaRPr>
          </a:p>
        </p:txBody>
      </p:sp>
      <p:cxnSp>
        <p:nvCxnSpPr>
          <p:cNvPr id="27" name="直接连接符 32"/>
          <p:cNvCxnSpPr/>
          <p:nvPr/>
        </p:nvCxnSpPr>
        <p:spPr>
          <a:xfrm rot="10800000">
            <a:off x="9866652" y="11475030"/>
            <a:ext cx="9478683" cy="1588"/>
          </a:xfrm>
          <a:prstGeom prst="line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30" name="TextBox 23"/>
          <p:cNvSpPr txBox="1"/>
          <p:nvPr/>
        </p:nvSpPr>
        <p:spPr>
          <a:xfrm>
            <a:off x="17960758" y="8613055"/>
            <a:ext cx="1372037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defTabSz="1371600">
              <a:defRPr/>
            </a:pPr>
            <a:r>
              <a:rPr lang="en-US" altLang="zh-CN" sz="6000" dirty="0">
                <a:solidFill>
                  <a:schemeClr val="accent4">
                    <a:lumMod val="75000"/>
                  </a:schemeClr>
                </a:solidFill>
                <a:latin typeface="+mn-lt"/>
                <a:cs typeface="Times New Roman" pitchFamily="18" charset="0"/>
              </a:rPr>
              <a:t>F</a:t>
            </a:r>
            <a:endParaRPr lang="zh-CN" altLang="en-US" sz="6000" dirty="0">
              <a:solidFill>
                <a:schemeClr val="accent4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9" name="مستطيل 38"/>
          <p:cNvSpPr/>
          <p:nvPr/>
        </p:nvSpPr>
        <p:spPr>
          <a:xfrm>
            <a:off x="3232690" y="2477930"/>
            <a:ext cx="50658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371600">
              <a:defRPr/>
            </a:pPr>
            <a:r>
              <a:rPr lang="en-US" altLang="zh-CN" sz="6000" b="1" dirty="0">
                <a:ln w="18415" cmpd="sng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Problem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6000" b="1" dirty="0">
                <a:ln w="18415" cmpd="sng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definition</a:t>
            </a:r>
            <a:endParaRPr lang="zh-CN" altLang="en-US" sz="6000" b="1" dirty="0">
              <a:ln w="18415" cmpd="sng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8" name="直接连接符 28"/>
          <p:cNvCxnSpPr/>
          <p:nvPr/>
        </p:nvCxnSpPr>
        <p:spPr>
          <a:xfrm rot="10800000" flipV="1">
            <a:off x="8588928" y="3058508"/>
            <a:ext cx="10719078" cy="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45" name="مستطيل 44"/>
          <p:cNvSpPr/>
          <p:nvPr/>
        </p:nvSpPr>
        <p:spPr>
          <a:xfrm>
            <a:off x="18164348" y="10742475"/>
            <a:ext cx="884659" cy="92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>
              <a:defRPr/>
            </a:pPr>
            <a:r>
              <a:rPr lang="en-US" altLang="zh-CN" sz="5400" b="1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H</a:t>
            </a:r>
            <a:endParaRPr lang="zh-CN" altLang="en-US" sz="5400" b="1" dirty="0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31" name="صورة 30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66165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3" grpId="0"/>
      <p:bldP spid="36" grpId="0"/>
      <p:bldP spid="44" grpId="0"/>
      <p:bldP spid="25" grpId="0"/>
      <p:bldP spid="30" grpId="0"/>
      <p:bldP spid="39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27551" y="0"/>
            <a:ext cx="20728902" cy="3192354"/>
          </a:xfrm>
        </p:spPr>
        <p:txBody>
          <a:bodyPr>
            <a:normAutofit/>
          </a:bodyPr>
          <a:lstStyle/>
          <a:p>
            <a:r>
              <a:rPr lang="en-US" sz="9600" cap="none" dirty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  <a:endParaRPr lang="ar-SA" sz="96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صورة 2" descr="d9349525-7fcd-4363-bd78-52c4142929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3192354"/>
            <a:ext cx="13936718" cy="746513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7409793" y="10657490"/>
            <a:ext cx="819807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RANSOMWARE</a:t>
            </a:r>
            <a:endParaRPr lang="ar-SA" sz="9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97696"/>
            <a:ext cx="9833622" cy="631985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001" y="689232"/>
            <a:ext cx="20728902" cy="319235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Steps of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199473" y="11766551"/>
            <a:ext cx="1528430" cy="730250"/>
          </a:xfrm>
        </p:spPr>
        <p:txBody>
          <a:bodyPr/>
          <a:lstStyle/>
          <a:p>
            <a:fld id="{5DE872C3-2ED1-43FB-B3C4-BA6F078D7C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4835" y="3894957"/>
            <a:ext cx="5251599" cy="6894397"/>
            <a:chOff x="888555" y="1518341"/>
            <a:chExt cx="1645276" cy="2159949"/>
          </a:xfrm>
        </p:grpSpPr>
        <p:sp>
          <p:nvSpPr>
            <p:cNvPr id="5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82880" tIns="91440" rIns="18288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Title 13"/>
            <p:cNvSpPr txBox="1">
              <a:spLocks/>
            </p:cNvSpPr>
            <p:nvPr/>
          </p:nvSpPr>
          <p:spPr>
            <a:xfrm>
              <a:off x="1000108" y="1633199"/>
              <a:ext cx="1422170" cy="289271"/>
            </a:xfrm>
            <a:prstGeom prst="rect">
              <a:avLst/>
            </a:prstGeom>
          </p:spPr>
          <p:txBody>
            <a:bodyPr vert="horz" lIns="182880" tIns="91440" rIns="182880" bIns="9144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>
                  <a:latin typeface="+mn-lt"/>
                </a:rPr>
                <a:t> </a:t>
              </a:r>
              <a:r>
                <a:rPr lang="en-US" sz="4800" b="1" dirty="0">
                  <a:solidFill>
                    <a:srgbClr val="C00000"/>
                  </a:solidFill>
                  <a:latin typeface="+mn-lt"/>
                </a:rPr>
                <a:t>SERACH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88555" y="2049520"/>
              <a:ext cx="164527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"/>
          <p:cNvGrpSpPr/>
          <p:nvPr/>
        </p:nvGrpSpPr>
        <p:grpSpPr>
          <a:xfrm>
            <a:off x="18573673" y="3924818"/>
            <a:ext cx="5251599" cy="6894397"/>
            <a:chOff x="888555" y="1518341"/>
            <a:chExt cx="1645276" cy="2159949"/>
          </a:xfrm>
        </p:grpSpPr>
        <p:sp>
          <p:nvSpPr>
            <p:cNvPr id="41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82880" tIns="91440" rIns="18288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1000108" y="1565989"/>
              <a:ext cx="1448822" cy="366409"/>
            </a:xfrm>
            <a:prstGeom prst="rect">
              <a:avLst/>
            </a:prstGeom>
          </p:spPr>
          <p:txBody>
            <a:bodyPr vert="horz" wrap="square" lIns="182880" tIns="91440" rIns="182880" bIns="9144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>
                  <a:solidFill>
                    <a:srgbClr val="C00000"/>
                  </a:solidFill>
                  <a:latin typeface="+mn-lt"/>
                </a:rPr>
                <a:t>PASSING THE ANTIVIRUS TECHNIQUES</a:t>
              </a:r>
            </a:p>
          </p:txBody>
        </p:sp>
        <p:cxnSp>
          <p:nvCxnSpPr>
            <p:cNvPr id="44" name="Straight Connector 7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"/>
          <p:cNvGrpSpPr/>
          <p:nvPr/>
        </p:nvGrpSpPr>
        <p:grpSpPr>
          <a:xfrm>
            <a:off x="12526823" y="3894957"/>
            <a:ext cx="5251599" cy="6894397"/>
            <a:chOff x="888555" y="1518341"/>
            <a:chExt cx="1645276" cy="2159949"/>
          </a:xfrm>
        </p:grpSpPr>
        <p:sp>
          <p:nvSpPr>
            <p:cNvPr id="53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82880" tIns="91440" rIns="18288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itle 13"/>
            <p:cNvSpPr txBox="1">
              <a:spLocks/>
            </p:cNvSpPr>
            <p:nvPr/>
          </p:nvSpPr>
          <p:spPr>
            <a:xfrm>
              <a:off x="1000108" y="1575344"/>
              <a:ext cx="1533723" cy="404979"/>
            </a:xfrm>
            <a:prstGeom prst="rect">
              <a:avLst/>
            </a:prstGeom>
          </p:spPr>
          <p:txBody>
            <a:bodyPr vert="horz" wrap="square" lIns="182880" tIns="91440" rIns="182880" bIns="9144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b="1" dirty="0">
                  <a:solidFill>
                    <a:srgbClr val="C00000"/>
                  </a:solidFill>
                  <a:latin typeface="+mn-lt"/>
                </a:rPr>
                <a:t>WEAPONIZING THE VIRUS</a:t>
              </a:r>
            </a:p>
          </p:txBody>
        </p:sp>
        <p:cxnSp>
          <p:nvCxnSpPr>
            <p:cNvPr id="56" name="Straight Connector 7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8"/>
            <p:cNvCxnSpPr/>
            <p:nvPr/>
          </p:nvCxnSpPr>
          <p:spPr>
            <a:xfrm>
              <a:off x="888555" y="2034890"/>
              <a:ext cx="1645276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3"/>
          <p:cNvGrpSpPr/>
          <p:nvPr/>
        </p:nvGrpSpPr>
        <p:grpSpPr>
          <a:xfrm>
            <a:off x="6475829" y="3894956"/>
            <a:ext cx="5253671" cy="6894397"/>
            <a:chOff x="888555" y="1518341"/>
            <a:chExt cx="1645925" cy="2159949"/>
          </a:xfrm>
        </p:grpSpPr>
        <p:sp>
          <p:nvSpPr>
            <p:cNvPr id="59" name="Rounded Rectangle 4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973456" y="2049520"/>
              <a:ext cx="1475474" cy="1386326"/>
            </a:xfrm>
            <a:prstGeom prst="rect">
              <a:avLst/>
            </a:prstGeom>
          </p:spPr>
          <p:txBody>
            <a:bodyPr vert="horz" lIns="182880" tIns="91440" rIns="18288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endPara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itle 13"/>
            <p:cNvSpPr txBox="1">
              <a:spLocks/>
            </p:cNvSpPr>
            <p:nvPr/>
          </p:nvSpPr>
          <p:spPr>
            <a:xfrm>
              <a:off x="889204" y="1640471"/>
              <a:ext cx="1645276" cy="250701"/>
            </a:xfrm>
            <a:prstGeom prst="rect">
              <a:avLst/>
            </a:prstGeom>
          </p:spPr>
          <p:txBody>
            <a:bodyPr vert="horz" wrap="square" lIns="182880" tIns="91440" rIns="182880" bIns="9144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b="1" dirty="0">
                  <a:solidFill>
                    <a:srgbClr val="C00000"/>
                  </a:solidFill>
                  <a:latin typeface="+mn-lt"/>
                </a:rPr>
                <a:t>BUILDING THE VIRUS</a:t>
              </a:r>
            </a:p>
          </p:txBody>
        </p:sp>
        <p:cxnSp>
          <p:nvCxnSpPr>
            <p:cNvPr id="62" name="Straight Connector 7"/>
            <p:cNvCxnSpPr/>
            <p:nvPr/>
          </p:nvCxnSpPr>
          <p:spPr>
            <a:xfrm>
              <a:off x="888555" y="2005630"/>
              <a:ext cx="1645276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"/>
            <p:cNvCxnSpPr/>
            <p:nvPr/>
          </p:nvCxnSpPr>
          <p:spPr>
            <a:xfrm>
              <a:off x="889204" y="2037644"/>
              <a:ext cx="164527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مربع نص 63"/>
          <p:cNvSpPr txBox="1"/>
          <p:nvPr/>
        </p:nvSpPr>
        <p:spPr>
          <a:xfrm>
            <a:off x="424835" y="5863986"/>
            <a:ext cx="5256000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indent="-914400" algn="l">
              <a:buFont typeface="Wingdings" panose="05000000000000000000" pitchFamily="2" charset="2"/>
              <a:buChar char="ü"/>
            </a:pPr>
            <a:r>
              <a:rPr lang="en-US" dirty="0"/>
              <a:t>Virus .</a:t>
            </a:r>
          </a:p>
          <a:p>
            <a:pPr marL="914400" indent="-914400" algn="l">
              <a:buFont typeface="Wingdings" panose="05000000000000000000" pitchFamily="2" charset="2"/>
              <a:buChar char="ü"/>
            </a:pPr>
            <a:r>
              <a:rPr lang="en-US" dirty="0"/>
              <a:t>Ransomware virus .</a:t>
            </a:r>
          </a:p>
          <a:p>
            <a:pPr marL="914400" indent="-914400" algn="l">
              <a:buFont typeface="Wingdings" panose="05000000000000000000" pitchFamily="2" charset="2"/>
              <a:buChar char="ü"/>
            </a:pPr>
            <a:r>
              <a:rPr lang="en-US" dirty="0"/>
              <a:t>Encryption algorithm .</a:t>
            </a:r>
          </a:p>
          <a:p>
            <a:endParaRPr lang="ar-SA" dirty="0"/>
          </a:p>
        </p:txBody>
      </p:sp>
      <p:sp>
        <p:nvSpPr>
          <p:cNvPr id="65" name="مربع نص 64"/>
          <p:cNvSpPr txBox="1"/>
          <p:nvPr/>
        </p:nvSpPr>
        <p:spPr>
          <a:xfrm>
            <a:off x="6540470" y="5755335"/>
            <a:ext cx="5389169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Encryption algorithm</a:t>
            </a:r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Serach .docx files .</a:t>
            </a:r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Change extension to .hsnn</a:t>
            </a:r>
            <a:r>
              <a:rPr lang="ar-SA" sz="3300" dirty="0"/>
              <a:t> .  </a:t>
            </a:r>
            <a:endParaRPr lang="en-US" sz="3300" dirty="0"/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Create 50 files .</a:t>
            </a:r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Open CD .</a:t>
            </a:r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Open Windows folders . </a:t>
            </a:r>
          </a:p>
          <a:p>
            <a:pPr marL="914400" lvl="2" indent="-914400" algn="l">
              <a:buSzPct val="100000"/>
              <a:buFont typeface="Wingdings" panose="05000000000000000000" pitchFamily="2" charset="2"/>
              <a:buChar char="ü"/>
            </a:pPr>
            <a:r>
              <a:rPr lang="en-US" sz="3300" dirty="0"/>
              <a:t>Shut down the computer.</a:t>
            </a:r>
          </a:p>
        </p:txBody>
      </p:sp>
      <p:sp>
        <p:nvSpPr>
          <p:cNvPr id="68" name="مربع نص 67"/>
          <p:cNvSpPr txBox="1"/>
          <p:nvPr/>
        </p:nvSpPr>
        <p:spPr>
          <a:xfrm>
            <a:off x="12658177" y="5863986"/>
            <a:ext cx="4951314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200" dirty="0"/>
              <a:t>Convert the code to jar .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200" dirty="0"/>
              <a:t>Convert the jar to .exe .</a:t>
            </a:r>
            <a:endParaRPr lang="en-US" sz="3200" dirty="0">
              <a:solidFill>
                <a:srgbClr val="000000"/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</a:rPr>
              <a:t>Integrate the exe with image .</a:t>
            </a:r>
          </a:p>
        </p:txBody>
      </p:sp>
      <p:sp>
        <p:nvSpPr>
          <p:cNvPr id="69" name="مربع نص 68"/>
          <p:cNvSpPr txBox="1"/>
          <p:nvPr/>
        </p:nvSpPr>
        <p:spPr>
          <a:xfrm>
            <a:off x="18775884" y="5863986"/>
            <a:ext cx="520559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600" dirty="0"/>
              <a:t>Upload the image .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600" dirty="0"/>
              <a:t>Shortcut image link</a:t>
            </a:r>
            <a:r>
              <a:rPr lang="ar-SA" sz="3600" dirty="0"/>
              <a:t>  </a:t>
            </a:r>
            <a:r>
              <a:rPr lang="en-US" sz="3600" dirty="0"/>
              <a:t>.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US" sz="3600" dirty="0"/>
              <a:t>Send the link to victim .</a:t>
            </a:r>
            <a:endParaRPr lang="ar-SA" sz="3600" dirty="0"/>
          </a:p>
        </p:txBody>
      </p:sp>
      <p:pic>
        <p:nvPicPr>
          <p:cNvPr id="73" name="صورة 72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97696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52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961" y="832667"/>
            <a:ext cx="16044862" cy="1471082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PROBLEMS THAT WE ARE FACED</a:t>
            </a:r>
            <a:endParaRPr lang="ar-SA" sz="5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9" name="矩形 14"/>
          <p:cNvSpPr/>
          <p:nvPr/>
        </p:nvSpPr>
        <p:spPr>
          <a:xfrm rot="2074258">
            <a:off x="6843590" y="6374603"/>
            <a:ext cx="1856676" cy="3501658"/>
          </a:xfrm>
          <a:custGeom>
            <a:avLst/>
            <a:gdLst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838861 h 2334439"/>
              <a:gd name="connsiteX4" fmla="*/ 1224136 w 1237784"/>
              <a:gd name="connsiteY4" fmla="*/ 0 h 2334439"/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797918 h 2334439"/>
              <a:gd name="connsiteX4" fmla="*/ 1224136 w 1237784"/>
              <a:gd name="connsiteY4" fmla="*/ 0 h 23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784" h="2334439">
                <a:moveTo>
                  <a:pt x="1224136" y="0"/>
                </a:moveTo>
                <a:lnTo>
                  <a:pt x="1237784" y="1485835"/>
                </a:lnTo>
                <a:lnTo>
                  <a:pt x="0" y="2334439"/>
                </a:lnTo>
                <a:lnTo>
                  <a:pt x="0" y="797918"/>
                </a:lnTo>
                <a:lnTo>
                  <a:pt x="1224136" y="0"/>
                </a:lnTo>
                <a:close/>
              </a:path>
            </a:pathLst>
          </a:custGeom>
          <a:solidFill>
            <a:srgbClr val="00AC6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371600">
              <a:defRPr/>
            </a:pPr>
            <a:endParaRPr lang="zh-CN" altLang="en-US" sz="270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矩形 14"/>
          <p:cNvSpPr/>
          <p:nvPr/>
        </p:nvSpPr>
        <p:spPr>
          <a:xfrm rot="2074258">
            <a:off x="6600282" y="4424829"/>
            <a:ext cx="1856676" cy="3481186"/>
          </a:xfrm>
          <a:custGeom>
            <a:avLst/>
            <a:gdLst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838861 h 2334439"/>
              <a:gd name="connsiteX4" fmla="*/ 1224136 w 1237784"/>
              <a:gd name="connsiteY4" fmla="*/ 0 h 2334439"/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797918 h 2334439"/>
              <a:gd name="connsiteX4" fmla="*/ 1224136 w 1237784"/>
              <a:gd name="connsiteY4" fmla="*/ 0 h 2334439"/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13648 w 1237784"/>
              <a:gd name="connsiteY3" fmla="*/ 838862 h 2334439"/>
              <a:gd name="connsiteX4" fmla="*/ 1224136 w 1237784"/>
              <a:gd name="connsiteY4" fmla="*/ 0 h 2334439"/>
              <a:gd name="connsiteX0" fmla="*/ 1237784 w 1237784"/>
              <a:gd name="connsiteY0" fmla="*/ 0 h 2320791"/>
              <a:gd name="connsiteX1" fmla="*/ 1237784 w 1237784"/>
              <a:gd name="connsiteY1" fmla="*/ 1472187 h 2320791"/>
              <a:gd name="connsiteX2" fmla="*/ 0 w 1237784"/>
              <a:gd name="connsiteY2" fmla="*/ 2320791 h 2320791"/>
              <a:gd name="connsiteX3" fmla="*/ 13648 w 1237784"/>
              <a:gd name="connsiteY3" fmla="*/ 825214 h 2320791"/>
              <a:gd name="connsiteX4" fmla="*/ 1237784 w 1237784"/>
              <a:gd name="connsiteY4" fmla="*/ 0 h 232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784" h="2320791">
                <a:moveTo>
                  <a:pt x="1237784" y="0"/>
                </a:moveTo>
                <a:lnTo>
                  <a:pt x="1237784" y="1472187"/>
                </a:lnTo>
                <a:lnTo>
                  <a:pt x="0" y="2320791"/>
                </a:lnTo>
                <a:lnTo>
                  <a:pt x="13648" y="825214"/>
                </a:lnTo>
                <a:lnTo>
                  <a:pt x="1237784" y="0"/>
                </a:lnTo>
                <a:close/>
              </a:path>
            </a:pathLst>
          </a:custGeom>
          <a:solidFill>
            <a:srgbClr val="D4D41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371600">
              <a:defRPr/>
            </a:pPr>
            <a:endParaRPr lang="zh-CN" altLang="en-US" sz="270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1" name="组合 29"/>
          <p:cNvGrpSpPr/>
          <p:nvPr/>
        </p:nvGrpSpPr>
        <p:grpSpPr>
          <a:xfrm rot="5438413">
            <a:off x="9869160" y="-130706"/>
            <a:ext cx="334816" cy="11007056"/>
            <a:chOff x="1601672" y="-1118831"/>
            <a:chExt cx="102209" cy="914400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912457" y="3408831"/>
              <a:ext cx="9144000" cy="8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矩形 31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71600">
                <a:defRPr/>
              </a:pPr>
              <a:endParaRPr lang="zh-CN" altLang="en-US" sz="270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4" name="组合 32"/>
          <p:cNvGrpSpPr/>
          <p:nvPr/>
        </p:nvGrpSpPr>
        <p:grpSpPr>
          <a:xfrm rot="5438413">
            <a:off x="10170797" y="3496422"/>
            <a:ext cx="334750" cy="11549732"/>
            <a:chOff x="1601672" y="-1118831"/>
            <a:chExt cx="102209" cy="9144000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912457" y="3408831"/>
              <a:ext cx="9144000" cy="8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矩形 34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71600">
                <a:defRPr/>
              </a:pPr>
              <a:endParaRPr lang="zh-CN" altLang="en-US" sz="270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7" name="矩形 14"/>
          <p:cNvSpPr/>
          <p:nvPr/>
        </p:nvSpPr>
        <p:spPr>
          <a:xfrm rot="2074258">
            <a:off x="6805812" y="2393956"/>
            <a:ext cx="1856676" cy="3593868"/>
          </a:xfrm>
          <a:custGeom>
            <a:avLst/>
            <a:gdLst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838861 h 2334439"/>
              <a:gd name="connsiteX4" fmla="*/ 1224136 w 1237784"/>
              <a:gd name="connsiteY4" fmla="*/ 0 h 2334439"/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797918 h 2334439"/>
              <a:gd name="connsiteX4" fmla="*/ 1224136 w 1237784"/>
              <a:gd name="connsiteY4" fmla="*/ 0 h 23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784" h="2334439">
                <a:moveTo>
                  <a:pt x="1224136" y="0"/>
                </a:moveTo>
                <a:lnTo>
                  <a:pt x="1237784" y="1485835"/>
                </a:lnTo>
                <a:lnTo>
                  <a:pt x="0" y="2334439"/>
                </a:lnTo>
                <a:lnTo>
                  <a:pt x="0" y="797918"/>
                </a:lnTo>
                <a:lnTo>
                  <a:pt x="1224136" y="0"/>
                </a:lnTo>
                <a:close/>
              </a:path>
            </a:pathLst>
          </a:custGeom>
          <a:solidFill>
            <a:srgbClr val="FFCC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371600">
              <a:defRPr/>
            </a:pPr>
            <a:endParaRPr lang="zh-CN" altLang="en-US" sz="270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31" name="组合 39"/>
          <p:cNvGrpSpPr/>
          <p:nvPr/>
        </p:nvGrpSpPr>
        <p:grpSpPr>
          <a:xfrm rot="5438413">
            <a:off x="10043231" y="1634398"/>
            <a:ext cx="402858" cy="11360516"/>
            <a:chOff x="1601672" y="-1118831"/>
            <a:chExt cx="102209" cy="9144000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912457" y="3408831"/>
              <a:ext cx="9144000" cy="8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矩形 41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71600">
                <a:defRPr/>
              </a:pPr>
              <a:endParaRPr lang="zh-CN" altLang="en-US" sz="270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28666" y="3773418"/>
            <a:ext cx="1410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>
                    <a:lumMod val="95000"/>
                  </a:schemeClr>
                </a:solidFill>
              </a:rPr>
              <a:t>FIRST</a:t>
            </a:r>
            <a:endParaRPr lang="en-GB" sz="4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4702" y="5719950"/>
            <a:ext cx="2124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>
                    <a:lumMod val="95000"/>
                  </a:schemeClr>
                </a:solidFill>
              </a:rPr>
              <a:t>SECOND</a:t>
            </a:r>
            <a:endParaRPr lang="en-GB" sz="4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4511" y="7739796"/>
            <a:ext cx="1579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>
                    <a:lumMod val="95000"/>
                  </a:schemeClr>
                </a:solidFill>
              </a:rPr>
              <a:t>THIRD</a:t>
            </a:r>
            <a:endParaRPr lang="en-GB" sz="4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28666" y="3851469"/>
            <a:ext cx="13734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Can not Reading and writing the Word Files 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280695" y="7496735"/>
            <a:ext cx="1294315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Netbeans version 10 doesn’t accept definition package to exe file .</a:t>
            </a:r>
          </a:p>
          <a:p>
            <a:endParaRPr lang="en-GB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组合 32"/>
          <p:cNvGrpSpPr/>
          <p:nvPr/>
        </p:nvGrpSpPr>
        <p:grpSpPr>
          <a:xfrm rot="5438413">
            <a:off x="9779655" y="5454188"/>
            <a:ext cx="334750" cy="11549732"/>
            <a:chOff x="1601672" y="-1118831"/>
            <a:chExt cx="102209" cy="9144000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912457" y="3408831"/>
              <a:ext cx="9144000" cy="8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矩形 34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71600">
                <a:defRPr/>
              </a:pPr>
              <a:endParaRPr lang="zh-CN" altLang="en-US" sz="270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4" name="矩形 14"/>
          <p:cNvSpPr/>
          <p:nvPr/>
        </p:nvSpPr>
        <p:spPr>
          <a:xfrm rot="2074258">
            <a:off x="6874948" y="8385865"/>
            <a:ext cx="1856676" cy="3501658"/>
          </a:xfrm>
          <a:custGeom>
            <a:avLst/>
            <a:gdLst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838861 h 2334439"/>
              <a:gd name="connsiteX4" fmla="*/ 1224136 w 1237784"/>
              <a:gd name="connsiteY4" fmla="*/ 0 h 2334439"/>
              <a:gd name="connsiteX0" fmla="*/ 1224136 w 1237784"/>
              <a:gd name="connsiteY0" fmla="*/ 0 h 2334439"/>
              <a:gd name="connsiteX1" fmla="*/ 1237784 w 1237784"/>
              <a:gd name="connsiteY1" fmla="*/ 1485835 h 2334439"/>
              <a:gd name="connsiteX2" fmla="*/ 0 w 1237784"/>
              <a:gd name="connsiteY2" fmla="*/ 2334439 h 2334439"/>
              <a:gd name="connsiteX3" fmla="*/ 0 w 1237784"/>
              <a:gd name="connsiteY3" fmla="*/ 797918 h 2334439"/>
              <a:gd name="connsiteX4" fmla="*/ 1224136 w 1237784"/>
              <a:gd name="connsiteY4" fmla="*/ 0 h 23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784" h="2334439">
                <a:moveTo>
                  <a:pt x="1224136" y="0"/>
                </a:moveTo>
                <a:lnTo>
                  <a:pt x="1237784" y="1485835"/>
                </a:lnTo>
                <a:lnTo>
                  <a:pt x="0" y="2334439"/>
                </a:lnTo>
                <a:lnTo>
                  <a:pt x="0" y="797918"/>
                </a:lnTo>
                <a:lnTo>
                  <a:pt x="1224136" y="0"/>
                </a:lnTo>
                <a:close/>
              </a:path>
            </a:pathLst>
          </a:custGeom>
          <a:solidFill>
            <a:srgbClr val="00563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6670159" y="9766181"/>
            <a:ext cx="2266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>
                    <a:lumMod val="95000"/>
                  </a:schemeClr>
                </a:solidFill>
              </a:rPr>
              <a:t>FOURTH</a:t>
            </a:r>
            <a:endParaRPr lang="en-GB" sz="4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ectangle 39"/>
          <p:cNvSpPr/>
          <p:nvPr/>
        </p:nvSpPr>
        <p:spPr>
          <a:xfrm>
            <a:off x="7580037" y="5748189"/>
            <a:ext cx="137345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 enough space to search all levels in all desks .</a:t>
            </a:r>
          </a:p>
          <a:p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9280695" y="9658933"/>
            <a:ext cx="1203763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All sites upload the photos accept size for 100 mega but the our photo size was 193 mega .</a:t>
            </a:r>
            <a:endParaRPr lang="ar-SA" sz="4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ar-SA" sz="10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2" name="组合 29"/>
          <p:cNvGrpSpPr/>
          <p:nvPr/>
        </p:nvGrpSpPr>
        <p:grpSpPr>
          <a:xfrm rot="5438413">
            <a:off x="10165550" y="-2187398"/>
            <a:ext cx="334816" cy="11007056"/>
            <a:chOff x="1601672" y="-1118831"/>
            <a:chExt cx="102209" cy="9144000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912457" y="3408831"/>
              <a:ext cx="9144000" cy="8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矩形 31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71600">
                <a:defRPr/>
              </a:pPr>
              <a:endParaRPr lang="zh-CN" altLang="en-US" sz="270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35" name="صورة 34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43863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7" grpId="0" animBg="1"/>
      <p:bldP spid="37" grpId="0"/>
      <p:bldP spid="38" grpId="0"/>
      <p:bldP spid="39" grpId="0"/>
      <p:bldP spid="40" grpId="0"/>
      <p:bldP spid="47" grpId="0"/>
      <p:bldP spid="44" grpId="0" animBg="1"/>
      <p:bldP spid="48" grpId="0"/>
      <p:bldP spid="5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36" y="1182505"/>
            <a:ext cx="20728902" cy="3192354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Solving Problems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04592" y="4924500"/>
            <a:ext cx="3096104" cy="3354112"/>
            <a:chOff x="1037728" y="2139999"/>
            <a:chExt cx="2064069" cy="2236075"/>
          </a:xfrm>
        </p:grpSpPr>
        <p:grpSp>
          <p:nvGrpSpPr>
            <p:cNvPr id="5" name="组合 43"/>
            <p:cNvGrpSpPr/>
            <p:nvPr/>
          </p:nvGrpSpPr>
          <p:grpSpPr>
            <a:xfrm>
              <a:off x="1037728" y="2139999"/>
              <a:ext cx="2064069" cy="2236075"/>
              <a:chOff x="1403648" y="692696"/>
              <a:chExt cx="3456384" cy="3744416"/>
            </a:xfrm>
          </p:grpSpPr>
          <p:sp>
            <p:nvSpPr>
              <p:cNvPr id="11" name="椭圆 1"/>
              <p:cNvSpPr/>
              <p:nvPr/>
            </p:nvSpPr>
            <p:spPr>
              <a:xfrm>
                <a:off x="1403648" y="692696"/>
                <a:ext cx="3456384" cy="3744416"/>
              </a:xfrm>
              <a:custGeom>
                <a:avLst/>
                <a:gdLst/>
                <a:ahLst/>
                <a:cxnLst/>
                <a:rect l="l" t="t" r="r" b="b"/>
                <a:pathLst>
                  <a:path w="3456384" h="3744416">
                    <a:moveTo>
                      <a:pt x="1728192" y="0"/>
                    </a:moveTo>
                    <a:cubicBezTo>
                      <a:pt x="2682646" y="0"/>
                      <a:pt x="3456384" y="773738"/>
                      <a:pt x="3456384" y="1728192"/>
                    </a:cubicBezTo>
                    <a:cubicBezTo>
                      <a:pt x="3456384" y="2620989"/>
                      <a:pt x="2779384" y="3355664"/>
                      <a:pt x="1910712" y="3446573"/>
                    </a:cubicBezTo>
                    <a:lnTo>
                      <a:pt x="1712150" y="3744416"/>
                    </a:lnTo>
                    <a:lnTo>
                      <a:pt x="1509954" y="3441122"/>
                    </a:lnTo>
                    <a:cubicBezTo>
                      <a:pt x="658425" y="3335335"/>
                      <a:pt x="0" y="2608655"/>
                      <a:pt x="0" y="1728192"/>
                    </a:cubicBezTo>
                    <a:cubicBezTo>
                      <a:pt x="0" y="773738"/>
                      <a:pt x="773738" y="0"/>
                      <a:pt x="1728192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accent1">
                      <a:lumMod val="60000"/>
                      <a:lumOff val="40000"/>
                    </a:schemeClr>
                  </a:gs>
                  <a:gs pos="98000">
                    <a:schemeClr val="accent1">
                      <a:lumMod val="60000"/>
                      <a:lumOff val="40000"/>
                    </a:schemeClr>
                  </a:gs>
                  <a:gs pos="79000">
                    <a:srgbClr val="FFF9F4"/>
                  </a:gs>
                  <a:gs pos="42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accent1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1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41300" h="6350" prst="coolSlant"/>
              </a:sp3d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2" name="椭圆 50"/>
              <p:cNvSpPr/>
              <p:nvPr/>
            </p:nvSpPr>
            <p:spPr>
              <a:xfrm>
                <a:off x="1707722" y="996770"/>
                <a:ext cx="2880320" cy="28803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1805072" y="1132764"/>
                <a:ext cx="2608330" cy="2608330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2880320">
                    <a:moveTo>
                      <a:pt x="1440160" y="0"/>
                    </a:moveTo>
                    <a:cubicBezTo>
                      <a:pt x="2235538" y="0"/>
                      <a:pt x="2880320" y="644782"/>
                      <a:pt x="2880320" y="1440160"/>
                    </a:cubicBezTo>
                    <a:cubicBezTo>
                      <a:pt x="2880320" y="2235538"/>
                      <a:pt x="2235538" y="2880320"/>
                      <a:pt x="1440160" y="2880320"/>
                    </a:cubicBezTo>
                    <a:cubicBezTo>
                      <a:pt x="644782" y="2880320"/>
                      <a:pt x="0" y="2235538"/>
                      <a:pt x="0" y="1440160"/>
                    </a:cubicBezTo>
                    <a:cubicBezTo>
                      <a:pt x="0" y="1335792"/>
                      <a:pt x="11102" y="1234017"/>
                      <a:pt x="32815" y="1136086"/>
                    </a:cubicBezTo>
                    <a:lnTo>
                      <a:pt x="1380383" y="1136086"/>
                    </a:lnTo>
                    <a:lnTo>
                      <a:pt x="1380383" y="3019"/>
                    </a:lnTo>
                    <a:cubicBezTo>
                      <a:pt x="1400159" y="410"/>
                      <a:pt x="1420112" y="0"/>
                      <a:pt x="144016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3600" dirty="0">
                  <a:solidFill>
                    <a:schemeClr val="bg2">
                      <a:lumMod val="50000"/>
                    </a:schemeClr>
                  </a:solidFill>
                  <a:latin typeface="Calibri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 flipH="1">
              <a:off x="1361244" y="2577782"/>
              <a:ext cx="764851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defTabSz="1371600">
                <a:defRPr/>
              </a:pPr>
              <a:r>
                <a:rPr lang="en-US" altLang="zh-CN" sz="4800" dirty="0">
                  <a:solidFill>
                    <a:sysClr val="window" lastClr="FFFFFF"/>
                  </a:solidFill>
                  <a:latin typeface="Arial Rounded MT Bold" pitchFamily="34" charset="0"/>
                  <a:cs typeface="Times New Roman" pitchFamily="18" charset="0"/>
                </a:rPr>
                <a:t>01</a:t>
              </a:r>
              <a:endParaRPr lang="zh-CN" altLang="en-US" sz="48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5283" y="4911276"/>
            <a:ext cx="3096104" cy="3354112"/>
            <a:chOff x="3730458" y="2139999"/>
            <a:chExt cx="2064069" cy="2236075"/>
          </a:xfrm>
        </p:grpSpPr>
        <p:grpSp>
          <p:nvGrpSpPr>
            <p:cNvPr id="15" name="组合 53"/>
            <p:cNvGrpSpPr/>
            <p:nvPr/>
          </p:nvGrpSpPr>
          <p:grpSpPr>
            <a:xfrm>
              <a:off x="3730458" y="2139999"/>
              <a:ext cx="2064069" cy="2236075"/>
              <a:chOff x="1403648" y="692696"/>
              <a:chExt cx="3456384" cy="3744416"/>
            </a:xfrm>
          </p:grpSpPr>
          <p:sp>
            <p:nvSpPr>
              <p:cNvPr id="21" name="椭圆 1"/>
              <p:cNvSpPr/>
              <p:nvPr/>
            </p:nvSpPr>
            <p:spPr>
              <a:xfrm>
                <a:off x="1403648" y="692696"/>
                <a:ext cx="3456384" cy="3744416"/>
              </a:xfrm>
              <a:custGeom>
                <a:avLst/>
                <a:gdLst/>
                <a:ahLst/>
                <a:cxnLst/>
                <a:rect l="l" t="t" r="r" b="b"/>
                <a:pathLst>
                  <a:path w="3456384" h="3744416">
                    <a:moveTo>
                      <a:pt x="1728192" y="0"/>
                    </a:moveTo>
                    <a:cubicBezTo>
                      <a:pt x="2682646" y="0"/>
                      <a:pt x="3456384" y="773738"/>
                      <a:pt x="3456384" y="1728192"/>
                    </a:cubicBezTo>
                    <a:cubicBezTo>
                      <a:pt x="3456384" y="2620989"/>
                      <a:pt x="2779384" y="3355664"/>
                      <a:pt x="1910712" y="3446573"/>
                    </a:cubicBezTo>
                    <a:lnTo>
                      <a:pt x="1712150" y="3744416"/>
                    </a:lnTo>
                    <a:lnTo>
                      <a:pt x="1509954" y="3441122"/>
                    </a:lnTo>
                    <a:cubicBezTo>
                      <a:pt x="658425" y="3335335"/>
                      <a:pt x="0" y="2608655"/>
                      <a:pt x="0" y="1728192"/>
                    </a:cubicBezTo>
                    <a:cubicBezTo>
                      <a:pt x="0" y="773738"/>
                      <a:pt x="773738" y="0"/>
                      <a:pt x="1728192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accent3">
                      <a:lumMod val="60000"/>
                      <a:lumOff val="40000"/>
                    </a:schemeClr>
                  </a:gs>
                  <a:gs pos="98000">
                    <a:schemeClr val="accent3">
                      <a:lumMod val="60000"/>
                      <a:lumOff val="40000"/>
                    </a:schemeClr>
                  </a:gs>
                  <a:gs pos="79000">
                    <a:srgbClr val="FFF9F4"/>
                  </a:gs>
                  <a:gs pos="42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accent3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1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41300" h="6350" prst="coolSlant"/>
              </a:sp3d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22" name="椭圆 60"/>
              <p:cNvSpPr/>
              <p:nvPr/>
            </p:nvSpPr>
            <p:spPr>
              <a:xfrm>
                <a:off x="1707722" y="996770"/>
                <a:ext cx="2880320" cy="2880320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23" name="椭圆 9"/>
              <p:cNvSpPr/>
              <p:nvPr/>
            </p:nvSpPr>
            <p:spPr>
              <a:xfrm>
                <a:off x="1821717" y="1132766"/>
                <a:ext cx="2608330" cy="2608330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2880320">
                    <a:moveTo>
                      <a:pt x="1440160" y="0"/>
                    </a:moveTo>
                    <a:cubicBezTo>
                      <a:pt x="2235538" y="0"/>
                      <a:pt x="2880320" y="644782"/>
                      <a:pt x="2880320" y="1440160"/>
                    </a:cubicBezTo>
                    <a:cubicBezTo>
                      <a:pt x="2880320" y="2235538"/>
                      <a:pt x="2235538" y="2880320"/>
                      <a:pt x="1440160" y="2880320"/>
                    </a:cubicBezTo>
                    <a:cubicBezTo>
                      <a:pt x="644782" y="2880320"/>
                      <a:pt x="0" y="2235538"/>
                      <a:pt x="0" y="1440160"/>
                    </a:cubicBezTo>
                    <a:cubicBezTo>
                      <a:pt x="0" y="1335792"/>
                      <a:pt x="11102" y="1234017"/>
                      <a:pt x="32815" y="1136086"/>
                    </a:cubicBezTo>
                    <a:lnTo>
                      <a:pt x="1380383" y="1136086"/>
                    </a:lnTo>
                    <a:lnTo>
                      <a:pt x="1380383" y="3019"/>
                    </a:lnTo>
                    <a:cubicBezTo>
                      <a:pt x="1400159" y="410"/>
                      <a:pt x="1420112" y="0"/>
                      <a:pt x="144016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flipH="1">
              <a:off x="4002013" y="2579560"/>
              <a:ext cx="824789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defTabSz="1371600">
                <a:defRPr/>
              </a:pPr>
              <a:r>
                <a:rPr lang="en-US" altLang="zh-CN" sz="4800" dirty="0">
                  <a:solidFill>
                    <a:sysClr val="window" lastClr="FFFFFF"/>
                  </a:solidFill>
                  <a:latin typeface="Arial Rounded MT Bold" pitchFamily="34" charset="0"/>
                  <a:cs typeface="Times New Roman" pitchFamily="18" charset="0"/>
                </a:rPr>
                <a:t>02</a:t>
              </a:r>
              <a:endParaRPr lang="zh-CN" altLang="en-US" sz="48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76422" y="4924500"/>
            <a:ext cx="3096104" cy="3354112"/>
            <a:chOff x="6418948" y="2139999"/>
            <a:chExt cx="2064069" cy="2236075"/>
          </a:xfrm>
        </p:grpSpPr>
        <p:grpSp>
          <p:nvGrpSpPr>
            <p:cNvPr id="25" name="组合 63"/>
            <p:cNvGrpSpPr/>
            <p:nvPr/>
          </p:nvGrpSpPr>
          <p:grpSpPr>
            <a:xfrm>
              <a:off x="6418948" y="2139999"/>
              <a:ext cx="2064069" cy="2236075"/>
              <a:chOff x="1403648" y="692696"/>
              <a:chExt cx="3456384" cy="3744416"/>
            </a:xfrm>
          </p:grpSpPr>
          <p:sp>
            <p:nvSpPr>
              <p:cNvPr id="31" name="椭圆 1"/>
              <p:cNvSpPr/>
              <p:nvPr/>
            </p:nvSpPr>
            <p:spPr>
              <a:xfrm>
                <a:off x="1403648" y="692696"/>
                <a:ext cx="3456384" cy="3744416"/>
              </a:xfrm>
              <a:custGeom>
                <a:avLst/>
                <a:gdLst/>
                <a:ahLst/>
                <a:cxnLst/>
                <a:rect l="l" t="t" r="r" b="b"/>
                <a:pathLst>
                  <a:path w="3456384" h="3744416">
                    <a:moveTo>
                      <a:pt x="1728192" y="0"/>
                    </a:moveTo>
                    <a:cubicBezTo>
                      <a:pt x="2682646" y="0"/>
                      <a:pt x="3456384" y="773738"/>
                      <a:pt x="3456384" y="1728192"/>
                    </a:cubicBezTo>
                    <a:cubicBezTo>
                      <a:pt x="3456384" y="2620989"/>
                      <a:pt x="2779384" y="3355664"/>
                      <a:pt x="1910712" y="3446573"/>
                    </a:cubicBezTo>
                    <a:lnTo>
                      <a:pt x="1712150" y="3744416"/>
                    </a:lnTo>
                    <a:lnTo>
                      <a:pt x="1509954" y="3441122"/>
                    </a:lnTo>
                    <a:cubicBezTo>
                      <a:pt x="658425" y="3335335"/>
                      <a:pt x="0" y="2608655"/>
                      <a:pt x="0" y="1728192"/>
                    </a:cubicBezTo>
                    <a:cubicBezTo>
                      <a:pt x="0" y="773738"/>
                      <a:pt x="773738" y="0"/>
                      <a:pt x="1728192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accent2">
                      <a:lumMod val="60000"/>
                      <a:lumOff val="40000"/>
                    </a:schemeClr>
                  </a:gs>
                  <a:gs pos="98000">
                    <a:schemeClr val="accent2">
                      <a:lumMod val="60000"/>
                      <a:lumOff val="40000"/>
                    </a:schemeClr>
                  </a:gs>
                  <a:gs pos="79000">
                    <a:srgbClr val="FFF9F4"/>
                  </a:gs>
                  <a:gs pos="42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accent2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1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41300" h="6350" prst="coolSlant"/>
              </a:sp3d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32" name="椭圆 70"/>
              <p:cNvSpPr/>
              <p:nvPr/>
            </p:nvSpPr>
            <p:spPr>
              <a:xfrm>
                <a:off x="1707722" y="996770"/>
                <a:ext cx="2880320" cy="2880320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1821717" y="1132766"/>
                <a:ext cx="2608330" cy="2608330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2880320">
                    <a:moveTo>
                      <a:pt x="1440160" y="0"/>
                    </a:moveTo>
                    <a:cubicBezTo>
                      <a:pt x="2235538" y="0"/>
                      <a:pt x="2880320" y="644782"/>
                      <a:pt x="2880320" y="1440160"/>
                    </a:cubicBezTo>
                    <a:cubicBezTo>
                      <a:pt x="2880320" y="2235538"/>
                      <a:pt x="2235538" y="2880320"/>
                      <a:pt x="1440160" y="2880320"/>
                    </a:cubicBezTo>
                    <a:cubicBezTo>
                      <a:pt x="644782" y="2880320"/>
                      <a:pt x="0" y="2235538"/>
                      <a:pt x="0" y="1440160"/>
                    </a:cubicBezTo>
                    <a:cubicBezTo>
                      <a:pt x="0" y="1335792"/>
                      <a:pt x="11102" y="1234017"/>
                      <a:pt x="32815" y="1136086"/>
                    </a:cubicBezTo>
                    <a:lnTo>
                      <a:pt x="1380383" y="1136086"/>
                    </a:lnTo>
                    <a:lnTo>
                      <a:pt x="1380383" y="3019"/>
                    </a:lnTo>
                    <a:cubicBezTo>
                      <a:pt x="1400159" y="410"/>
                      <a:pt x="1420112" y="0"/>
                      <a:pt x="144016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 flipH="1">
              <a:off x="6690503" y="2579560"/>
              <a:ext cx="824789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defTabSz="1371600">
                <a:defRPr/>
              </a:pPr>
              <a:r>
                <a:rPr lang="en-US" altLang="zh-CN" sz="4800" dirty="0">
                  <a:solidFill>
                    <a:sysClr val="window" lastClr="FFFFFF"/>
                  </a:solidFill>
                  <a:latin typeface="Arial Rounded MT Bold" pitchFamily="34" charset="0"/>
                  <a:cs typeface="Times New Roman" pitchFamily="18" charset="0"/>
                </a:rPr>
                <a:t>03</a:t>
              </a:r>
              <a:endParaRPr lang="zh-CN" altLang="en-US" sz="48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096369" y="6272939"/>
            <a:ext cx="221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defRPr/>
            </a:pPr>
            <a:r>
              <a:rPr lang="en-US" altLang="zh-CN" sz="3600" dirty="0">
                <a:solidFill>
                  <a:srgbClr val="86C157"/>
                </a:solidFill>
                <a:ea typeface="微软雅黑" pitchFamily="34" charset="-122"/>
                <a:cs typeface="Arial" pitchFamily="34" charset="0"/>
              </a:rPr>
              <a:t>Solution</a:t>
            </a:r>
          </a:p>
          <a:p>
            <a:pPr defTabSz="1371600">
              <a:defRPr/>
            </a:pPr>
            <a:r>
              <a:rPr lang="en-US" altLang="zh-CN" sz="3600" dirty="0">
                <a:solidFill>
                  <a:srgbClr val="86C157"/>
                </a:solidFill>
                <a:ea typeface="微软雅黑" pitchFamily="34" charset="-122"/>
                <a:cs typeface="Arial" pitchFamily="34" charset="0"/>
              </a:rPr>
              <a:t>three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6709158" y="4924500"/>
            <a:ext cx="3096104" cy="3354112"/>
            <a:chOff x="9107438" y="2139999"/>
            <a:chExt cx="2064069" cy="2236075"/>
          </a:xfrm>
        </p:grpSpPr>
        <p:grpSp>
          <p:nvGrpSpPr>
            <p:cNvPr id="35" name="组合 73"/>
            <p:cNvGrpSpPr/>
            <p:nvPr/>
          </p:nvGrpSpPr>
          <p:grpSpPr>
            <a:xfrm>
              <a:off x="9107438" y="2139999"/>
              <a:ext cx="2064069" cy="2236075"/>
              <a:chOff x="1403648" y="692696"/>
              <a:chExt cx="3456384" cy="3744416"/>
            </a:xfrm>
          </p:grpSpPr>
          <p:sp>
            <p:nvSpPr>
              <p:cNvPr id="41" name="椭圆 1"/>
              <p:cNvSpPr/>
              <p:nvPr/>
            </p:nvSpPr>
            <p:spPr>
              <a:xfrm>
                <a:off x="1403648" y="692696"/>
                <a:ext cx="3456384" cy="3744416"/>
              </a:xfrm>
              <a:custGeom>
                <a:avLst/>
                <a:gdLst/>
                <a:ahLst/>
                <a:cxnLst/>
                <a:rect l="l" t="t" r="r" b="b"/>
                <a:pathLst>
                  <a:path w="3456384" h="3744416">
                    <a:moveTo>
                      <a:pt x="1728192" y="0"/>
                    </a:moveTo>
                    <a:cubicBezTo>
                      <a:pt x="2682646" y="0"/>
                      <a:pt x="3456384" y="773738"/>
                      <a:pt x="3456384" y="1728192"/>
                    </a:cubicBezTo>
                    <a:cubicBezTo>
                      <a:pt x="3456384" y="2620989"/>
                      <a:pt x="2779384" y="3355664"/>
                      <a:pt x="1910712" y="3446573"/>
                    </a:cubicBezTo>
                    <a:lnTo>
                      <a:pt x="1712150" y="3744416"/>
                    </a:lnTo>
                    <a:lnTo>
                      <a:pt x="1509954" y="3441122"/>
                    </a:lnTo>
                    <a:cubicBezTo>
                      <a:pt x="658425" y="3335335"/>
                      <a:pt x="0" y="2608655"/>
                      <a:pt x="0" y="1728192"/>
                    </a:cubicBezTo>
                    <a:cubicBezTo>
                      <a:pt x="0" y="773738"/>
                      <a:pt x="773738" y="0"/>
                      <a:pt x="1728192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accent4">
                      <a:lumMod val="60000"/>
                      <a:lumOff val="40000"/>
                    </a:schemeClr>
                  </a:gs>
                  <a:gs pos="98000">
                    <a:schemeClr val="accent4">
                      <a:lumMod val="60000"/>
                      <a:lumOff val="40000"/>
                    </a:schemeClr>
                  </a:gs>
                  <a:gs pos="79000">
                    <a:srgbClr val="FFF9F4"/>
                  </a:gs>
                  <a:gs pos="42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accent4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1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41300" h="6350" prst="coolSlant"/>
              </a:sp3d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42" name="椭圆 80"/>
              <p:cNvSpPr/>
              <p:nvPr/>
            </p:nvSpPr>
            <p:spPr>
              <a:xfrm>
                <a:off x="1707722" y="996770"/>
                <a:ext cx="2880320" cy="2880320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43" name="椭圆 9"/>
              <p:cNvSpPr/>
              <p:nvPr/>
            </p:nvSpPr>
            <p:spPr>
              <a:xfrm>
                <a:off x="1821717" y="1132766"/>
                <a:ext cx="2608330" cy="2608330"/>
              </a:xfrm>
              <a:custGeom>
                <a:avLst/>
                <a:gdLst/>
                <a:ahLst/>
                <a:cxnLst/>
                <a:rect l="l" t="t" r="r" b="b"/>
                <a:pathLst>
                  <a:path w="2880320" h="2880320">
                    <a:moveTo>
                      <a:pt x="1440160" y="0"/>
                    </a:moveTo>
                    <a:cubicBezTo>
                      <a:pt x="2235538" y="0"/>
                      <a:pt x="2880320" y="644782"/>
                      <a:pt x="2880320" y="1440160"/>
                    </a:cubicBezTo>
                    <a:cubicBezTo>
                      <a:pt x="2880320" y="2235538"/>
                      <a:pt x="2235538" y="2880320"/>
                      <a:pt x="1440160" y="2880320"/>
                    </a:cubicBezTo>
                    <a:cubicBezTo>
                      <a:pt x="644782" y="2880320"/>
                      <a:pt x="0" y="2235538"/>
                      <a:pt x="0" y="1440160"/>
                    </a:cubicBezTo>
                    <a:cubicBezTo>
                      <a:pt x="0" y="1335792"/>
                      <a:pt x="11102" y="1234017"/>
                      <a:pt x="32815" y="1136086"/>
                    </a:cubicBezTo>
                    <a:lnTo>
                      <a:pt x="1380383" y="1136086"/>
                    </a:lnTo>
                    <a:lnTo>
                      <a:pt x="1380383" y="3019"/>
                    </a:lnTo>
                    <a:cubicBezTo>
                      <a:pt x="1400159" y="410"/>
                      <a:pt x="1420112" y="0"/>
                      <a:pt x="144016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371600">
                  <a:defRPr/>
                </a:pPr>
                <a:endParaRPr lang="en-US" sz="27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flipH="1">
              <a:off x="9378993" y="2579560"/>
              <a:ext cx="824789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defTabSz="1371600">
                <a:defRPr/>
              </a:pPr>
              <a:r>
                <a:rPr lang="en-US" altLang="zh-CN" sz="4800" dirty="0">
                  <a:solidFill>
                    <a:sysClr val="window" lastClr="FFFFFF"/>
                  </a:solidFill>
                  <a:latin typeface="Arial Rounded MT Bold" pitchFamily="34" charset="0"/>
                  <a:cs typeface="Times New Roman" pitchFamily="18" charset="0"/>
                </a:rPr>
                <a:t>04</a:t>
              </a:r>
              <a:endParaRPr lang="zh-CN" altLang="en-US" sz="4800" dirty="0">
                <a:solidFill>
                  <a:sysClr val="window" lastClr="FFFFFF"/>
                </a:solidFill>
                <a:latin typeface="Arial Rounded MT Bold" pitchFamily="34" charset="0"/>
                <a:cs typeface="Times New Roman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23300" y="6267104"/>
            <a:ext cx="221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defRPr/>
            </a:pPr>
            <a:r>
              <a:rPr lang="en-US" altLang="zh-CN" sz="3600" dirty="0">
                <a:solidFill>
                  <a:srgbClr val="D99C3F"/>
                </a:solidFill>
                <a:ea typeface="微软雅黑" pitchFamily="34" charset="-122"/>
                <a:cs typeface="Arial" pitchFamily="34" charset="0"/>
              </a:rPr>
              <a:t>Solution</a:t>
            </a:r>
          </a:p>
          <a:p>
            <a:pPr defTabSz="1371600">
              <a:defRPr/>
            </a:pPr>
            <a:r>
              <a:rPr lang="en-US" altLang="zh-CN" sz="3600" dirty="0">
                <a:solidFill>
                  <a:srgbClr val="D99C3F"/>
                </a:solidFill>
                <a:ea typeface="微软雅黑" pitchFamily="34" charset="-122"/>
                <a:cs typeface="Arial" pitchFamily="34" charset="0"/>
              </a:rPr>
              <a:t>four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4048842" y="6261382"/>
            <a:ext cx="1219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defRPr/>
            </a:pPr>
            <a:r>
              <a:rPr lang="en-US" sz="3600" dirty="0">
                <a:solidFill>
                  <a:srgbClr val="4BCAAD"/>
                </a:solidFill>
              </a:rPr>
              <a:t>Solution</a:t>
            </a:r>
          </a:p>
          <a:p>
            <a:pPr defTabSz="1371600">
              <a:defRPr/>
            </a:pPr>
            <a:r>
              <a:rPr lang="en-US" sz="3600" dirty="0">
                <a:solidFill>
                  <a:srgbClr val="4BCAAD"/>
                </a:solidFill>
              </a:rPr>
              <a:t>two</a:t>
            </a:r>
          </a:p>
        </p:txBody>
      </p:sp>
      <p:sp>
        <p:nvSpPr>
          <p:cNvPr id="98" name="مستطيل 97"/>
          <p:cNvSpPr/>
          <p:nvPr/>
        </p:nvSpPr>
        <p:spPr>
          <a:xfrm>
            <a:off x="-3350" y="6256489"/>
            <a:ext cx="1219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defRPr/>
            </a:pPr>
            <a:r>
              <a:rPr lang="en-US" sz="3600" dirty="0">
                <a:solidFill>
                  <a:srgbClr val="2FA3EE"/>
                </a:solidFill>
              </a:rPr>
              <a:t>Solution</a:t>
            </a:r>
          </a:p>
          <a:p>
            <a:pPr defTabSz="1371600">
              <a:defRPr/>
            </a:pPr>
            <a:r>
              <a:rPr lang="en-US" sz="3600" dirty="0">
                <a:solidFill>
                  <a:srgbClr val="2FA3EE"/>
                </a:solidFill>
              </a:rPr>
              <a:t>one</a:t>
            </a:r>
          </a:p>
        </p:txBody>
      </p:sp>
      <p:sp>
        <p:nvSpPr>
          <p:cNvPr id="14" name="مربع نص 13"/>
          <p:cNvSpPr txBox="1"/>
          <p:nvPr/>
        </p:nvSpPr>
        <p:spPr>
          <a:xfrm>
            <a:off x="4473917" y="8447836"/>
            <a:ext cx="338619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find the Package who Reading and writing the Word Files .</a:t>
            </a:r>
            <a:endParaRPr lang="ar-S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8945431" y="8447836"/>
            <a:ext cx="244513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Search shortcut for two levels .</a:t>
            </a:r>
            <a:endParaRPr lang="ar-S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12389454" y="8447836"/>
            <a:ext cx="385138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find indirect links to upload photo with size 193 mega .</a:t>
            </a:r>
            <a:endParaRPr lang="ar-S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6" name="صورة 105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43863"/>
            <a:ext cx="9833622" cy="6319851"/>
          </a:xfrm>
          <a:prstGeom prst="rect">
            <a:avLst/>
          </a:prstGeom>
        </p:spPr>
      </p:pic>
      <p:sp>
        <p:nvSpPr>
          <p:cNvPr id="45" name="مربع نص 44"/>
          <p:cNvSpPr txBox="1"/>
          <p:nvPr/>
        </p:nvSpPr>
        <p:spPr>
          <a:xfrm>
            <a:off x="16709158" y="8569656"/>
            <a:ext cx="359727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0B5484"/>
                </a:solidFill>
              </a:rPr>
              <a:t>Used netbeans version 8 in step convert to exe .  </a:t>
            </a:r>
            <a:endParaRPr lang="ar-SA" sz="3600" dirty="0">
              <a:solidFill>
                <a:srgbClr val="0B5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98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9" grpId="0"/>
      <p:bldP spid="4" grpId="0"/>
      <p:bldP spid="98" grpId="0"/>
      <p:bldP spid="14" grpId="0"/>
      <p:bldP spid="24" grpId="0"/>
      <p:bldP spid="3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/>
          </p:cNvSpPr>
          <p:nvPr>
            <p:ph type="sldNum" sz="quarter" idx="4294967295"/>
          </p:nvPr>
        </p:nvSpPr>
        <p:spPr>
          <a:xfrm>
            <a:off x="23933150" y="215900"/>
            <a:ext cx="450850" cy="4476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8173916" y="4137065"/>
            <a:ext cx="3433788" cy="10101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7" y="704"/>
                </a:moveTo>
                <a:lnTo>
                  <a:pt x="5387" y="704"/>
                </a:lnTo>
                <a:lnTo>
                  <a:pt x="5387" y="0"/>
                </a:lnTo>
                <a:lnTo>
                  <a:pt x="0" y="2351"/>
                </a:lnTo>
                <a:lnTo>
                  <a:pt x="5387" y="4702"/>
                </a:lnTo>
                <a:lnTo>
                  <a:pt x="5387" y="4101"/>
                </a:lnTo>
                <a:lnTo>
                  <a:pt x="9087" y="4101"/>
                </a:lnTo>
                <a:cubicBezTo>
                  <a:pt x="12436" y="4101"/>
                  <a:pt x="15160" y="5537"/>
                  <a:pt x="15160" y="7302"/>
                </a:cubicBezTo>
                <a:lnTo>
                  <a:pt x="15160" y="21600"/>
                </a:lnTo>
                <a:lnTo>
                  <a:pt x="21600" y="21600"/>
                </a:lnTo>
                <a:lnTo>
                  <a:pt x="21600" y="7302"/>
                </a:lnTo>
                <a:cubicBezTo>
                  <a:pt x="21600" y="3665"/>
                  <a:pt x="15987" y="704"/>
                  <a:pt x="9087" y="70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8965145" y="1418253"/>
            <a:ext cx="4510781" cy="1280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80" y="488"/>
                </a:moveTo>
                <a:lnTo>
                  <a:pt x="4126" y="488"/>
                </a:lnTo>
                <a:lnTo>
                  <a:pt x="4126" y="0"/>
                </a:lnTo>
                <a:lnTo>
                  <a:pt x="0" y="1768"/>
                </a:lnTo>
                <a:lnTo>
                  <a:pt x="4126" y="3536"/>
                </a:lnTo>
                <a:lnTo>
                  <a:pt x="4126" y="3026"/>
                </a:lnTo>
                <a:lnTo>
                  <a:pt x="11480" y="3026"/>
                </a:lnTo>
                <a:cubicBezTo>
                  <a:pt x="14357" y="3026"/>
                  <a:pt x="16697" y="4238"/>
                  <a:pt x="16697" y="5728"/>
                </a:cubicBezTo>
                <a:lnTo>
                  <a:pt x="16697" y="21600"/>
                </a:lnTo>
                <a:lnTo>
                  <a:pt x="21600" y="21600"/>
                </a:lnTo>
                <a:lnTo>
                  <a:pt x="21600" y="5728"/>
                </a:lnTo>
                <a:cubicBezTo>
                  <a:pt x="21600" y="2838"/>
                  <a:pt x="17060" y="488"/>
                  <a:pt x="11480" y="48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11529491" y="5558495"/>
            <a:ext cx="4983259" cy="8661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21592" y="2446"/>
                </a:moveTo>
                <a:lnTo>
                  <a:pt x="17727" y="0"/>
                </a:lnTo>
                <a:lnTo>
                  <a:pt x="17727" y="598"/>
                </a:lnTo>
                <a:lnTo>
                  <a:pt x="9547" y="598"/>
                </a:lnTo>
                <a:cubicBezTo>
                  <a:pt x="6693" y="598"/>
                  <a:pt x="4384" y="1273"/>
                  <a:pt x="2683" y="2602"/>
                </a:cubicBezTo>
                <a:cubicBezTo>
                  <a:pt x="45" y="4665"/>
                  <a:pt x="-8" y="7483"/>
                  <a:pt x="0" y="7911"/>
                </a:cubicBezTo>
                <a:lnTo>
                  <a:pt x="0" y="21600"/>
                </a:lnTo>
                <a:lnTo>
                  <a:pt x="4768" y="21600"/>
                </a:lnTo>
                <a:lnTo>
                  <a:pt x="4768" y="7895"/>
                </a:lnTo>
                <a:lnTo>
                  <a:pt x="4767" y="7854"/>
                </a:lnTo>
                <a:cubicBezTo>
                  <a:pt x="4767" y="7837"/>
                  <a:pt x="4778" y="6177"/>
                  <a:pt x="6093" y="5151"/>
                </a:cubicBezTo>
                <a:cubicBezTo>
                  <a:pt x="6873" y="4540"/>
                  <a:pt x="8003" y="4244"/>
                  <a:pt x="9547" y="4244"/>
                </a:cubicBezTo>
                <a:lnTo>
                  <a:pt x="17727" y="4244"/>
                </a:lnTo>
                <a:lnTo>
                  <a:pt x="17727" y="4891"/>
                </a:lnTo>
                <a:cubicBezTo>
                  <a:pt x="17727" y="4891"/>
                  <a:pt x="21592" y="2446"/>
                  <a:pt x="21592" y="244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6656739" y="7804725"/>
            <a:ext cx="3991057" cy="642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8635" y="3807"/>
                </a:moveTo>
                <a:cubicBezTo>
                  <a:pt x="16537" y="1886"/>
                  <a:pt x="13527" y="912"/>
                  <a:pt x="9688" y="912"/>
                </a:cubicBezTo>
                <a:lnTo>
                  <a:pt x="4608" y="912"/>
                </a:lnTo>
                <a:lnTo>
                  <a:pt x="4608" y="0"/>
                </a:lnTo>
                <a:lnTo>
                  <a:pt x="0" y="3197"/>
                </a:lnTo>
                <a:lnTo>
                  <a:pt x="4608" y="6393"/>
                </a:lnTo>
                <a:lnTo>
                  <a:pt x="4608" y="5527"/>
                </a:lnTo>
                <a:lnTo>
                  <a:pt x="9688" y="5527"/>
                </a:lnTo>
                <a:cubicBezTo>
                  <a:pt x="11900" y="5527"/>
                  <a:pt x="13535" y="5990"/>
                  <a:pt x="14546" y="6901"/>
                </a:cubicBezTo>
                <a:cubicBezTo>
                  <a:pt x="16132" y="8329"/>
                  <a:pt x="15959" y="10565"/>
                  <a:pt x="15959" y="10569"/>
                </a:cubicBezTo>
                <a:lnTo>
                  <a:pt x="15948" y="10671"/>
                </a:lnTo>
                <a:lnTo>
                  <a:pt x="15948" y="21600"/>
                </a:lnTo>
                <a:lnTo>
                  <a:pt x="21457" y="21600"/>
                </a:lnTo>
                <a:lnTo>
                  <a:pt x="21457" y="10857"/>
                </a:lnTo>
                <a:cubicBezTo>
                  <a:pt x="21517" y="10067"/>
                  <a:pt x="21600" y="6522"/>
                  <a:pt x="18635" y="38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7799955" y="1767033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44BE9B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7190819" y="2806780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00264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004" name="Shape 1004"/>
          <p:cNvSpPr/>
          <p:nvPr/>
        </p:nvSpPr>
        <p:spPr>
          <a:xfrm>
            <a:off x="16499398" y="5823398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0087B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977996" y="4478058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D44024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1010" name="Shape 1010"/>
          <p:cNvSpPr/>
          <p:nvPr/>
        </p:nvSpPr>
        <p:spPr>
          <a:xfrm>
            <a:off x="5373536" y="8054356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A0BC3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4"/>
                </a:solidFill>
              </a:rPr>
              <a:t>05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7963531" y="8271139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FB8734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5"/>
                </a:solidFill>
              </a:rPr>
              <a:t>06</a:t>
            </a:r>
          </a:p>
        </p:txBody>
      </p:sp>
      <p:grpSp>
        <p:nvGrpSpPr>
          <p:cNvPr id="30" name="Group 995"/>
          <p:cNvGrpSpPr/>
          <p:nvPr/>
        </p:nvGrpSpPr>
        <p:grpSpPr>
          <a:xfrm>
            <a:off x="14897500" y="10752701"/>
            <a:ext cx="3266325" cy="3485900"/>
            <a:chOff x="0" y="0"/>
            <a:chExt cx="3266323" cy="4032683"/>
          </a:xfrm>
          <a:solidFill>
            <a:schemeClr val="accent4">
              <a:lumMod val="75000"/>
            </a:schemeClr>
          </a:solidFill>
        </p:grpSpPr>
        <p:sp>
          <p:nvSpPr>
            <p:cNvPr id="31" name="Shape 993"/>
            <p:cNvSpPr/>
            <p:nvPr/>
          </p:nvSpPr>
          <p:spPr>
            <a:xfrm>
              <a:off x="0" y="180843"/>
              <a:ext cx="2536171" cy="38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1" y="21600"/>
                  </a:moveTo>
                  <a:lnTo>
                    <a:pt x="0" y="21600"/>
                  </a:lnTo>
                  <a:lnTo>
                    <a:pt x="0" y="11091"/>
                  </a:lnTo>
                  <a:cubicBezTo>
                    <a:pt x="0" y="3628"/>
                    <a:pt x="5511" y="0"/>
                    <a:pt x="16844" y="0"/>
                  </a:cubicBezTo>
                  <a:lnTo>
                    <a:pt x="21600" y="0"/>
                  </a:lnTo>
                  <a:lnTo>
                    <a:pt x="21600" y="5742"/>
                  </a:lnTo>
                  <a:lnTo>
                    <a:pt x="16844" y="5742"/>
                  </a:lnTo>
                  <a:cubicBezTo>
                    <a:pt x="10389" y="5742"/>
                    <a:pt x="8721" y="6841"/>
                    <a:pt x="8721" y="11091"/>
                  </a:cubicBezTo>
                  <a:cubicBezTo>
                    <a:pt x="8721" y="11091"/>
                    <a:pt x="8721" y="21600"/>
                    <a:pt x="872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2" name="Shape 994"/>
            <p:cNvSpPr/>
            <p:nvPr/>
          </p:nvSpPr>
          <p:spPr>
            <a:xfrm>
              <a:off x="2345402" y="0"/>
              <a:ext cx="920922" cy="145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3" name="Shape 997"/>
          <p:cNvSpPr/>
          <p:nvPr/>
        </p:nvSpPr>
        <p:spPr>
          <a:xfrm>
            <a:off x="6375130" y="10461792"/>
            <a:ext cx="3991057" cy="3767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8635" y="3807"/>
                </a:moveTo>
                <a:cubicBezTo>
                  <a:pt x="16537" y="1886"/>
                  <a:pt x="13527" y="912"/>
                  <a:pt x="9688" y="912"/>
                </a:cubicBezTo>
                <a:lnTo>
                  <a:pt x="4608" y="912"/>
                </a:lnTo>
                <a:lnTo>
                  <a:pt x="4608" y="0"/>
                </a:lnTo>
                <a:lnTo>
                  <a:pt x="0" y="3197"/>
                </a:lnTo>
                <a:lnTo>
                  <a:pt x="4608" y="6393"/>
                </a:lnTo>
                <a:lnTo>
                  <a:pt x="4608" y="5527"/>
                </a:lnTo>
                <a:lnTo>
                  <a:pt x="9688" y="5527"/>
                </a:lnTo>
                <a:cubicBezTo>
                  <a:pt x="11900" y="5527"/>
                  <a:pt x="13535" y="5990"/>
                  <a:pt x="14546" y="6901"/>
                </a:cubicBezTo>
                <a:cubicBezTo>
                  <a:pt x="16132" y="8329"/>
                  <a:pt x="15959" y="10565"/>
                  <a:pt x="15959" y="10569"/>
                </a:cubicBezTo>
                <a:lnTo>
                  <a:pt x="15948" y="10671"/>
                </a:lnTo>
                <a:lnTo>
                  <a:pt x="15948" y="21600"/>
                </a:lnTo>
                <a:lnTo>
                  <a:pt x="21457" y="21600"/>
                </a:lnTo>
                <a:lnTo>
                  <a:pt x="21457" y="10857"/>
                </a:lnTo>
                <a:cubicBezTo>
                  <a:pt x="21517" y="10067"/>
                  <a:pt x="21600" y="6522"/>
                  <a:pt x="18635" y="380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" name="Shape 1010"/>
          <p:cNvSpPr/>
          <p:nvPr/>
        </p:nvSpPr>
        <p:spPr>
          <a:xfrm>
            <a:off x="5149069" y="10752701"/>
            <a:ext cx="1070806" cy="114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A0BC3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698CB8"/>
                </a:solidFill>
              </a:rPr>
              <a:t>0</a:t>
            </a:r>
            <a:r>
              <a:rPr lang="en-US" sz="6500" dirty="0">
                <a:solidFill>
                  <a:srgbClr val="698CB8"/>
                </a:solidFill>
              </a:rPr>
              <a:t>7</a:t>
            </a:r>
            <a:endParaRPr sz="6500" dirty="0">
              <a:solidFill>
                <a:srgbClr val="698CB8"/>
              </a:solidFill>
            </a:endParaRPr>
          </a:p>
        </p:txBody>
      </p:sp>
      <p:sp>
        <p:nvSpPr>
          <p:cNvPr id="36" name="Shape 1013"/>
          <p:cNvSpPr/>
          <p:nvPr/>
        </p:nvSpPr>
        <p:spPr>
          <a:xfrm>
            <a:off x="18303975" y="11056875"/>
            <a:ext cx="1086836" cy="1159932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FB8734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AF7823"/>
                </a:solidFill>
              </a:rPr>
              <a:t>0</a:t>
            </a:r>
            <a:r>
              <a:rPr lang="en-US" sz="6600" dirty="0">
                <a:solidFill>
                  <a:srgbClr val="AF7823"/>
                </a:solidFill>
              </a:rPr>
              <a:t>8</a:t>
            </a:r>
            <a:endParaRPr sz="6600" dirty="0">
              <a:solidFill>
                <a:srgbClr val="AF7823"/>
              </a:solidFill>
            </a:endParaRPr>
          </a:p>
        </p:txBody>
      </p:sp>
      <p:grpSp>
        <p:nvGrpSpPr>
          <p:cNvPr id="2" name="Group 990"/>
          <p:cNvGrpSpPr/>
          <p:nvPr/>
        </p:nvGrpSpPr>
        <p:grpSpPr>
          <a:xfrm>
            <a:off x="13435742" y="2461010"/>
            <a:ext cx="3651533" cy="11777589"/>
            <a:chOff x="0" y="0"/>
            <a:chExt cx="3651531" cy="8402783"/>
          </a:xfrm>
          <a:solidFill>
            <a:schemeClr val="accent1"/>
          </a:solidFill>
        </p:grpSpPr>
        <p:sp>
          <p:nvSpPr>
            <p:cNvPr id="988" name="Shape 988"/>
            <p:cNvSpPr/>
            <p:nvPr/>
          </p:nvSpPr>
          <p:spPr>
            <a:xfrm>
              <a:off x="0" y="193543"/>
              <a:ext cx="2821037" cy="820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38" y="21600"/>
                  </a:moveTo>
                  <a:lnTo>
                    <a:pt x="0" y="21600"/>
                  </a:lnTo>
                  <a:lnTo>
                    <a:pt x="0" y="6041"/>
                  </a:lnTo>
                  <a:cubicBezTo>
                    <a:pt x="0" y="2710"/>
                    <a:pt x="7885" y="0"/>
                    <a:pt x="17578" y="0"/>
                  </a:cubicBezTo>
                  <a:lnTo>
                    <a:pt x="21600" y="0"/>
                  </a:lnTo>
                  <a:lnTo>
                    <a:pt x="21600" y="2693"/>
                  </a:lnTo>
                  <a:lnTo>
                    <a:pt x="17578" y="2693"/>
                  </a:lnTo>
                  <a:cubicBezTo>
                    <a:pt x="12207" y="2693"/>
                    <a:pt x="7838" y="4195"/>
                    <a:pt x="7838" y="6041"/>
                  </a:cubicBezTo>
                  <a:cubicBezTo>
                    <a:pt x="7838" y="6041"/>
                    <a:pt x="7838" y="21600"/>
                    <a:pt x="7838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2821389" y="0"/>
              <a:ext cx="830143" cy="137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" name="Group 995"/>
          <p:cNvGrpSpPr/>
          <p:nvPr/>
        </p:nvGrpSpPr>
        <p:grpSpPr>
          <a:xfrm>
            <a:off x="14346228" y="7735597"/>
            <a:ext cx="3266325" cy="6484905"/>
            <a:chOff x="0" y="0"/>
            <a:chExt cx="3266323" cy="4032683"/>
          </a:xfrm>
          <a:solidFill>
            <a:schemeClr val="accent5"/>
          </a:solidFill>
        </p:grpSpPr>
        <p:sp>
          <p:nvSpPr>
            <p:cNvPr id="993" name="Shape 993"/>
            <p:cNvSpPr/>
            <p:nvPr/>
          </p:nvSpPr>
          <p:spPr>
            <a:xfrm>
              <a:off x="0" y="180843"/>
              <a:ext cx="2536171" cy="38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1" y="21600"/>
                  </a:moveTo>
                  <a:lnTo>
                    <a:pt x="0" y="21600"/>
                  </a:lnTo>
                  <a:lnTo>
                    <a:pt x="0" y="11091"/>
                  </a:lnTo>
                  <a:cubicBezTo>
                    <a:pt x="0" y="3628"/>
                    <a:pt x="5511" y="0"/>
                    <a:pt x="16844" y="0"/>
                  </a:cubicBezTo>
                  <a:lnTo>
                    <a:pt x="21600" y="0"/>
                  </a:lnTo>
                  <a:lnTo>
                    <a:pt x="21600" y="5742"/>
                  </a:lnTo>
                  <a:lnTo>
                    <a:pt x="16844" y="5742"/>
                  </a:lnTo>
                  <a:cubicBezTo>
                    <a:pt x="10389" y="5742"/>
                    <a:pt x="8721" y="6841"/>
                    <a:pt x="8721" y="11091"/>
                  </a:cubicBezTo>
                  <a:cubicBezTo>
                    <a:pt x="8721" y="11091"/>
                    <a:pt x="8721" y="21600"/>
                    <a:pt x="872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2345402" y="0"/>
              <a:ext cx="920922" cy="145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4020470" y="1902884"/>
            <a:ext cx="3514104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86C157"/>
                </a:solidFill>
              </a:rPr>
              <a:t>Netbeans 10</a:t>
            </a:r>
            <a:endParaRPr lang="ar-SA" dirty="0">
              <a:solidFill>
                <a:srgbClr val="86C157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8219881" y="2904798"/>
            <a:ext cx="2940244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FA3EE"/>
                </a:solidFill>
              </a:rPr>
              <a:t>Java jdk</a:t>
            </a:r>
            <a:endParaRPr lang="ar-SA" dirty="0">
              <a:solidFill>
                <a:srgbClr val="2FA3EE"/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-168496" y="4595027"/>
            <a:ext cx="726461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A35DD1"/>
                </a:solidFill>
              </a:rPr>
              <a:t>Poi bin 3.12 20150511 tar gz</a:t>
            </a:r>
            <a:endParaRPr lang="ar-SA" sz="4400" dirty="0">
              <a:solidFill>
                <a:srgbClr val="A35DD1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7690116" y="5894916"/>
            <a:ext cx="2369559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4BCAAD"/>
                </a:solidFill>
              </a:rPr>
              <a:t>Launch4j</a:t>
            </a:r>
            <a:endParaRPr lang="ar-SA" dirty="0">
              <a:solidFill>
                <a:srgbClr val="4BCAAD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426184" y="8190207"/>
            <a:ext cx="1814920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D99C3F"/>
                </a:solidFill>
              </a:rPr>
              <a:t>Gofile</a:t>
            </a:r>
            <a:endParaRPr lang="ar-SA" dirty="0">
              <a:solidFill>
                <a:srgbClr val="D99C3F"/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9341552" y="8383618"/>
            <a:ext cx="1281121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CE6633"/>
                </a:solidFill>
              </a:rPr>
              <a:t>Bitly</a:t>
            </a:r>
            <a:endParaRPr lang="ar-SA" dirty="0">
              <a:solidFill>
                <a:srgbClr val="CE6633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1171769" y="10894085"/>
            <a:ext cx="3974166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698CB8"/>
                </a:solidFill>
              </a:rPr>
              <a:t>Stack overflow</a:t>
            </a:r>
            <a:endParaRPr lang="ar-SA" dirty="0">
              <a:solidFill>
                <a:srgbClr val="698CB8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9582305" y="11205954"/>
            <a:ext cx="2276585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AF7823"/>
                </a:solidFill>
              </a:rPr>
              <a:t>WinRAR</a:t>
            </a:r>
            <a:endParaRPr lang="ar-SA" dirty="0">
              <a:solidFill>
                <a:srgbClr val="AF7823"/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03479" y="499458"/>
            <a:ext cx="6587060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SOFTWARE TOOLS :</a:t>
            </a:r>
            <a:endParaRPr lang="ar-SA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8" name="صورة 47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43863"/>
            <a:ext cx="9833622" cy="6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 animBg="1"/>
      <p:bldP spid="992" grpId="0" animBg="1"/>
      <p:bldP spid="996" grpId="0" animBg="1"/>
      <p:bldP spid="997" grpId="0" animBg="1"/>
      <p:bldP spid="998" grpId="0" animBg="1"/>
      <p:bldP spid="1001" grpId="0" animBg="1"/>
      <p:bldP spid="1004" grpId="0" animBg="1"/>
      <p:bldP spid="1007" grpId="0" animBg="1"/>
      <p:bldP spid="1010" grpId="0" animBg="1"/>
      <p:bldP spid="1013" grpId="0" animBg="1"/>
      <p:bldP spid="33" grpId="0" animBg="1"/>
      <p:bldP spid="35" grpId="0" animBg="1"/>
      <p:bldP spid="36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0320"/>
            <a:ext cx="20728902" cy="319235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virus MECHANISM OF ACTION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26612" y="4340603"/>
            <a:ext cx="1378058" cy="7036612"/>
            <a:chOff x="1738149" y="1902264"/>
            <a:chExt cx="918705" cy="4691074"/>
          </a:xfrm>
        </p:grpSpPr>
        <p:grpSp>
          <p:nvGrpSpPr>
            <p:cNvPr id="5" name="Group 4"/>
            <p:cNvGrpSpPr/>
            <p:nvPr/>
          </p:nvGrpSpPr>
          <p:grpSpPr>
            <a:xfrm>
              <a:off x="1738149" y="2318291"/>
              <a:ext cx="918705" cy="4275047"/>
              <a:chOff x="1807193" y="1855502"/>
              <a:chExt cx="823866" cy="4275047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16200000">
                <a:off x="1713141" y="3602226"/>
                <a:ext cx="1011961" cy="789361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074754" y="5856714"/>
                <a:ext cx="318923" cy="273835"/>
              </a:xfrm>
              <a:custGeom>
                <a:avLst/>
                <a:gdLst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387620 w 673838"/>
                  <a:gd name="connsiteY2" fmla="*/ 493480 h 493480"/>
                  <a:gd name="connsiteX3" fmla="*/ 286218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286218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493480"/>
                  <a:gd name="connsiteX1" fmla="*/ 673838 w 673838"/>
                  <a:gd name="connsiteY1" fmla="*/ 0 h 493480"/>
                  <a:gd name="connsiteX2" fmla="*/ 500071 w 673838"/>
                  <a:gd name="connsiteY2" fmla="*/ 493480 h 493480"/>
                  <a:gd name="connsiteX3" fmla="*/ 194482 w 673838"/>
                  <a:gd name="connsiteY3" fmla="*/ 493480 h 493480"/>
                  <a:gd name="connsiteX4" fmla="*/ 0 w 673838"/>
                  <a:gd name="connsiteY4" fmla="*/ 0 h 493480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194482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00195"/>
                  <a:gd name="connsiteX1" fmla="*/ 673838 w 673838"/>
                  <a:gd name="connsiteY1" fmla="*/ 0 h 500195"/>
                  <a:gd name="connsiteX2" fmla="*/ 419483 w 673838"/>
                  <a:gd name="connsiteY2" fmla="*/ 500195 h 500195"/>
                  <a:gd name="connsiteX3" fmla="*/ 248209 w 673838"/>
                  <a:gd name="connsiteY3" fmla="*/ 493480 h 500195"/>
                  <a:gd name="connsiteX4" fmla="*/ 0 w 673838"/>
                  <a:gd name="connsiteY4" fmla="*/ 0 h 500195"/>
                  <a:gd name="connsiteX0" fmla="*/ 0 w 673838"/>
                  <a:gd name="connsiteY0" fmla="*/ 0 h 515956"/>
                  <a:gd name="connsiteX1" fmla="*/ 673838 w 673838"/>
                  <a:gd name="connsiteY1" fmla="*/ 0 h 515956"/>
                  <a:gd name="connsiteX2" fmla="*/ 419483 w 673838"/>
                  <a:gd name="connsiteY2" fmla="*/ 500195 h 515956"/>
                  <a:gd name="connsiteX3" fmla="*/ 248209 w 673838"/>
                  <a:gd name="connsiteY3" fmla="*/ 493480 h 515956"/>
                  <a:gd name="connsiteX4" fmla="*/ 0 w 673838"/>
                  <a:gd name="connsiteY4" fmla="*/ 0 h 515956"/>
                  <a:gd name="connsiteX0" fmla="*/ 0 w 673838"/>
                  <a:gd name="connsiteY0" fmla="*/ 0 h 524849"/>
                  <a:gd name="connsiteX1" fmla="*/ 673838 w 673838"/>
                  <a:gd name="connsiteY1" fmla="*/ 0 h 524849"/>
                  <a:gd name="connsiteX2" fmla="*/ 419483 w 673838"/>
                  <a:gd name="connsiteY2" fmla="*/ 500195 h 524849"/>
                  <a:gd name="connsiteX3" fmla="*/ 248209 w 673838"/>
                  <a:gd name="connsiteY3" fmla="*/ 493480 h 524849"/>
                  <a:gd name="connsiteX4" fmla="*/ 0 w 673838"/>
                  <a:gd name="connsiteY4" fmla="*/ 0 h 524849"/>
                  <a:gd name="connsiteX0" fmla="*/ 0 w 673838"/>
                  <a:gd name="connsiteY0" fmla="*/ 0 h 524849"/>
                  <a:gd name="connsiteX1" fmla="*/ 673838 w 673838"/>
                  <a:gd name="connsiteY1" fmla="*/ 0 h 524849"/>
                  <a:gd name="connsiteX2" fmla="*/ 419483 w 673838"/>
                  <a:gd name="connsiteY2" fmla="*/ 500195 h 524849"/>
                  <a:gd name="connsiteX3" fmla="*/ 248209 w 673838"/>
                  <a:gd name="connsiteY3" fmla="*/ 493480 h 524849"/>
                  <a:gd name="connsiteX4" fmla="*/ 0 w 673838"/>
                  <a:gd name="connsiteY4" fmla="*/ 0 h 524849"/>
                  <a:gd name="connsiteX0" fmla="*/ 0 w 673838"/>
                  <a:gd name="connsiteY0" fmla="*/ 0 h 527287"/>
                  <a:gd name="connsiteX1" fmla="*/ 673838 w 673838"/>
                  <a:gd name="connsiteY1" fmla="*/ 0 h 527287"/>
                  <a:gd name="connsiteX2" fmla="*/ 419483 w 673838"/>
                  <a:gd name="connsiteY2" fmla="*/ 500195 h 527287"/>
                  <a:gd name="connsiteX3" fmla="*/ 248209 w 673838"/>
                  <a:gd name="connsiteY3" fmla="*/ 493480 h 527287"/>
                  <a:gd name="connsiteX4" fmla="*/ 0 w 673838"/>
                  <a:gd name="connsiteY4" fmla="*/ 0 h 527287"/>
                  <a:gd name="connsiteX0" fmla="*/ 0 w 673838"/>
                  <a:gd name="connsiteY0" fmla="*/ 0 h 533396"/>
                  <a:gd name="connsiteX1" fmla="*/ 673838 w 673838"/>
                  <a:gd name="connsiteY1" fmla="*/ 0 h 533396"/>
                  <a:gd name="connsiteX2" fmla="*/ 419483 w 673838"/>
                  <a:gd name="connsiteY2" fmla="*/ 500195 h 533396"/>
                  <a:gd name="connsiteX3" fmla="*/ 248209 w 673838"/>
                  <a:gd name="connsiteY3" fmla="*/ 493480 h 533396"/>
                  <a:gd name="connsiteX4" fmla="*/ 0 w 673838"/>
                  <a:gd name="connsiteY4" fmla="*/ 0 h 533396"/>
                  <a:gd name="connsiteX0" fmla="*/ 0 w 673838"/>
                  <a:gd name="connsiteY0" fmla="*/ 0 h 529225"/>
                  <a:gd name="connsiteX1" fmla="*/ 673838 w 673838"/>
                  <a:gd name="connsiteY1" fmla="*/ 0 h 529225"/>
                  <a:gd name="connsiteX2" fmla="*/ 419483 w 673838"/>
                  <a:gd name="connsiteY2" fmla="*/ 500195 h 529225"/>
                  <a:gd name="connsiteX3" fmla="*/ 248209 w 673838"/>
                  <a:gd name="connsiteY3" fmla="*/ 493480 h 529225"/>
                  <a:gd name="connsiteX4" fmla="*/ 0 w 673838"/>
                  <a:gd name="connsiteY4" fmla="*/ 0 h 529225"/>
                  <a:gd name="connsiteX0" fmla="*/ 0 w 673838"/>
                  <a:gd name="connsiteY0" fmla="*/ 0 h 526861"/>
                  <a:gd name="connsiteX1" fmla="*/ 673838 w 673838"/>
                  <a:gd name="connsiteY1" fmla="*/ 0 h 526861"/>
                  <a:gd name="connsiteX2" fmla="*/ 419483 w 673838"/>
                  <a:gd name="connsiteY2" fmla="*/ 500195 h 526861"/>
                  <a:gd name="connsiteX3" fmla="*/ 248209 w 673838"/>
                  <a:gd name="connsiteY3" fmla="*/ 493480 h 526861"/>
                  <a:gd name="connsiteX4" fmla="*/ 0 w 673838"/>
                  <a:gd name="connsiteY4" fmla="*/ 0 h 52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38" h="526861">
                    <a:moveTo>
                      <a:pt x="0" y="0"/>
                    </a:moveTo>
                    <a:lnTo>
                      <a:pt x="673838" y="0"/>
                    </a:lnTo>
                    <a:cubicBezTo>
                      <a:pt x="615119" y="164494"/>
                      <a:pt x="533293" y="342418"/>
                      <a:pt x="419483" y="500195"/>
                    </a:cubicBezTo>
                    <a:cubicBezTo>
                      <a:pt x="355675" y="538254"/>
                      <a:pt x="322160" y="535188"/>
                      <a:pt x="248209" y="493480"/>
                    </a:cubicBezTo>
                    <a:cubicBezTo>
                      <a:pt x="141721" y="335703"/>
                      <a:pt x="58908" y="1704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41695" y="5155056"/>
                <a:ext cx="789364" cy="634822"/>
              </a:xfrm>
              <a:custGeom>
                <a:avLst/>
                <a:gdLst>
                  <a:gd name="connsiteX0" fmla="*/ 0 w 673838"/>
                  <a:gd name="connsiteY0" fmla="*/ 0 h 493480"/>
                  <a:gd name="connsiteX1" fmla="*/ 255146 w 673838"/>
                  <a:gd name="connsiteY1" fmla="*/ 0 h 493480"/>
                  <a:gd name="connsiteX2" fmla="*/ 240727 w 673838"/>
                  <a:gd name="connsiteY2" fmla="*/ 21386 h 493480"/>
                  <a:gd name="connsiteX3" fmla="*/ 232683 w 673838"/>
                  <a:gd name="connsiteY3" fmla="*/ 61227 h 493480"/>
                  <a:gd name="connsiteX4" fmla="*/ 335038 w 673838"/>
                  <a:gd name="connsiteY4" fmla="*/ 163582 h 493480"/>
                  <a:gd name="connsiteX5" fmla="*/ 437393 w 673838"/>
                  <a:gd name="connsiteY5" fmla="*/ 61227 h 493480"/>
                  <a:gd name="connsiteX6" fmla="*/ 429349 w 673838"/>
                  <a:gd name="connsiteY6" fmla="*/ 21386 h 493480"/>
                  <a:gd name="connsiteX7" fmla="*/ 414931 w 673838"/>
                  <a:gd name="connsiteY7" fmla="*/ 0 h 493480"/>
                  <a:gd name="connsiteX8" fmla="*/ 673838 w 673838"/>
                  <a:gd name="connsiteY8" fmla="*/ 0 h 493480"/>
                  <a:gd name="connsiteX9" fmla="*/ 500071 w 673838"/>
                  <a:gd name="connsiteY9" fmla="*/ 493480 h 493480"/>
                  <a:gd name="connsiteX10" fmla="*/ 194482 w 673838"/>
                  <a:gd name="connsiteY10" fmla="*/ 493480 h 493480"/>
                  <a:gd name="connsiteX11" fmla="*/ 0 w 673838"/>
                  <a:gd name="connsiteY11" fmla="*/ 0 h 49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3838" h="493480">
                    <a:moveTo>
                      <a:pt x="0" y="0"/>
                    </a:moveTo>
                    <a:lnTo>
                      <a:pt x="255146" y="0"/>
                    </a:lnTo>
                    <a:lnTo>
                      <a:pt x="240727" y="21386"/>
                    </a:lnTo>
                    <a:cubicBezTo>
                      <a:pt x="235547" y="33632"/>
                      <a:pt x="232683" y="47095"/>
                      <a:pt x="232683" y="61227"/>
                    </a:cubicBezTo>
                    <a:cubicBezTo>
                      <a:pt x="232683" y="117756"/>
                      <a:pt x="278509" y="163582"/>
                      <a:pt x="335038" y="163582"/>
                    </a:cubicBezTo>
                    <a:cubicBezTo>
                      <a:pt x="391567" y="163582"/>
                      <a:pt x="437393" y="117756"/>
                      <a:pt x="437393" y="61227"/>
                    </a:cubicBezTo>
                    <a:cubicBezTo>
                      <a:pt x="437393" y="47095"/>
                      <a:pt x="434529" y="33632"/>
                      <a:pt x="429349" y="21386"/>
                    </a:cubicBezTo>
                    <a:lnTo>
                      <a:pt x="414931" y="0"/>
                    </a:lnTo>
                    <a:lnTo>
                      <a:pt x="673838" y="0"/>
                    </a:lnTo>
                    <a:cubicBezTo>
                      <a:pt x="621834" y="164493"/>
                      <a:pt x="566871" y="328987"/>
                      <a:pt x="500071" y="493480"/>
                    </a:cubicBezTo>
                    <a:lnTo>
                      <a:pt x="194482" y="493480"/>
                    </a:lnTo>
                    <a:cubicBezTo>
                      <a:pt x="114858" y="328987"/>
                      <a:pt x="58908" y="1704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rot="16200000">
                <a:off x="1721766" y="4420445"/>
                <a:ext cx="1011961" cy="789361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16200000">
                <a:off x="1695894" y="1966801"/>
                <a:ext cx="1011961" cy="789363"/>
              </a:xfrm>
              <a:custGeom>
                <a:avLst/>
                <a:gdLst>
                  <a:gd name="connsiteX0" fmla="*/ 1011961 w 1011961"/>
                  <a:gd name="connsiteY0" fmla="*/ 1135 h 789361"/>
                  <a:gd name="connsiteX1" fmla="*/ 1011961 w 1011961"/>
                  <a:gd name="connsiteY1" fmla="*/ 5639 h 789361"/>
                  <a:gd name="connsiteX2" fmla="*/ 1002977 w 1011961"/>
                  <a:gd name="connsiteY2" fmla="*/ 9008 h 789361"/>
                  <a:gd name="connsiteX3" fmla="*/ 993017 w 1011961"/>
                  <a:gd name="connsiteY3" fmla="*/ 30770 h 789361"/>
                  <a:gd name="connsiteX4" fmla="*/ 993017 w 1011961"/>
                  <a:gd name="connsiteY4" fmla="*/ 299869 h 789361"/>
                  <a:gd name="connsiteX5" fmla="*/ 982288 w 1011961"/>
                  <a:gd name="connsiteY5" fmla="*/ 291858 h 789361"/>
                  <a:gd name="connsiteX6" fmla="*/ 905849 w 1011961"/>
                  <a:gd name="connsiteY6" fmla="*/ 270725 h 789361"/>
                  <a:gd name="connsiteX7" fmla="*/ 769134 w 1011961"/>
                  <a:gd name="connsiteY7" fmla="*/ 394465 h 789361"/>
                  <a:gd name="connsiteX8" fmla="*/ 905849 w 1011961"/>
                  <a:gd name="connsiteY8" fmla="*/ 518205 h 789361"/>
                  <a:gd name="connsiteX9" fmla="*/ 982288 w 1011961"/>
                  <a:gd name="connsiteY9" fmla="*/ 497072 h 789361"/>
                  <a:gd name="connsiteX10" fmla="*/ 993017 w 1011961"/>
                  <a:gd name="connsiteY10" fmla="*/ 489060 h 789361"/>
                  <a:gd name="connsiteX11" fmla="*/ 993017 w 1011961"/>
                  <a:gd name="connsiteY11" fmla="*/ 758160 h 789361"/>
                  <a:gd name="connsiteX12" fmla="*/ 1002977 w 1011961"/>
                  <a:gd name="connsiteY12" fmla="*/ 779923 h 789361"/>
                  <a:gd name="connsiteX13" fmla="*/ 1011961 w 1011961"/>
                  <a:gd name="connsiteY13" fmla="*/ 783291 h 789361"/>
                  <a:gd name="connsiteX14" fmla="*/ 1011961 w 1011961"/>
                  <a:gd name="connsiteY14" fmla="*/ 784055 h 789361"/>
                  <a:gd name="connsiteX15" fmla="*/ 1011961 w 1011961"/>
                  <a:gd name="connsiteY15" fmla="*/ 788225 h 789361"/>
                  <a:gd name="connsiteX16" fmla="*/ 744758 w 1011961"/>
                  <a:gd name="connsiteY16" fmla="*/ 788225 h 789361"/>
                  <a:gd name="connsiteX17" fmla="*/ 739073 w 1011961"/>
                  <a:gd name="connsiteY17" fmla="*/ 788225 h 789361"/>
                  <a:gd name="connsiteX18" fmla="*/ 736799 w 1011961"/>
                  <a:gd name="connsiteY18" fmla="*/ 789361 h 789361"/>
                  <a:gd name="connsiteX19" fmla="*/ 714058 w 1011961"/>
                  <a:gd name="connsiteY19" fmla="*/ 776867 h 789361"/>
                  <a:gd name="connsiteX20" fmla="*/ 715195 w 1011961"/>
                  <a:gd name="connsiteY20" fmla="*/ 753016 h 789361"/>
                  <a:gd name="connsiteX21" fmla="*/ 741347 w 1011961"/>
                  <a:gd name="connsiteY21" fmla="*/ 670105 h 789361"/>
                  <a:gd name="connsiteX22" fmla="*/ 627644 w 1011961"/>
                  <a:gd name="connsiteY22" fmla="*/ 566749 h 789361"/>
                  <a:gd name="connsiteX23" fmla="*/ 512804 w 1011961"/>
                  <a:gd name="connsiteY23" fmla="*/ 670105 h 789361"/>
                  <a:gd name="connsiteX24" fmla="*/ 538955 w 1011961"/>
                  <a:gd name="connsiteY24" fmla="*/ 753016 h 789361"/>
                  <a:gd name="connsiteX25" fmla="*/ 541229 w 1011961"/>
                  <a:gd name="connsiteY25" fmla="*/ 776867 h 789361"/>
                  <a:gd name="connsiteX26" fmla="*/ 519626 w 1011961"/>
                  <a:gd name="connsiteY26" fmla="*/ 788225 h 789361"/>
                  <a:gd name="connsiteX27" fmla="*/ 511666 w 1011961"/>
                  <a:gd name="connsiteY27" fmla="*/ 788225 h 789361"/>
                  <a:gd name="connsiteX28" fmla="*/ 276301 w 1011961"/>
                  <a:gd name="connsiteY28" fmla="*/ 788225 h 789361"/>
                  <a:gd name="connsiteX29" fmla="*/ 261519 w 1011961"/>
                  <a:gd name="connsiteY29" fmla="*/ 788225 h 789361"/>
                  <a:gd name="connsiteX30" fmla="*/ 222860 w 1011961"/>
                  <a:gd name="connsiteY30" fmla="*/ 788225 h 789361"/>
                  <a:gd name="connsiteX31" fmla="*/ 222860 w 1011961"/>
                  <a:gd name="connsiteY31" fmla="*/ 521319 h 789361"/>
                  <a:gd name="connsiteX32" fmla="*/ 222860 w 1011961"/>
                  <a:gd name="connsiteY32" fmla="*/ 514504 h 789361"/>
                  <a:gd name="connsiteX33" fmla="*/ 172830 w 1011961"/>
                  <a:gd name="connsiteY33" fmla="*/ 459987 h 789361"/>
                  <a:gd name="connsiteX34" fmla="*/ 144405 w 1011961"/>
                  <a:gd name="connsiteY34" fmla="*/ 466802 h 789361"/>
                  <a:gd name="connsiteX35" fmla="*/ 73908 w 1011961"/>
                  <a:gd name="connsiteY35" fmla="*/ 490653 h 789361"/>
                  <a:gd name="connsiteX36" fmla="*/ 0 w 1011961"/>
                  <a:gd name="connsiteY36" fmla="*/ 405470 h 789361"/>
                  <a:gd name="connsiteX37" fmla="*/ 73908 w 1011961"/>
                  <a:gd name="connsiteY37" fmla="*/ 319151 h 789361"/>
                  <a:gd name="connsiteX38" fmla="*/ 144405 w 1011961"/>
                  <a:gd name="connsiteY38" fmla="*/ 343003 h 789361"/>
                  <a:gd name="connsiteX39" fmla="*/ 171693 w 1011961"/>
                  <a:gd name="connsiteY39" fmla="*/ 349817 h 789361"/>
                  <a:gd name="connsiteX40" fmla="*/ 221723 w 1011961"/>
                  <a:gd name="connsiteY40" fmla="*/ 297572 h 789361"/>
                  <a:gd name="connsiteX41" fmla="*/ 221723 w 1011961"/>
                  <a:gd name="connsiteY41" fmla="*/ 296436 h 789361"/>
                  <a:gd name="connsiteX42" fmla="*/ 222860 w 1011961"/>
                  <a:gd name="connsiteY42" fmla="*/ 296436 h 789361"/>
                  <a:gd name="connsiteX43" fmla="*/ 222860 w 1011961"/>
                  <a:gd name="connsiteY43" fmla="*/ 295300 h 789361"/>
                  <a:gd name="connsiteX44" fmla="*/ 222860 w 1011961"/>
                  <a:gd name="connsiteY44" fmla="*/ 289621 h 789361"/>
                  <a:gd name="connsiteX45" fmla="*/ 222860 w 1011961"/>
                  <a:gd name="connsiteY45" fmla="*/ 0 h 789361"/>
                  <a:gd name="connsiteX46" fmla="*/ 269478 w 1011961"/>
                  <a:gd name="connsiteY46" fmla="*/ 1135 h 789361"/>
                  <a:gd name="connsiteX47" fmla="*/ 375222 w 1011961"/>
                  <a:gd name="connsiteY47" fmla="*/ 1135 h 789361"/>
                  <a:gd name="connsiteX48" fmla="*/ 387730 w 1011961"/>
                  <a:gd name="connsiteY48" fmla="*/ 1135 h 789361"/>
                  <a:gd name="connsiteX49" fmla="*/ 510529 w 1011961"/>
                  <a:gd name="connsiteY49" fmla="*/ 1135 h 789361"/>
                  <a:gd name="connsiteX50" fmla="*/ 736799 w 1011961"/>
                  <a:gd name="connsiteY50" fmla="*/ 1135 h 789361"/>
                  <a:gd name="connsiteX51" fmla="*/ 737936 w 1011961"/>
                  <a:gd name="connsiteY51" fmla="*/ 1135 h 789361"/>
                  <a:gd name="connsiteX52" fmla="*/ 976713 w 1011961"/>
                  <a:gd name="connsiteY52" fmla="*/ 1135 h 789361"/>
                  <a:gd name="connsiteX53" fmla="*/ 1011961 w 1011961"/>
                  <a:gd name="connsiteY53" fmla="*/ 1135 h 78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11961" h="789361">
                    <a:moveTo>
                      <a:pt x="1011961" y="1135"/>
                    </a:moveTo>
                    <a:lnTo>
                      <a:pt x="1011961" y="5639"/>
                    </a:lnTo>
                    <a:lnTo>
                      <a:pt x="1002977" y="9008"/>
                    </a:lnTo>
                    <a:cubicBezTo>
                      <a:pt x="996823" y="14577"/>
                      <a:pt x="993017" y="22271"/>
                      <a:pt x="993017" y="30770"/>
                    </a:cubicBezTo>
                    <a:lnTo>
                      <a:pt x="993017" y="299869"/>
                    </a:lnTo>
                    <a:lnTo>
                      <a:pt x="982288" y="291858"/>
                    </a:lnTo>
                    <a:cubicBezTo>
                      <a:pt x="960468" y="278516"/>
                      <a:pt x="934165" y="270725"/>
                      <a:pt x="905849" y="270725"/>
                    </a:cubicBezTo>
                    <a:cubicBezTo>
                      <a:pt x="830343" y="270725"/>
                      <a:pt x="769134" y="326125"/>
                      <a:pt x="769134" y="394465"/>
                    </a:cubicBezTo>
                    <a:cubicBezTo>
                      <a:pt x="769134" y="462805"/>
                      <a:pt x="830343" y="518205"/>
                      <a:pt x="905849" y="518205"/>
                    </a:cubicBezTo>
                    <a:cubicBezTo>
                      <a:pt x="934165" y="518205"/>
                      <a:pt x="960468" y="510414"/>
                      <a:pt x="982288" y="497072"/>
                    </a:cubicBezTo>
                    <a:lnTo>
                      <a:pt x="993017" y="489060"/>
                    </a:lnTo>
                    <a:lnTo>
                      <a:pt x="993017" y="758160"/>
                    </a:lnTo>
                    <a:cubicBezTo>
                      <a:pt x="993017" y="766659"/>
                      <a:pt x="996823" y="774353"/>
                      <a:pt x="1002977" y="779923"/>
                    </a:cubicBezTo>
                    <a:lnTo>
                      <a:pt x="1011961" y="783291"/>
                    </a:lnTo>
                    <a:lnTo>
                      <a:pt x="1011961" y="784055"/>
                    </a:lnTo>
                    <a:cubicBezTo>
                      <a:pt x="1011961" y="788225"/>
                      <a:pt x="1011961" y="788225"/>
                      <a:pt x="1011961" y="788225"/>
                    </a:cubicBezTo>
                    <a:cubicBezTo>
                      <a:pt x="744758" y="788225"/>
                      <a:pt x="744758" y="788225"/>
                      <a:pt x="744758" y="788225"/>
                    </a:cubicBezTo>
                    <a:cubicBezTo>
                      <a:pt x="739073" y="788225"/>
                      <a:pt x="739073" y="788225"/>
                      <a:pt x="739073" y="788225"/>
                    </a:cubicBezTo>
                    <a:cubicBezTo>
                      <a:pt x="737936" y="788225"/>
                      <a:pt x="736799" y="789361"/>
                      <a:pt x="736799" y="789361"/>
                    </a:cubicBezTo>
                    <a:cubicBezTo>
                      <a:pt x="725429" y="787089"/>
                      <a:pt x="717470" y="783682"/>
                      <a:pt x="714058" y="776867"/>
                    </a:cubicBezTo>
                    <a:cubicBezTo>
                      <a:pt x="710647" y="771188"/>
                      <a:pt x="710647" y="762102"/>
                      <a:pt x="715195" y="753016"/>
                    </a:cubicBezTo>
                    <a:cubicBezTo>
                      <a:pt x="717470" y="748473"/>
                      <a:pt x="741347" y="698499"/>
                      <a:pt x="741347" y="670105"/>
                    </a:cubicBezTo>
                    <a:cubicBezTo>
                      <a:pt x="741347" y="613316"/>
                      <a:pt x="690181" y="566749"/>
                      <a:pt x="627644" y="566749"/>
                    </a:cubicBezTo>
                    <a:cubicBezTo>
                      <a:pt x="563970" y="566749"/>
                      <a:pt x="512804" y="613316"/>
                      <a:pt x="512804" y="670105"/>
                    </a:cubicBezTo>
                    <a:cubicBezTo>
                      <a:pt x="512804" y="698499"/>
                      <a:pt x="536681" y="748473"/>
                      <a:pt x="538955" y="753016"/>
                    </a:cubicBezTo>
                    <a:cubicBezTo>
                      <a:pt x="542366" y="759831"/>
                      <a:pt x="544640" y="768917"/>
                      <a:pt x="541229" y="776867"/>
                    </a:cubicBezTo>
                    <a:cubicBezTo>
                      <a:pt x="537818" y="782546"/>
                      <a:pt x="529859" y="787089"/>
                      <a:pt x="519626" y="788225"/>
                    </a:cubicBezTo>
                    <a:cubicBezTo>
                      <a:pt x="518489" y="788225"/>
                      <a:pt x="515078" y="788225"/>
                      <a:pt x="511666" y="788225"/>
                    </a:cubicBezTo>
                    <a:cubicBezTo>
                      <a:pt x="276301" y="788225"/>
                      <a:pt x="276301" y="788225"/>
                      <a:pt x="276301" y="788225"/>
                    </a:cubicBezTo>
                    <a:cubicBezTo>
                      <a:pt x="261519" y="788225"/>
                      <a:pt x="261519" y="788225"/>
                      <a:pt x="261519" y="788225"/>
                    </a:cubicBezTo>
                    <a:cubicBezTo>
                      <a:pt x="222860" y="788225"/>
                      <a:pt x="222860" y="788225"/>
                      <a:pt x="222860" y="788225"/>
                    </a:cubicBezTo>
                    <a:cubicBezTo>
                      <a:pt x="222860" y="521319"/>
                      <a:pt x="222860" y="521319"/>
                      <a:pt x="222860" y="521319"/>
                    </a:cubicBezTo>
                    <a:cubicBezTo>
                      <a:pt x="222860" y="514504"/>
                      <a:pt x="222860" y="514504"/>
                      <a:pt x="222860" y="514504"/>
                    </a:cubicBezTo>
                    <a:cubicBezTo>
                      <a:pt x="219449" y="481567"/>
                      <a:pt x="200119" y="459987"/>
                      <a:pt x="172830" y="459987"/>
                    </a:cubicBezTo>
                    <a:cubicBezTo>
                      <a:pt x="163734" y="459987"/>
                      <a:pt x="154638" y="462259"/>
                      <a:pt x="144405" y="466802"/>
                    </a:cubicBezTo>
                    <a:cubicBezTo>
                      <a:pt x="126212" y="475888"/>
                      <a:pt x="90964" y="490653"/>
                      <a:pt x="73908" y="490653"/>
                    </a:cubicBezTo>
                    <a:cubicBezTo>
                      <a:pt x="32975" y="490653"/>
                      <a:pt x="0" y="452037"/>
                      <a:pt x="0" y="405470"/>
                    </a:cubicBezTo>
                    <a:cubicBezTo>
                      <a:pt x="0" y="357768"/>
                      <a:pt x="32975" y="319151"/>
                      <a:pt x="73908" y="319151"/>
                    </a:cubicBezTo>
                    <a:cubicBezTo>
                      <a:pt x="90964" y="319151"/>
                      <a:pt x="126212" y="333916"/>
                      <a:pt x="144405" y="343003"/>
                    </a:cubicBezTo>
                    <a:cubicBezTo>
                      <a:pt x="154638" y="347546"/>
                      <a:pt x="163734" y="349817"/>
                      <a:pt x="171693" y="349817"/>
                    </a:cubicBezTo>
                    <a:cubicBezTo>
                      <a:pt x="198982" y="349817"/>
                      <a:pt x="218312" y="329373"/>
                      <a:pt x="221723" y="297572"/>
                    </a:cubicBezTo>
                    <a:cubicBezTo>
                      <a:pt x="221723" y="297572"/>
                      <a:pt x="221723" y="296436"/>
                      <a:pt x="221723" y="296436"/>
                    </a:cubicBezTo>
                    <a:cubicBezTo>
                      <a:pt x="222860" y="296436"/>
                      <a:pt x="222860" y="296436"/>
                      <a:pt x="222860" y="296436"/>
                    </a:cubicBezTo>
                    <a:cubicBezTo>
                      <a:pt x="222860" y="295300"/>
                      <a:pt x="222860" y="295300"/>
                      <a:pt x="222860" y="295300"/>
                    </a:cubicBezTo>
                    <a:cubicBezTo>
                      <a:pt x="222860" y="294164"/>
                      <a:pt x="222860" y="291893"/>
                      <a:pt x="222860" y="289621"/>
                    </a:cubicBezTo>
                    <a:cubicBezTo>
                      <a:pt x="222860" y="0"/>
                      <a:pt x="222860" y="0"/>
                      <a:pt x="222860" y="0"/>
                    </a:cubicBezTo>
                    <a:cubicBezTo>
                      <a:pt x="239915" y="0"/>
                      <a:pt x="266067" y="1135"/>
                      <a:pt x="269478" y="1135"/>
                    </a:cubicBezTo>
                    <a:cubicBezTo>
                      <a:pt x="375222" y="1135"/>
                      <a:pt x="375222" y="1135"/>
                      <a:pt x="375222" y="1135"/>
                    </a:cubicBezTo>
                    <a:cubicBezTo>
                      <a:pt x="387730" y="1135"/>
                      <a:pt x="387730" y="1135"/>
                      <a:pt x="387730" y="1135"/>
                    </a:cubicBezTo>
                    <a:cubicBezTo>
                      <a:pt x="510529" y="1135"/>
                      <a:pt x="510529" y="1135"/>
                      <a:pt x="510529" y="1135"/>
                    </a:cubicBezTo>
                    <a:cubicBezTo>
                      <a:pt x="736799" y="1135"/>
                      <a:pt x="736799" y="1135"/>
                      <a:pt x="736799" y="1135"/>
                    </a:cubicBezTo>
                    <a:cubicBezTo>
                      <a:pt x="737936" y="1135"/>
                      <a:pt x="737936" y="1135"/>
                      <a:pt x="737936" y="1135"/>
                    </a:cubicBezTo>
                    <a:cubicBezTo>
                      <a:pt x="976713" y="1135"/>
                      <a:pt x="976713" y="1135"/>
                      <a:pt x="976713" y="1135"/>
                    </a:cubicBezTo>
                    <a:cubicBezTo>
                      <a:pt x="1011961" y="1135"/>
                      <a:pt x="1011961" y="1135"/>
                      <a:pt x="1011961" y="1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7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815820" y="2683609"/>
                <a:ext cx="789363" cy="1011959"/>
              </a:xfrm>
              <a:custGeom>
                <a:avLst/>
                <a:gdLst>
                  <a:gd name="connsiteX0" fmla="*/ 1136 w 789363"/>
                  <a:gd name="connsiteY0" fmla="*/ 0 h 1011959"/>
                  <a:gd name="connsiteX1" fmla="*/ 9663 w 789363"/>
                  <a:gd name="connsiteY1" fmla="*/ 0 h 1011959"/>
                  <a:gd name="connsiteX2" fmla="*/ 30776 w 789363"/>
                  <a:gd name="connsiteY2" fmla="*/ 9662 h 1011959"/>
                  <a:gd name="connsiteX3" fmla="*/ 299873 w 789363"/>
                  <a:gd name="connsiteY3" fmla="*/ 9662 h 1011959"/>
                  <a:gd name="connsiteX4" fmla="*/ 291861 w 789363"/>
                  <a:gd name="connsiteY4" fmla="*/ 20390 h 1011959"/>
                  <a:gd name="connsiteX5" fmla="*/ 270729 w 789363"/>
                  <a:gd name="connsiteY5" fmla="*/ 96829 h 1011959"/>
                  <a:gd name="connsiteX6" fmla="*/ 394467 w 789363"/>
                  <a:gd name="connsiteY6" fmla="*/ 233545 h 1011959"/>
                  <a:gd name="connsiteX7" fmla="*/ 518206 w 789363"/>
                  <a:gd name="connsiteY7" fmla="*/ 96829 h 1011959"/>
                  <a:gd name="connsiteX8" fmla="*/ 497073 w 789363"/>
                  <a:gd name="connsiteY8" fmla="*/ 20390 h 1011959"/>
                  <a:gd name="connsiteX9" fmla="*/ 489062 w 789363"/>
                  <a:gd name="connsiteY9" fmla="*/ 9662 h 1011959"/>
                  <a:gd name="connsiteX10" fmla="*/ 758158 w 789363"/>
                  <a:gd name="connsiteY10" fmla="*/ 9662 h 1011959"/>
                  <a:gd name="connsiteX11" fmla="*/ 779271 w 789363"/>
                  <a:gd name="connsiteY11" fmla="*/ 0 h 1011959"/>
                  <a:gd name="connsiteX12" fmla="*/ 784057 w 789363"/>
                  <a:gd name="connsiteY12" fmla="*/ 0 h 1011959"/>
                  <a:gd name="connsiteX13" fmla="*/ 788227 w 789363"/>
                  <a:gd name="connsiteY13" fmla="*/ 0 h 1011959"/>
                  <a:gd name="connsiteX14" fmla="*/ 788227 w 789363"/>
                  <a:gd name="connsiteY14" fmla="*/ 267203 h 1011959"/>
                  <a:gd name="connsiteX15" fmla="*/ 788227 w 789363"/>
                  <a:gd name="connsiteY15" fmla="*/ 272888 h 1011959"/>
                  <a:gd name="connsiteX16" fmla="*/ 789363 w 789363"/>
                  <a:gd name="connsiteY16" fmla="*/ 275162 h 1011959"/>
                  <a:gd name="connsiteX17" fmla="*/ 776870 w 789363"/>
                  <a:gd name="connsiteY17" fmla="*/ 297903 h 1011959"/>
                  <a:gd name="connsiteX18" fmla="*/ 753018 w 789363"/>
                  <a:gd name="connsiteY18" fmla="*/ 296766 h 1011959"/>
                  <a:gd name="connsiteX19" fmla="*/ 670107 w 789363"/>
                  <a:gd name="connsiteY19" fmla="*/ 270614 h 1011959"/>
                  <a:gd name="connsiteX20" fmla="*/ 566751 w 789363"/>
                  <a:gd name="connsiteY20" fmla="*/ 384317 h 1011959"/>
                  <a:gd name="connsiteX21" fmla="*/ 670107 w 789363"/>
                  <a:gd name="connsiteY21" fmla="*/ 499157 h 1011959"/>
                  <a:gd name="connsiteX22" fmla="*/ 753018 w 789363"/>
                  <a:gd name="connsiteY22" fmla="*/ 473006 h 1011959"/>
                  <a:gd name="connsiteX23" fmla="*/ 776870 w 789363"/>
                  <a:gd name="connsiteY23" fmla="*/ 470732 h 1011959"/>
                  <a:gd name="connsiteX24" fmla="*/ 788227 w 789363"/>
                  <a:gd name="connsiteY24" fmla="*/ 492335 h 1011959"/>
                  <a:gd name="connsiteX25" fmla="*/ 788227 w 789363"/>
                  <a:gd name="connsiteY25" fmla="*/ 500295 h 1011959"/>
                  <a:gd name="connsiteX26" fmla="*/ 788227 w 789363"/>
                  <a:gd name="connsiteY26" fmla="*/ 735660 h 1011959"/>
                  <a:gd name="connsiteX27" fmla="*/ 788227 w 789363"/>
                  <a:gd name="connsiteY27" fmla="*/ 750442 h 1011959"/>
                  <a:gd name="connsiteX28" fmla="*/ 788227 w 789363"/>
                  <a:gd name="connsiteY28" fmla="*/ 789101 h 1011959"/>
                  <a:gd name="connsiteX29" fmla="*/ 521320 w 789363"/>
                  <a:gd name="connsiteY29" fmla="*/ 789101 h 1011959"/>
                  <a:gd name="connsiteX30" fmla="*/ 514506 w 789363"/>
                  <a:gd name="connsiteY30" fmla="*/ 789101 h 1011959"/>
                  <a:gd name="connsiteX31" fmla="*/ 459989 w 789363"/>
                  <a:gd name="connsiteY31" fmla="*/ 839130 h 1011959"/>
                  <a:gd name="connsiteX32" fmla="*/ 466803 w 789363"/>
                  <a:gd name="connsiteY32" fmla="*/ 867556 h 1011959"/>
                  <a:gd name="connsiteX33" fmla="*/ 490655 w 789363"/>
                  <a:gd name="connsiteY33" fmla="*/ 938052 h 1011959"/>
                  <a:gd name="connsiteX34" fmla="*/ 405471 w 789363"/>
                  <a:gd name="connsiteY34" fmla="*/ 1011959 h 1011959"/>
                  <a:gd name="connsiteX35" fmla="*/ 319153 w 789363"/>
                  <a:gd name="connsiteY35" fmla="*/ 938052 h 1011959"/>
                  <a:gd name="connsiteX36" fmla="*/ 343004 w 789363"/>
                  <a:gd name="connsiteY36" fmla="*/ 867556 h 1011959"/>
                  <a:gd name="connsiteX37" fmla="*/ 349819 w 789363"/>
                  <a:gd name="connsiteY37" fmla="*/ 840267 h 1011959"/>
                  <a:gd name="connsiteX38" fmla="*/ 297573 w 789363"/>
                  <a:gd name="connsiteY38" fmla="*/ 790238 h 1011959"/>
                  <a:gd name="connsiteX39" fmla="*/ 296437 w 789363"/>
                  <a:gd name="connsiteY39" fmla="*/ 790238 h 1011959"/>
                  <a:gd name="connsiteX40" fmla="*/ 296437 w 789363"/>
                  <a:gd name="connsiteY40" fmla="*/ 789101 h 1011959"/>
                  <a:gd name="connsiteX41" fmla="*/ 295301 w 789363"/>
                  <a:gd name="connsiteY41" fmla="*/ 789101 h 1011959"/>
                  <a:gd name="connsiteX42" fmla="*/ 289623 w 789363"/>
                  <a:gd name="connsiteY42" fmla="*/ 789101 h 1011959"/>
                  <a:gd name="connsiteX43" fmla="*/ 0 w 789363"/>
                  <a:gd name="connsiteY43" fmla="*/ 789101 h 1011959"/>
                  <a:gd name="connsiteX44" fmla="*/ 1136 w 789363"/>
                  <a:gd name="connsiteY44" fmla="*/ 742482 h 1011959"/>
                  <a:gd name="connsiteX45" fmla="*/ 1136 w 789363"/>
                  <a:gd name="connsiteY45" fmla="*/ 636738 h 1011959"/>
                  <a:gd name="connsiteX46" fmla="*/ 1136 w 789363"/>
                  <a:gd name="connsiteY46" fmla="*/ 624231 h 1011959"/>
                  <a:gd name="connsiteX47" fmla="*/ 1136 w 789363"/>
                  <a:gd name="connsiteY47" fmla="*/ 501432 h 1011959"/>
                  <a:gd name="connsiteX48" fmla="*/ 1136 w 789363"/>
                  <a:gd name="connsiteY48" fmla="*/ 275162 h 1011959"/>
                  <a:gd name="connsiteX49" fmla="*/ 1136 w 789363"/>
                  <a:gd name="connsiteY49" fmla="*/ 274025 h 1011959"/>
                  <a:gd name="connsiteX50" fmla="*/ 1136 w 789363"/>
                  <a:gd name="connsiteY50" fmla="*/ 35248 h 1011959"/>
                  <a:gd name="connsiteX51" fmla="*/ 1136 w 789363"/>
                  <a:gd name="connsiteY51" fmla="*/ 0 h 101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89363" h="1011959">
                    <a:moveTo>
                      <a:pt x="1136" y="0"/>
                    </a:moveTo>
                    <a:lnTo>
                      <a:pt x="9663" y="0"/>
                    </a:lnTo>
                    <a:lnTo>
                      <a:pt x="30776" y="9662"/>
                    </a:lnTo>
                    <a:lnTo>
                      <a:pt x="299873" y="9662"/>
                    </a:lnTo>
                    <a:lnTo>
                      <a:pt x="291861" y="20390"/>
                    </a:lnTo>
                    <a:cubicBezTo>
                      <a:pt x="278519" y="42210"/>
                      <a:pt x="270729" y="68515"/>
                      <a:pt x="270729" y="96829"/>
                    </a:cubicBezTo>
                    <a:cubicBezTo>
                      <a:pt x="270729" y="172335"/>
                      <a:pt x="326128" y="233545"/>
                      <a:pt x="394467" y="233545"/>
                    </a:cubicBezTo>
                    <a:cubicBezTo>
                      <a:pt x="462806" y="233545"/>
                      <a:pt x="518206" y="172335"/>
                      <a:pt x="518206" y="96829"/>
                    </a:cubicBezTo>
                    <a:cubicBezTo>
                      <a:pt x="518206" y="68515"/>
                      <a:pt x="510415" y="42210"/>
                      <a:pt x="497073" y="20390"/>
                    </a:cubicBezTo>
                    <a:lnTo>
                      <a:pt x="489062" y="9662"/>
                    </a:lnTo>
                    <a:lnTo>
                      <a:pt x="758158" y="9662"/>
                    </a:lnTo>
                    <a:lnTo>
                      <a:pt x="779271" y="0"/>
                    </a:lnTo>
                    <a:lnTo>
                      <a:pt x="784057" y="0"/>
                    </a:lnTo>
                    <a:cubicBezTo>
                      <a:pt x="788227" y="0"/>
                      <a:pt x="788227" y="0"/>
                      <a:pt x="788227" y="0"/>
                    </a:cubicBezTo>
                    <a:cubicBezTo>
                      <a:pt x="788227" y="267203"/>
                      <a:pt x="788227" y="267203"/>
                      <a:pt x="788227" y="267203"/>
                    </a:cubicBezTo>
                    <a:cubicBezTo>
                      <a:pt x="788227" y="272888"/>
                      <a:pt x="788227" y="272888"/>
                      <a:pt x="788227" y="272888"/>
                    </a:cubicBezTo>
                    <a:cubicBezTo>
                      <a:pt x="788227" y="274025"/>
                      <a:pt x="789363" y="275162"/>
                      <a:pt x="789363" y="275162"/>
                    </a:cubicBezTo>
                    <a:cubicBezTo>
                      <a:pt x="787092" y="286532"/>
                      <a:pt x="783684" y="294492"/>
                      <a:pt x="776870" y="297903"/>
                    </a:cubicBezTo>
                    <a:cubicBezTo>
                      <a:pt x="771191" y="301314"/>
                      <a:pt x="762105" y="301314"/>
                      <a:pt x="753018" y="296766"/>
                    </a:cubicBezTo>
                    <a:cubicBezTo>
                      <a:pt x="748475" y="294492"/>
                      <a:pt x="698501" y="270614"/>
                      <a:pt x="670107" y="270614"/>
                    </a:cubicBezTo>
                    <a:cubicBezTo>
                      <a:pt x="613318" y="270614"/>
                      <a:pt x="566751" y="321780"/>
                      <a:pt x="566751" y="384317"/>
                    </a:cubicBezTo>
                    <a:cubicBezTo>
                      <a:pt x="566751" y="447991"/>
                      <a:pt x="613318" y="499157"/>
                      <a:pt x="670107" y="499157"/>
                    </a:cubicBezTo>
                    <a:cubicBezTo>
                      <a:pt x="698501" y="499157"/>
                      <a:pt x="748475" y="475280"/>
                      <a:pt x="753018" y="473006"/>
                    </a:cubicBezTo>
                    <a:cubicBezTo>
                      <a:pt x="759833" y="469595"/>
                      <a:pt x="768919" y="467321"/>
                      <a:pt x="776870" y="470732"/>
                    </a:cubicBezTo>
                    <a:cubicBezTo>
                      <a:pt x="782549" y="474143"/>
                      <a:pt x="787092" y="482102"/>
                      <a:pt x="788227" y="492335"/>
                    </a:cubicBezTo>
                    <a:cubicBezTo>
                      <a:pt x="788227" y="493472"/>
                      <a:pt x="788227" y="496883"/>
                      <a:pt x="788227" y="500295"/>
                    </a:cubicBezTo>
                    <a:cubicBezTo>
                      <a:pt x="788227" y="735660"/>
                      <a:pt x="788227" y="735660"/>
                      <a:pt x="788227" y="735660"/>
                    </a:cubicBezTo>
                    <a:cubicBezTo>
                      <a:pt x="788227" y="750442"/>
                      <a:pt x="788227" y="750442"/>
                      <a:pt x="788227" y="750442"/>
                    </a:cubicBezTo>
                    <a:cubicBezTo>
                      <a:pt x="788227" y="789101"/>
                      <a:pt x="788227" y="789101"/>
                      <a:pt x="788227" y="789101"/>
                    </a:cubicBezTo>
                    <a:cubicBezTo>
                      <a:pt x="521320" y="789101"/>
                      <a:pt x="521320" y="789101"/>
                      <a:pt x="521320" y="789101"/>
                    </a:cubicBezTo>
                    <a:cubicBezTo>
                      <a:pt x="514506" y="789101"/>
                      <a:pt x="514506" y="789101"/>
                      <a:pt x="514506" y="789101"/>
                    </a:cubicBezTo>
                    <a:cubicBezTo>
                      <a:pt x="481568" y="792512"/>
                      <a:pt x="459989" y="811841"/>
                      <a:pt x="459989" y="839130"/>
                    </a:cubicBezTo>
                    <a:cubicBezTo>
                      <a:pt x="459989" y="848226"/>
                      <a:pt x="462260" y="857323"/>
                      <a:pt x="466803" y="867556"/>
                    </a:cubicBezTo>
                    <a:cubicBezTo>
                      <a:pt x="475889" y="885749"/>
                      <a:pt x="490655" y="920997"/>
                      <a:pt x="490655" y="938052"/>
                    </a:cubicBezTo>
                    <a:cubicBezTo>
                      <a:pt x="490655" y="978985"/>
                      <a:pt x="452038" y="1011959"/>
                      <a:pt x="405471" y="1011959"/>
                    </a:cubicBezTo>
                    <a:cubicBezTo>
                      <a:pt x="357769" y="1011959"/>
                      <a:pt x="319153" y="978985"/>
                      <a:pt x="319153" y="938052"/>
                    </a:cubicBezTo>
                    <a:cubicBezTo>
                      <a:pt x="319153" y="920997"/>
                      <a:pt x="333918" y="885749"/>
                      <a:pt x="343004" y="867556"/>
                    </a:cubicBezTo>
                    <a:cubicBezTo>
                      <a:pt x="347547" y="857323"/>
                      <a:pt x="349819" y="848226"/>
                      <a:pt x="349819" y="840267"/>
                    </a:cubicBezTo>
                    <a:cubicBezTo>
                      <a:pt x="349819" y="812978"/>
                      <a:pt x="329375" y="793649"/>
                      <a:pt x="297573" y="790238"/>
                    </a:cubicBezTo>
                    <a:cubicBezTo>
                      <a:pt x="297573" y="790238"/>
                      <a:pt x="296437" y="790238"/>
                      <a:pt x="296437" y="790238"/>
                    </a:cubicBezTo>
                    <a:cubicBezTo>
                      <a:pt x="296437" y="789101"/>
                      <a:pt x="296437" y="789101"/>
                      <a:pt x="296437" y="789101"/>
                    </a:cubicBezTo>
                    <a:cubicBezTo>
                      <a:pt x="295301" y="789101"/>
                      <a:pt x="295301" y="789101"/>
                      <a:pt x="295301" y="789101"/>
                    </a:cubicBezTo>
                    <a:cubicBezTo>
                      <a:pt x="294166" y="789101"/>
                      <a:pt x="291894" y="789101"/>
                      <a:pt x="289623" y="789101"/>
                    </a:cubicBezTo>
                    <a:cubicBezTo>
                      <a:pt x="0" y="789101"/>
                      <a:pt x="0" y="789101"/>
                      <a:pt x="0" y="789101"/>
                    </a:cubicBezTo>
                    <a:cubicBezTo>
                      <a:pt x="0" y="772045"/>
                      <a:pt x="1136" y="745894"/>
                      <a:pt x="1136" y="742482"/>
                    </a:cubicBezTo>
                    <a:cubicBezTo>
                      <a:pt x="1136" y="636738"/>
                      <a:pt x="1136" y="636738"/>
                      <a:pt x="1136" y="636738"/>
                    </a:cubicBezTo>
                    <a:cubicBezTo>
                      <a:pt x="1136" y="624231"/>
                      <a:pt x="1136" y="624231"/>
                      <a:pt x="1136" y="624231"/>
                    </a:cubicBezTo>
                    <a:cubicBezTo>
                      <a:pt x="1136" y="501432"/>
                      <a:pt x="1136" y="501432"/>
                      <a:pt x="1136" y="501432"/>
                    </a:cubicBezTo>
                    <a:cubicBezTo>
                      <a:pt x="1136" y="275162"/>
                      <a:pt x="1136" y="275162"/>
                      <a:pt x="1136" y="275162"/>
                    </a:cubicBezTo>
                    <a:cubicBezTo>
                      <a:pt x="1136" y="274025"/>
                      <a:pt x="1136" y="274025"/>
                      <a:pt x="1136" y="274025"/>
                    </a:cubicBezTo>
                    <a:cubicBezTo>
                      <a:pt x="1136" y="35248"/>
                      <a:pt x="1136" y="35248"/>
                      <a:pt x="1136" y="35248"/>
                    </a:cubicBezTo>
                    <a:cubicBezTo>
                      <a:pt x="1136" y="0"/>
                      <a:pt x="1136" y="0"/>
                      <a:pt x="1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66127" y="1876291"/>
                <a:ext cx="318923" cy="322882"/>
              </a:xfrm>
              <a:prstGeom prst="rect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1746776" y="1902264"/>
              <a:ext cx="871675" cy="255137"/>
            </a:xfrm>
            <a:custGeom>
              <a:avLst/>
              <a:gdLst>
                <a:gd name="connsiteX0" fmla="*/ 26433 w 677599"/>
                <a:gd name="connsiteY0" fmla="*/ 0 h 198331"/>
                <a:gd name="connsiteX1" fmla="*/ 651165 w 677599"/>
                <a:gd name="connsiteY1" fmla="*/ 0 h 198331"/>
                <a:gd name="connsiteX2" fmla="*/ 677599 w 677599"/>
                <a:gd name="connsiteY2" fmla="*/ 26433 h 198331"/>
                <a:gd name="connsiteX3" fmla="*/ 677599 w 677599"/>
                <a:gd name="connsiteY3" fmla="*/ 198331 h 198331"/>
                <a:gd name="connsiteX4" fmla="*/ 0 w 677599"/>
                <a:gd name="connsiteY4" fmla="*/ 198331 h 198331"/>
                <a:gd name="connsiteX5" fmla="*/ 0 w 677599"/>
                <a:gd name="connsiteY5" fmla="*/ 26433 h 198331"/>
                <a:gd name="connsiteX6" fmla="*/ 26433 w 677599"/>
                <a:gd name="connsiteY6" fmla="*/ 0 h 19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599" h="198331">
                  <a:moveTo>
                    <a:pt x="26433" y="0"/>
                  </a:moveTo>
                  <a:lnTo>
                    <a:pt x="651165" y="0"/>
                  </a:lnTo>
                  <a:cubicBezTo>
                    <a:pt x="665764" y="0"/>
                    <a:pt x="677599" y="11835"/>
                    <a:pt x="677599" y="26433"/>
                  </a:cubicBezTo>
                  <a:lnTo>
                    <a:pt x="677599" y="198331"/>
                  </a:lnTo>
                  <a:lnTo>
                    <a:pt x="0" y="198331"/>
                  </a:lnTo>
                  <a:lnTo>
                    <a:pt x="0" y="26433"/>
                  </a:lnTo>
                  <a:cubicBezTo>
                    <a:pt x="0" y="11835"/>
                    <a:pt x="11835" y="0"/>
                    <a:pt x="26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46774" y="2185964"/>
              <a:ext cx="871678" cy="918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74217" y="6397435"/>
            <a:ext cx="332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Send the link to the victim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69181" y="10942076"/>
            <a:ext cx="3481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 the link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79796" y="10665632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The end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151331" y="6771454"/>
            <a:ext cx="3912468" cy="3856482"/>
            <a:chOff x="7245031" y="3508514"/>
            <a:chExt cx="2608312" cy="257098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324412" y="3508514"/>
              <a:ext cx="0" cy="167425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24412" y="5182767"/>
              <a:ext cx="24212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45640" y="5182767"/>
              <a:ext cx="0" cy="88864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637936" y="5864095"/>
              <a:ext cx="215407" cy="21540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Oval 29"/>
            <p:cNvSpPr/>
            <p:nvPr/>
          </p:nvSpPr>
          <p:spPr>
            <a:xfrm>
              <a:off x="7245031" y="5103387"/>
              <a:ext cx="158760" cy="1587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1070" y="8413509"/>
            <a:ext cx="2456590" cy="2186132"/>
            <a:chOff x="4038190" y="4603218"/>
            <a:chExt cx="1637726" cy="145742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117573" y="4603218"/>
              <a:ext cx="0" cy="1378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17573" y="5981258"/>
              <a:ext cx="15583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038190" y="5901879"/>
              <a:ext cx="158760" cy="158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05771" y="7897747"/>
            <a:ext cx="443872" cy="443872"/>
            <a:chOff x="8216107" y="2577307"/>
            <a:chExt cx="464344" cy="464344"/>
          </a:xfrm>
          <a:solidFill>
            <a:schemeClr val="bg1"/>
          </a:solidFill>
        </p:grpSpPr>
        <p:sp>
          <p:nvSpPr>
            <p:cNvPr id="40" name="AutoShape 52"/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53"/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54"/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55"/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" name="AutoShape 59"/>
          <p:cNvSpPr>
            <a:spLocks/>
          </p:cNvSpPr>
          <p:nvPr/>
        </p:nvSpPr>
        <p:spPr bwMode="auto">
          <a:xfrm>
            <a:off x="5637965" y="5342220"/>
            <a:ext cx="414992" cy="41428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8576" tIns="28576" rIns="28576" bIns="28576" anchor="ctr"/>
          <a:lstStyle/>
          <a:p>
            <a:pPr defTabSz="342900" fontAlgn="base" hangingPunct="0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41276" y="6689156"/>
            <a:ext cx="408366" cy="408366"/>
            <a:chOff x="2969179" y="1134173"/>
            <a:chExt cx="305776" cy="305776"/>
          </a:xfrm>
          <a:solidFill>
            <a:schemeClr val="bg1"/>
          </a:solidFill>
        </p:grpSpPr>
        <p:sp>
          <p:nvSpPr>
            <p:cNvPr id="46" name="AutoShape 126"/>
            <p:cNvSpPr>
              <a:spLocks/>
            </p:cNvSpPr>
            <p:nvPr/>
          </p:nvSpPr>
          <p:spPr bwMode="auto">
            <a:xfrm>
              <a:off x="2969179" y="1134173"/>
              <a:ext cx="305776" cy="3057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127"/>
            <p:cNvSpPr>
              <a:spLocks/>
            </p:cNvSpPr>
            <p:nvPr/>
          </p:nvSpPr>
          <p:spPr bwMode="auto">
            <a:xfrm>
              <a:off x="3088288" y="1162606"/>
              <a:ext cx="72132" cy="71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16927" y="9142983"/>
            <a:ext cx="434324" cy="339292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49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576" tIns="28576" rIns="28576" bIns="28576" anchor="ctr"/>
            <a:lstStyle/>
            <a:p>
              <a:pPr defTabSz="3429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8077531" y="7802761"/>
            <a:ext cx="765220" cy="765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700" dirty="0">
                <a:solidFill>
                  <a:schemeClr val="bg1"/>
                </a:solidFill>
              </a:rPr>
              <a:t>A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887793" y="6159423"/>
            <a:ext cx="765220" cy="7652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700" dirty="0">
                <a:solidFill>
                  <a:schemeClr val="bg1"/>
                </a:solidFill>
              </a:rPr>
              <a:t>C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395419" y="8900221"/>
            <a:ext cx="765220" cy="7652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700" dirty="0">
                <a:solidFill>
                  <a:schemeClr val="bg1"/>
                </a:solidFill>
              </a:rPr>
              <a:t>D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738025" y="10097959"/>
            <a:ext cx="765220" cy="765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700" dirty="0">
                <a:solidFill>
                  <a:schemeClr val="bg1"/>
                </a:solidFill>
              </a:rPr>
              <a:t>B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2" name="مربع نص 61"/>
          <p:cNvSpPr txBox="1"/>
          <p:nvPr/>
        </p:nvSpPr>
        <p:spPr>
          <a:xfrm>
            <a:off x="11497767" y="5455580"/>
            <a:ext cx="378340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Begin virus work</a:t>
            </a:r>
            <a:r>
              <a:rPr lang="ar-SA" sz="4000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endParaRPr lang="ar-SA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مربع نص 63"/>
          <p:cNvSpPr txBox="1"/>
          <p:nvPr/>
        </p:nvSpPr>
        <p:spPr>
          <a:xfrm>
            <a:off x="13661320" y="8174692"/>
            <a:ext cx="540083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Contact the victim with us </a:t>
            </a:r>
            <a:endParaRPr lang="ar-SA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صورة 64">
            <a:extLst>
              <a:ext uri="{FF2B5EF4-FFF2-40B4-BE49-F238E27FC236}">
                <a16:creationId xmlns:a16="http://schemas.microsoft.com/office/drawing/2014/main" xmlns="" id="{CFF3BA94-E728-4FFD-8308-68BBC2B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53" y="-288467"/>
            <a:ext cx="9833622" cy="6319851"/>
          </a:xfrm>
          <a:prstGeom prst="rect">
            <a:avLst/>
          </a:prstGeom>
        </p:spPr>
      </p:pic>
      <p:grpSp>
        <p:nvGrpSpPr>
          <p:cNvPr id="70" name="Group 34"/>
          <p:cNvGrpSpPr/>
          <p:nvPr/>
        </p:nvGrpSpPr>
        <p:grpSpPr>
          <a:xfrm rot="5400000">
            <a:off x="10218822" y="7403456"/>
            <a:ext cx="3417915" cy="1920027"/>
            <a:chOff x="4105846" y="4603218"/>
            <a:chExt cx="1570070" cy="1457421"/>
          </a:xfrm>
        </p:grpSpPr>
        <p:cxnSp>
          <p:nvCxnSpPr>
            <p:cNvPr id="71" name="Straight Connector 35"/>
            <p:cNvCxnSpPr/>
            <p:nvPr/>
          </p:nvCxnSpPr>
          <p:spPr>
            <a:xfrm>
              <a:off x="4117573" y="4603218"/>
              <a:ext cx="0" cy="137804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6"/>
            <p:cNvCxnSpPr/>
            <p:nvPr/>
          </p:nvCxnSpPr>
          <p:spPr>
            <a:xfrm>
              <a:off x="4117573" y="5981258"/>
              <a:ext cx="15583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37"/>
            <p:cNvSpPr/>
            <p:nvPr/>
          </p:nvSpPr>
          <p:spPr>
            <a:xfrm>
              <a:off x="4105846" y="5925813"/>
              <a:ext cx="91104" cy="13482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3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24" grpId="0"/>
      <p:bldP spid="56" grpId="0" animBg="1"/>
      <p:bldP spid="57" grpId="0" animBg="1"/>
      <p:bldP spid="58" grpId="0" animBg="1"/>
      <p:bldP spid="15" grpId="0" animBg="1"/>
      <p:bldP spid="62" grpId="0"/>
      <p:bldP spid="6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قطرة">
  <a:themeElements>
    <a:clrScheme name="قطرة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قطرة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قطرة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537</Words>
  <Application>Microsoft Office PowerPoint</Application>
  <PresentationFormat>مخصص</PresentationFormat>
  <Paragraphs>175</Paragraphs>
  <Slides>15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33" baseType="lpstr">
      <vt:lpstr>Adobe Fan Heiti Std B</vt:lpstr>
      <vt:lpstr>微软雅黑</vt:lpstr>
      <vt:lpstr>宋体</vt:lpstr>
      <vt:lpstr>Agency FB</vt:lpstr>
      <vt:lpstr>Arial</vt:lpstr>
      <vt:lpstr>Arial Rounded MT Bold</vt:lpstr>
      <vt:lpstr>Avenir Book</vt:lpstr>
      <vt:lpstr>Calibri</vt:lpstr>
      <vt:lpstr>Century Schoolbook</vt:lpstr>
      <vt:lpstr>Gill Sans</vt:lpstr>
      <vt:lpstr>Helvetica Light</vt:lpstr>
      <vt:lpstr>Lato Light</vt:lpstr>
      <vt:lpstr>Open Sans</vt:lpstr>
      <vt:lpstr>Source Sans Pro</vt:lpstr>
      <vt:lpstr>Times New Roman</vt:lpstr>
      <vt:lpstr>Tw Cen MT</vt:lpstr>
      <vt:lpstr>Wingdings</vt:lpstr>
      <vt:lpstr>قطرة</vt:lpstr>
      <vt:lpstr>عرض تقديمي في PowerPoint</vt:lpstr>
      <vt:lpstr>عرض تقديمي في PowerPoint</vt:lpstr>
      <vt:lpstr>عرض تقديمي في PowerPoint</vt:lpstr>
      <vt:lpstr>Problem definition</vt:lpstr>
      <vt:lpstr>Steps of work</vt:lpstr>
      <vt:lpstr>PROBLEMS THAT WE ARE FACED</vt:lpstr>
      <vt:lpstr>Solving Problems</vt:lpstr>
      <vt:lpstr>عرض تقديمي في PowerPoint</vt:lpstr>
      <vt:lpstr>virus MECHANISM OF ACTION</vt:lpstr>
      <vt:lpstr>         decryption MECHANISM OF ACTION</vt:lpstr>
      <vt:lpstr>The benefits of challenge </vt:lpstr>
      <vt:lpstr>عرض تقديمي في PowerPoint</vt:lpstr>
      <vt:lpstr>SPECIAL THANKS FOR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Talal</dc:creator>
  <cp:lastModifiedBy>noor enaya</cp:lastModifiedBy>
  <cp:revision>276</cp:revision>
  <dcterms:modified xsi:type="dcterms:W3CDTF">2019-09-12T06:41:26Z</dcterms:modified>
</cp:coreProperties>
</file>