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6027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16" autoAdjust="0"/>
  </p:normalViewPr>
  <p:slideViewPr>
    <p:cSldViewPr>
      <p:cViewPr>
        <p:scale>
          <a:sx n="33" d="100"/>
          <a:sy n="33" d="100"/>
        </p:scale>
        <p:origin x="1541" y="24"/>
      </p:cViewPr>
      <p:guideLst>
        <p:guide orient="horz" pos="9072"/>
        <p:guide pos="68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2E6541-455E-4522-A571-2EB08961976B}" type="datetimeFigureOut">
              <a:rPr lang="tr-TR" smtClean="0"/>
              <a:t>18.06.2019</a:t>
            </a:fld>
            <a:endParaRPr lang="tr-TR"/>
          </a:p>
        </p:txBody>
      </p:sp>
      <p:sp>
        <p:nvSpPr>
          <p:cNvPr id="4" name="Slayt Görüntüsü Yer Tutucusu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A30928-F936-4750-8F48-41657372B8AC}" type="slidenum">
              <a:rPr lang="tr-TR" smtClean="0"/>
              <a:t>‹#›</a:t>
            </a:fld>
            <a:endParaRPr lang="tr-TR"/>
          </a:p>
        </p:txBody>
      </p:sp>
    </p:spTree>
    <p:extLst>
      <p:ext uri="{BB962C8B-B14F-4D97-AF65-F5344CB8AC3E}">
        <p14:creationId xmlns:p14="http://schemas.microsoft.com/office/powerpoint/2010/main" val="1415012562"/>
      </p:ext>
    </p:extLst>
  </p:cSld>
  <p:clrMap bg1="lt1" tx1="dk1" bg2="lt2" tx2="dk2" accent1="accent1" accent2="accent2" accent3="accent3" accent4="accent4" accent5="accent5" accent6="accent6" hlink="hlink" folHlink="folHlink"/>
  <p:notesStyle>
    <a:lvl1pPr marL="0" algn="l" defTabSz="2880360" rtl="0" eaLnBrk="1" latinLnBrk="0" hangingPunct="1">
      <a:defRPr sz="3800" kern="1200">
        <a:solidFill>
          <a:schemeClr val="tx1"/>
        </a:solidFill>
        <a:latin typeface="+mn-lt"/>
        <a:ea typeface="+mn-ea"/>
        <a:cs typeface="+mn-cs"/>
      </a:defRPr>
    </a:lvl1pPr>
    <a:lvl2pPr marL="1440180" algn="l" defTabSz="2880360" rtl="0" eaLnBrk="1" latinLnBrk="0" hangingPunct="1">
      <a:defRPr sz="3800" kern="1200">
        <a:solidFill>
          <a:schemeClr val="tx1"/>
        </a:solidFill>
        <a:latin typeface="+mn-lt"/>
        <a:ea typeface="+mn-ea"/>
        <a:cs typeface="+mn-cs"/>
      </a:defRPr>
    </a:lvl2pPr>
    <a:lvl3pPr marL="2880360" algn="l" defTabSz="2880360" rtl="0" eaLnBrk="1" latinLnBrk="0" hangingPunct="1">
      <a:defRPr sz="3800" kern="1200">
        <a:solidFill>
          <a:schemeClr val="tx1"/>
        </a:solidFill>
        <a:latin typeface="+mn-lt"/>
        <a:ea typeface="+mn-ea"/>
        <a:cs typeface="+mn-cs"/>
      </a:defRPr>
    </a:lvl3pPr>
    <a:lvl4pPr marL="4320540" algn="l" defTabSz="2880360" rtl="0" eaLnBrk="1" latinLnBrk="0" hangingPunct="1">
      <a:defRPr sz="3800" kern="1200">
        <a:solidFill>
          <a:schemeClr val="tx1"/>
        </a:solidFill>
        <a:latin typeface="+mn-lt"/>
        <a:ea typeface="+mn-ea"/>
        <a:cs typeface="+mn-cs"/>
      </a:defRPr>
    </a:lvl4pPr>
    <a:lvl5pPr marL="5760720" algn="l" defTabSz="2880360" rtl="0" eaLnBrk="1" latinLnBrk="0" hangingPunct="1">
      <a:defRPr sz="3800" kern="1200">
        <a:solidFill>
          <a:schemeClr val="tx1"/>
        </a:solidFill>
        <a:latin typeface="+mn-lt"/>
        <a:ea typeface="+mn-ea"/>
        <a:cs typeface="+mn-cs"/>
      </a:defRPr>
    </a:lvl5pPr>
    <a:lvl6pPr marL="7200900" algn="l" defTabSz="2880360" rtl="0" eaLnBrk="1" latinLnBrk="0" hangingPunct="1">
      <a:defRPr sz="3800" kern="1200">
        <a:solidFill>
          <a:schemeClr val="tx1"/>
        </a:solidFill>
        <a:latin typeface="+mn-lt"/>
        <a:ea typeface="+mn-ea"/>
        <a:cs typeface="+mn-cs"/>
      </a:defRPr>
    </a:lvl6pPr>
    <a:lvl7pPr marL="8641080" algn="l" defTabSz="2880360" rtl="0" eaLnBrk="1" latinLnBrk="0" hangingPunct="1">
      <a:defRPr sz="3800" kern="1200">
        <a:solidFill>
          <a:schemeClr val="tx1"/>
        </a:solidFill>
        <a:latin typeface="+mn-lt"/>
        <a:ea typeface="+mn-ea"/>
        <a:cs typeface="+mn-cs"/>
      </a:defRPr>
    </a:lvl7pPr>
    <a:lvl8pPr marL="10081260" algn="l" defTabSz="2880360" rtl="0" eaLnBrk="1" latinLnBrk="0" hangingPunct="1">
      <a:defRPr sz="3800" kern="1200">
        <a:solidFill>
          <a:schemeClr val="tx1"/>
        </a:solidFill>
        <a:latin typeface="+mn-lt"/>
        <a:ea typeface="+mn-ea"/>
        <a:cs typeface="+mn-cs"/>
      </a:defRPr>
    </a:lvl8pPr>
    <a:lvl9pPr marL="11521440" algn="l" defTabSz="2880360" rtl="0" eaLnBrk="1" latinLnBrk="0" hangingPunct="1">
      <a:defRPr sz="3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6A30928-F936-4750-8F48-41657372B8AC}" type="slidenum">
              <a:rPr lang="tr-TR" smtClean="0"/>
              <a:t>1</a:t>
            </a:fld>
            <a:endParaRPr lang="tr-TR"/>
          </a:p>
        </p:txBody>
      </p:sp>
    </p:spTree>
    <p:extLst>
      <p:ext uri="{BB962C8B-B14F-4D97-AF65-F5344CB8AC3E}">
        <p14:creationId xmlns:p14="http://schemas.microsoft.com/office/powerpoint/2010/main" val="57642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4588959" y="10561326"/>
            <a:ext cx="15593565" cy="9503680"/>
          </a:xfrm>
        </p:spPr>
        <p:txBody>
          <a:bodyPr anchor="b">
            <a:normAutofit/>
          </a:bodyPr>
          <a:lstStyle>
            <a:lvl1pPr>
              <a:defRPr sz="12758"/>
            </a:lvl1pPr>
          </a:lstStyle>
          <a:p>
            <a:r>
              <a:rPr lang="tr-TR" smtClean="0"/>
              <a:t>Asıl başlık stili için tıklatın</a:t>
            </a:r>
            <a:endParaRPr lang="en-US" dirty="0"/>
          </a:p>
        </p:txBody>
      </p:sp>
      <p:sp>
        <p:nvSpPr>
          <p:cNvPr id="3" name="Subtitle 2"/>
          <p:cNvSpPr>
            <a:spLocks noGrp="1"/>
          </p:cNvSpPr>
          <p:nvPr>
            <p:ph type="subTitle" idx="1"/>
          </p:nvPr>
        </p:nvSpPr>
        <p:spPr>
          <a:xfrm>
            <a:off x="4588959" y="20064998"/>
            <a:ext cx="15593565" cy="4730389"/>
          </a:xfrm>
        </p:spPr>
        <p:txBody>
          <a:bodyPr anchor="t"/>
          <a:lstStyle>
            <a:lvl1pPr marL="0" indent="0" algn="l">
              <a:buNone/>
              <a:defRPr>
                <a:solidFill>
                  <a:schemeClr val="tx1">
                    <a:lumMod val="65000"/>
                    <a:lumOff val="35000"/>
                  </a:schemeClr>
                </a:solidFill>
              </a:defRPr>
            </a:lvl1pPr>
            <a:lvl2pPr marL="1080135" indent="0" algn="ctr">
              <a:buNone/>
              <a:defRPr>
                <a:solidFill>
                  <a:schemeClr val="tx1">
                    <a:tint val="75000"/>
                  </a:schemeClr>
                </a:solidFill>
              </a:defRPr>
            </a:lvl2pPr>
            <a:lvl3pPr marL="2160270" indent="0" algn="ctr">
              <a:buNone/>
              <a:defRPr>
                <a:solidFill>
                  <a:schemeClr val="tx1">
                    <a:tint val="75000"/>
                  </a:schemeClr>
                </a:solidFill>
              </a:defRPr>
            </a:lvl3pPr>
            <a:lvl4pPr marL="3240405" indent="0" algn="ctr">
              <a:buNone/>
              <a:defRPr>
                <a:solidFill>
                  <a:schemeClr val="tx1">
                    <a:tint val="75000"/>
                  </a:schemeClr>
                </a:solidFill>
              </a:defRPr>
            </a:lvl4pPr>
            <a:lvl5pPr marL="4320540" indent="0" algn="ctr">
              <a:buNone/>
              <a:defRPr>
                <a:solidFill>
                  <a:schemeClr val="tx1">
                    <a:tint val="75000"/>
                  </a:schemeClr>
                </a:solidFill>
              </a:defRPr>
            </a:lvl5pPr>
            <a:lvl6pPr marL="5400675" indent="0" algn="ctr">
              <a:buNone/>
              <a:defRPr>
                <a:solidFill>
                  <a:schemeClr val="tx1">
                    <a:tint val="75000"/>
                  </a:schemeClr>
                </a:solidFill>
              </a:defRPr>
            </a:lvl6pPr>
            <a:lvl7pPr marL="6480810" indent="0" algn="ctr">
              <a:buNone/>
              <a:defRPr>
                <a:solidFill>
                  <a:schemeClr val="tx1">
                    <a:tint val="75000"/>
                  </a:schemeClr>
                </a:solidFill>
              </a:defRPr>
            </a:lvl7pPr>
            <a:lvl8pPr marL="7560945" indent="0" algn="ctr">
              <a:buNone/>
              <a:defRPr>
                <a:solidFill>
                  <a:schemeClr val="tx1">
                    <a:tint val="75000"/>
                  </a:schemeClr>
                </a:solidFill>
              </a:defRPr>
            </a:lvl8pPr>
            <a:lvl9pPr marL="864108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5FBFD426-8B1E-4DC5-8655-D5C01C9C85D1}" type="datetimeFigureOut">
              <a:rPr lang="tr-TR" smtClean="0"/>
              <a:t>18.06.2019</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8"/>
          <p:cNvSpPr/>
          <p:nvPr/>
        </p:nvSpPr>
        <p:spPr bwMode="auto">
          <a:xfrm>
            <a:off x="-74935" y="18148866"/>
            <a:ext cx="3296805" cy="3283480"/>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1000126" y="19024074"/>
            <a:ext cx="1382011" cy="1533525"/>
          </a:xfrm>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2092884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4588956" y="2560320"/>
            <a:ext cx="15573565" cy="13091568"/>
          </a:xfrm>
        </p:spPr>
        <p:txBody>
          <a:bodyPr anchor="ctr">
            <a:normAutofit/>
          </a:bodyPr>
          <a:lstStyle>
            <a:lvl1pPr algn="l">
              <a:defRPr sz="1134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4588956" y="18286993"/>
            <a:ext cx="15573565" cy="6534629"/>
          </a:xfrm>
        </p:spPr>
        <p:txBody>
          <a:bodyPr anchor="ctr">
            <a:normAutofit/>
          </a:bodyPr>
          <a:lstStyle>
            <a:lvl1pPr marL="0" indent="0" algn="l">
              <a:buNone/>
              <a:defRPr sz="4253">
                <a:solidFill>
                  <a:schemeClr val="tx1">
                    <a:lumMod val="65000"/>
                    <a:lumOff val="35000"/>
                  </a:schemeClr>
                </a:solidFill>
              </a:defRPr>
            </a:lvl1pPr>
            <a:lvl2pPr marL="1080135" indent="0">
              <a:buNone/>
              <a:defRPr sz="4253">
                <a:solidFill>
                  <a:schemeClr val="tx1">
                    <a:tint val="75000"/>
                  </a:schemeClr>
                </a:solidFill>
              </a:defRPr>
            </a:lvl2pPr>
            <a:lvl3pPr marL="2160270" indent="0">
              <a:buNone/>
              <a:defRPr sz="3780">
                <a:solidFill>
                  <a:schemeClr val="tx1">
                    <a:tint val="75000"/>
                  </a:schemeClr>
                </a:solidFill>
              </a:defRPr>
            </a:lvl3pPr>
            <a:lvl4pPr marL="3240405" indent="0">
              <a:buNone/>
              <a:defRPr sz="3308">
                <a:solidFill>
                  <a:schemeClr val="tx1">
                    <a:tint val="75000"/>
                  </a:schemeClr>
                </a:solidFill>
              </a:defRPr>
            </a:lvl4pPr>
            <a:lvl5pPr marL="4320540" indent="0">
              <a:buNone/>
              <a:defRPr sz="3308">
                <a:solidFill>
                  <a:schemeClr val="tx1">
                    <a:tint val="75000"/>
                  </a:schemeClr>
                </a:solidFill>
              </a:defRPr>
            </a:lvl5pPr>
            <a:lvl6pPr marL="5400675" indent="0">
              <a:buNone/>
              <a:defRPr sz="3308">
                <a:solidFill>
                  <a:schemeClr val="tx1">
                    <a:tint val="75000"/>
                  </a:schemeClr>
                </a:solidFill>
              </a:defRPr>
            </a:lvl6pPr>
            <a:lvl7pPr marL="6480810" indent="0">
              <a:buNone/>
              <a:defRPr sz="3308">
                <a:solidFill>
                  <a:schemeClr val="tx1">
                    <a:tint val="75000"/>
                  </a:schemeClr>
                </a:solidFill>
              </a:defRPr>
            </a:lvl7pPr>
            <a:lvl8pPr marL="7560945" indent="0">
              <a:buNone/>
              <a:defRPr sz="3308">
                <a:solidFill>
                  <a:schemeClr val="tx1">
                    <a:tint val="75000"/>
                  </a:schemeClr>
                </a:solidFill>
              </a:defRPr>
            </a:lvl8pPr>
            <a:lvl9pPr marL="8641080" indent="0">
              <a:buNone/>
              <a:defRPr sz="3308">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FBFD426-8B1E-4DC5-8655-D5C01C9C85D1}" type="datetimeFigureOut">
              <a:rPr lang="tr-TR" smtClean="0"/>
              <a:t>18.06.2019</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137" y="13299416"/>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207776" y="13625390"/>
            <a:ext cx="1382011" cy="1533525"/>
          </a:xfrm>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25312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5169442" y="2560320"/>
            <a:ext cx="14433899" cy="12161520"/>
          </a:xfrm>
        </p:spPr>
        <p:txBody>
          <a:bodyPr anchor="ctr">
            <a:normAutofit/>
          </a:bodyPr>
          <a:lstStyle>
            <a:lvl1pPr algn="l">
              <a:defRPr sz="1134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5707734" y="14721840"/>
            <a:ext cx="13357310" cy="1600200"/>
          </a:xfrm>
        </p:spPr>
        <p:txBody>
          <a:bodyPr anchor="ctr">
            <a:noAutofit/>
          </a:bodyPr>
          <a:lstStyle>
            <a:lvl1pPr marL="0" indent="0">
              <a:buFontTx/>
              <a:buNone/>
              <a:defRPr sz="3780">
                <a:solidFill>
                  <a:schemeClr val="tx1">
                    <a:lumMod val="50000"/>
                    <a:lumOff val="50000"/>
                  </a:schemeClr>
                </a:solidFill>
              </a:defRPr>
            </a:lvl1pPr>
            <a:lvl2pPr marL="1080135" indent="0">
              <a:buFontTx/>
              <a:buNone/>
              <a:defRPr/>
            </a:lvl2pPr>
            <a:lvl3pPr marL="2160270" indent="0">
              <a:buFontTx/>
              <a:buNone/>
              <a:defRPr/>
            </a:lvl3pPr>
            <a:lvl4pPr marL="3240405" indent="0">
              <a:buFontTx/>
              <a:buNone/>
              <a:defRPr/>
            </a:lvl4pPr>
            <a:lvl5pPr marL="432054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4588956" y="18286993"/>
            <a:ext cx="15573565" cy="6534629"/>
          </a:xfrm>
        </p:spPr>
        <p:txBody>
          <a:bodyPr anchor="ctr">
            <a:normAutofit/>
          </a:bodyPr>
          <a:lstStyle>
            <a:lvl1pPr marL="0" indent="0" algn="l">
              <a:buNone/>
              <a:defRPr sz="4253">
                <a:solidFill>
                  <a:schemeClr val="tx1">
                    <a:lumMod val="65000"/>
                    <a:lumOff val="35000"/>
                  </a:schemeClr>
                </a:solidFill>
              </a:defRPr>
            </a:lvl1pPr>
            <a:lvl2pPr marL="1080135" indent="0">
              <a:buNone/>
              <a:defRPr sz="4253">
                <a:solidFill>
                  <a:schemeClr val="tx1">
                    <a:tint val="75000"/>
                  </a:schemeClr>
                </a:solidFill>
              </a:defRPr>
            </a:lvl2pPr>
            <a:lvl3pPr marL="2160270" indent="0">
              <a:buNone/>
              <a:defRPr sz="3780">
                <a:solidFill>
                  <a:schemeClr val="tx1">
                    <a:tint val="75000"/>
                  </a:schemeClr>
                </a:solidFill>
              </a:defRPr>
            </a:lvl3pPr>
            <a:lvl4pPr marL="3240405" indent="0">
              <a:buNone/>
              <a:defRPr sz="3308">
                <a:solidFill>
                  <a:schemeClr val="tx1">
                    <a:tint val="75000"/>
                  </a:schemeClr>
                </a:solidFill>
              </a:defRPr>
            </a:lvl4pPr>
            <a:lvl5pPr marL="4320540" indent="0">
              <a:buNone/>
              <a:defRPr sz="3308">
                <a:solidFill>
                  <a:schemeClr val="tx1">
                    <a:tint val="75000"/>
                  </a:schemeClr>
                </a:solidFill>
              </a:defRPr>
            </a:lvl5pPr>
            <a:lvl6pPr marL="5400675" indent="0">
              <a:buNone/>
              <a:defRPr sz="3308">
                <a:solidFill>
                  <a:schemeClr val="tx1">
                    <a:tint val="75000"/>
                  </a:schemeClr>
                </a:solidFill>
              </a:defRPr>
            </a:lvl6pPr>
            <a:lvl7pPr marL="6480810" indent="0">
              <a:buNone/>
              <a:defRPr sz="3308">
                <a:solidFill>
                  <a:schemeClr val="tx1">
                    <a:tint val="75000"/>
                  </a:schemeClr>
                </a:solidFill>
              </a:defRPr>
            </a:lvl7pPr>
            <a:lvl8pPr marL="7560945" indent="0">
              <a:buNone/>
              <a:defRPr sz="3308">
                <a:solidFill>
                  <a:schemeClr val="tx1">
                    <a:tint val="75000"/>
                  </a:schemeClr>
                </a:solidFill>
              </a:defRPr>
            </a:lvl8pPr>
            <a:lvl9pPr marL="8641080" indent="0">
              <a:buNone/>
              <a:defRPr sz="3308">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FBFD426-8B1E-4DC5-8655-D5C01C9C85D1}" type="datetimeFigureOut">
              <a:rPr lang="tr-TR" smtClean="0"/>
              <a:t>18.06.2019</a:t>
            </a:fld>
            <a:endParaRPr lang="tr-TR"/>
          </a:p>
        </p:txBody>
      </p:sp>
      <p:sp>
        <p:nvSpPr>
          <p:cNvPr id="5" name="Footer Placeholder 4"/>
          <p:cNvSpPr>
            <a:spLocks noGrp="1"/>
          </p:cNvSpPr>
          <p:nvPr>
            <p:ph type="ftr" sz="quarter" idx="11"/>
          </p:nvPr>
        </p:nvSpPr>
        <p:spPr/>
        <p:txBody>
          <a:bodyPr/>
          <a:lstStyle/>
          <a:p>
            <a:endParaRPr lang="tr-TR"/>
          </a:p>
        </p:txBody>
      </p:sp>
      <p:sp>
        <p:nvSpPr>
          <p:cNvPr id="19" name="Freeform 11"/>
          <p:cNvSpPr/>
          <p:nvPr/>
        </p:nvSpPr>
        <p:spPr bwMode="auto">
          <a:xfrm flipV="1">
            <a:off x="137" y="13299416"/>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207776" y="13625390"/>
            <a:ext cx="1382011" cy="1533525"/>
          </a:xfrm>
        </p:spPr>
        <p:txBody>
          <a:bodyPr/>
          <a:lstStyle/>
          <a:p>
            <a:fld id="{648EA4B0-7CF9-43BB-B244-E01DA96199FE}" type="slidenum">
              <a:rPr lang="tr-TR" smtClean="0"/>
              <a:t>‹#›</a:t>
            </a:fld>
            <a:endParaRPr lang="tr-TR"/>
          </a:p>
        </p:txBody>
      </p:sp>
      <p:sp>
        <p:nvSpPr>
          <p:cNvPr id="14" name="TextBox 13"/>
          <p:cNvSpPr txBox="1"/>
          <p:nvPr/>
        </p:nvSpPr>
        <p:spPr>
          <a:xfrm>
            <a:off x="4272148" y="2721621"/>
            <a:ext cx="1080416" cy="2456059"/>
          </a:xfrm>
          <a:prstGeom prst="rect">
            <a:avLst/>
          </a:prstGeom>
        </p:spPr>
        <p:txBody>
          <a:bodyPr vert="horz" lIns="216027" tIns="108013" rIns="216027" bIns="108013" rtlCol="0" anchor="ctr">
            <a:noAutofit/>
          </a:bodyPr>
          <a:lstStyle/>
          <a:p>
            <a:pPr lvl="0"/>
            <a:r>
              <a:rPr lang="en-US" sz="18900" baseline="0" dirty="0">
                <a:ln w="3175" cmpd="sng">
                  <a:noFill/>
                </a:ln>
                <a:solidFill>
                  <a:schemeClr val="accent1"/>
                </a:solidFill>
                <a:effectLst/>
                <a:latin typeface="Arial"/>
              </a:rPr>
              <a:t>“</a:t>
            </a:r>
          </a:p>
        </p:txBody>
      </p:sp>
      <p:sp>
        <p:nvSpPr>
          <p:cNvPr id="15" name="TextBox 14"/>
          <p:cNvSpPr txBox="1"/>
          <p:nvPr/>
        </p:nvSpPr>
        <p:spPr>
          <a:xfrm>
            <a:off x="19300523" y="12202285"/>
            <a:ext cx="1080416" cy="2456059"/>
          </a:xfrm>
          <a:prstGeom prst="rect">
            <a:avLst/>
          </a:prstGeom>
        </p:spPr>
        <p:txBody>
          <a:bodyPr vert="horz" lIns="216027" tIns="108013" rIns="216027" bIns="108013" rtlCol="0" anchor="ctr">
            <a:noAutofit/>
          </a:bodyPr>
          <a:lstStyle/>
          <a:p>
            <a:pPr lvl="0"/>
            <a:r>
              <a:rPr lang="en-US" sz="189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1504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4588956" y="10241286"/>
            <a:ext cx="15573565" cy="11444349"/>
          </a:xfrm>
        </p:spPr>
        <p:txBody>
          <a:bodyPr anchor="b">
            <a:normAutofit/>
          </a:bodyPr>
          <a:lstStyle>
            <a:lvl1pPr algn="l">
              <a:defRPr sz="1134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4588956" y="21762720"/>
            <a:ext cx="15573565" cy="30644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5FBFD426-8B1E-4DC5-8655-D5C01C9C85D1}" type="datetimeFigureOut">
              <a:rPr lang="tr-TR" smtClean="0"/>
              <a:t>18.06.2019</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137" y="20624774"/>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207776" y="20928972"/>
            <a:ext cx="1382011" cy="1533525"/>
          </a:xfrm>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199082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3" name="Title 1"/>
          <p:cNvSpPr>
            <a:spLocks noGrp="1"/>
          </p:cNvSpPr>
          <p:nvPr>
            <p:ph type="title"/>
          </p:nvPr>
        </p:nvSpPr>
        <p:spPr>
          <a:xfrm>
            <a:off x="5169442" y="2560320"/>
            <a:ext cx="14433899" cy="12161520"/>
          </a:xfrm>
        </p:spPr>
        <p:txBody>
          <a:bodyPr anchor="ctr">
            <a:normAutofit/>
          </a:bodyPr>
          <a:lstStyle>
            <a:lvl1pPr algn="l">
              <a:defRPr sz="1134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4588955" y="18242280"/>
            <a:ext cx="15801090" cy="3520440"/>
          </a:xfrm>
        </p:spPr>
        <p:txBody>
          <a:bodyPr anchor="b">
            <a:noAutofit/>
          </a:bodyPr>
          <a:lstStyle>
            <a:lvl1pPr marL="0" indent="0">
              <a:buFontTx/>
              <a:buNone/>
              <a:defRPr sz="5670">
                <a:solidFill>
                  <a:schemeClr val="accent1"/>
                </a:solidFill>
              </a:defRPr>
            </a:lvl1pPr>
            <a:lvl2pPr marL="1080135" indent="0">
              <a:buFontTx/>
              <a:buNone/>
              <a:defRPr/>
            </a:lvl2pPr>
            <a:lvl3pPr marL="2160270" indent="0">
              <a:buFontTx/>
              <a:buNone/>
              <a:defRPr/>
            </a:lvl3pPr>
            <a:lvl4pPr marL="3240405" indent="0">
              <a:buFontTx/>
              <a:buNone/>
              <a:defRPr/>
            </a:lvl4pPr>
            <a:lvl5pPr marL="432054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4588955" y="21762720"/>
            <a:ext cx="15801090" cy="30644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5FBFD426-8B1E-4DC5-8655-D5C01C9C85D1}" type="datetimeFigureOut">
              <a:rPr lang="tr-TR" smtClean="0"/>
              <a:t>18.06.2019</a:t>
            </a:fld>
            <a:endParaRPr lang="tr-TR"/>
          </a:p>
        </p:txBody>
      </p:sp>
      <p:sp>
        <p:nvSpPr>
          <p:cNvPr id="6" name="Footer Placeholder 5"/>
          <p:cNvSpPr>
            <a:spLocks noGrp="1"/>
          </p:cNvSpPr>
          <p:nvPr>
            <p:ph type="ftr" sz="quarter" idx="11"/>
          </p:nvPr>
        </p:nvSpPr>
        <p:spPr/>
        <p:txBody>
          <a:bodyPr/>
          <a:lstStyle/>
          <a:p>
            <a:endParaRPr lang="tr-TR"/>
          </a:p>
        </p:txBody>
      </p:sp>
      <p:sp>
        <p:nvSpPr>
          <p:cNvPr id="20" name="Freeform 11"/>
          <p:cNvSpPr/>
          <p:nvPr/>
        </p:nvSpPr>
        <p:spPr bwMode="auto">
          <a:xfrm flipV="1">
            <a:off x="137" y="20624774"/>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207776" y="20928972"/>
            <a:ext cx="1382011" cy="1533525"/>
          </a:xfrm>
        </p:spPr>
        <p:txBody>
          <a:bodyPr/>
          <a:lstStyle/>
          <a:p>
            <a:fld id="{648EA4B0-7CF9-43BB-B244-E01DA96199FE}" type="slidenum">
              <a:rPr lang="tr-TR" smtClean="0"/>
              <a:t>‹#›</a:t>
            </a:fld>
            <a:endParaRPr lang="tr-TR"/>
          </a:p>
        </p:txBody>
      </p:sp>
      <p:sp>
        <p:nvSpPr>
          <p:cNvPr id="11" name="TextBox 10"/>
          <p:cNvSpPr txBox="1"/>
          <p:nvPr/>
        </p:nvSpPr>
        <p:spPr>
          <a:xfrm>
            <a:off x="4272148" y="2721621"/>
            <a:ext cx="1080416" cy="2456059"/>
          </a:xfrm>
          <a:prstGeom prst="rect">
            <a:avLst/>
          </a:prstGeom>
        </p:spPr>
        <p:txBody>
          <a:bodyPr vert="horz" lIns="216027" tIns="108013" rIns="216027" bIns="108013" rtlCol="0" anchor="ctr">
            <a:noAutofit/>
          </a:bodyPr>
          <a:lstStyle/>
          <a:p>
            <a:pPr lvl="0"/>
            <a:r>
              <a:rPr lang="en-US" sz="18900" baseline="0" dirty="0">
                <a:ln w="3175" cmpd="sng">
                  <a:noFill/>
                </a:ln>
                <a:solidFill>
                  <a:schemeClr val="accent1"/>
                </a:solidFill>
                <a:effectLst/>
                <a:latin typeface="Arial"/>
              </a:rPr>
              <a:t>“</a:t>
            </a:r>
          </a:p>
        </p:txBody>
      </p:sp>
      <p:sp>
        <p:nvSpPr>
          <p:cNvPr id="12" name="TextBox 11"/>
          <p:cNvSpPr txBox="1"/>
          <p:nvPr/>
        </p:nvSpPr>
        <p:spPr>
          <a:xfrm>
            <a:off x="19300523" y="12202285"/>
            <a:ext cx="1080416" cy="2456059"/>
          </a:xfrm>
          <a:prstGeom prst="rect">
            <a:avLst/>
          </a:prstGeom>
        </p:spPr>
        <p:txBody>
          <a:bodyPr vert="horz" lIns="216027" tIns="108013" rIns="216027" bIns="108013" rtlCol="0" anchor="ctr">
            <a:noAutofit/>
          </a:bodyPr>
          <a:lstStyle/>
          <a:p>
            <a:pPr lvl="0"/>
            <a:r>
              <a:rPr lang="en-US" sz="189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0675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4588958" y="2635109"/>
            <a:ext cx="15573562" cy="12096084"/>
          </a:xfrm>
        </p:spPr>
        <p:txBody>
          <a:bodyPr anchor="ctr">
            <a:normAutofit/>
          </a:bodyPr>
          <a:lstStyle>
            <a:lvl1pPr algn="l">
              <a:defRPr sz="1134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4588956" y="18242280"/>
            <a:ext cx="15573565" cy="3520440"/>
          </a:xfrm>
        </p:spPr>
        <p:txBody>
          <a:bodyPr anchor="b">
            <a:noAutofit/>
          </a:bodyPr>
          <a:lstStyle>
            <a:lvl1pPr marL="0" indent="0">
              <a:buFontTx/>
              <a:buNone/>
              <a:defRPr sz="5670">
                <a:solidFill>
                  <a:schemeClr val="accent1"/>
                </a:solidFill>
              </a:defRPr>
            </a:lvl1pPr>
            <a:lvl2pPr marL="1080135" indent="0">
              <a:buFontTx/>
              <a:buNone/>
              <a:defRPr/>
            </a:lvl2pPr>
            <a:lvl3pPr marL="2160270" indent="0">
              <a:buFontTx/>
              <a:buNone/>
              <a:defRPr/>
            </a:lvl3pPr>
            <a:lvl4pPr marL="3240405" indent="0">
              <a:buFontTx/>
              <a:buNone/>
              <a:defRPr/>
            </a:lvl4pPr>
            <a:lvl5pPr marL="432054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4588956" y="21762720"/>
            <a:ext cx="15573565" cy="306441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5FBFD426-8B1E-4DC5-8655-D5C01C9C85D1}" type="datetimeFigureOut">
              <a:rPr lang="tr-TR" smtClean="0"/>
              <a:t>18.06.2019</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137" y="20624774"/>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207776" y="20928972"/>
            <a:ext cx="1382011" cy="1533525"/>
          </a:xfrm>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181798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FBFD426-8B1E-4DC5-8655-D5C01C9C85D1}" type="datetimeFigureOut">
              <a:rPr lang="tr-TR" smtClean="0"/>
              <a:t>18.06.2019</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137" y="2987017"/>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2647032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250539" y="2635108"/>
            <a:ext cx="3912612" cy="2219203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4588958" y="2635108"/>
            <a:ext cx="11142372" cy="22192031"/>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FBFD426-8B1E-4DC5-8655-D5C01C9C85D1}" type="datetimeFigureOut">
              <a:rPr lang="tr-TR" smtClean="0"/>
              <a:t>18.06.2019</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137" y="2987017"/>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207797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4595538" y="2621262"/>
            <a:ext cx="15566983" cy="5379738"/>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4588956" y="8961120"/>
            <a:ext cx="15573565" cy="1586601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5FBFD426-8B1E-4DC5-8655-D5C01C9C85D1}" type="datetimeFigureOut">
              <a:rPr lang="tr-TR" smtClean="0"/>
              <a:t>18.06.2019</a:t>
            </a:fld>
            <a:endParaRPr lang="tr-TR"/>
          </a:p>
        </p:txBody>
      </p:sp>
      <p:sp>
        <p:nvSpPr>
          <p:cNvPr id="5" name="Footer Placeholder 4"/>
          <p:cNvSpPr>
            <a:spLocks noGrp="1"/>
          </p:cNvSpPr>
          <p:nvPr>
            <p:ph type="ftr" sz="quarter" idx="11"/>
          </p:nvPr>
        </p:nvSpPr>
        <p:spPr/>
        <p:txBody>
          <a:bodyPr/>
          <a:lstStyle/>
          <a:p>
            <a:endParaRPr lang="tr-TR"/>
          </a:p>
        </p:txBody>
      </p:sp>
      <p:sp>
        <p:nvSpPr>
          <p:cNvPr id="10" name="Freeform 11"/>
          <p:cNvSpPr/>
          <p:nvPr/>
        </p:nvSpPr>
        <p:spPr bwMode="auto">
          <a:xfrm flipV="1">
            <a:off x="137" y="2987017"/>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935362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4588956" y="8713160"/>
            <a:ext cx="15573565" cy="6168960"/>
          </a:xfrm>
        </p:spPr>
        <p:txBody>
          <a:bodyPr anchor="b"/>
          <a:lstStyle>
            <a:lvl1pPr algn="l">
              <a:defRPr sz="945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4588956" y="15041880"/>
            <a:ext cx="15573565" cy="3613680"/>
          </a:xfrm>
        </p:spPr>
        <p:txBody>
          <a:bodyPr anchor="t"/>
          <a:lstStyle>
            <a:lvl1pPr marL="0" indent="0" algn="l">
              <a:buNone/>
              <a:defRPr sz="4725">
                <a:solidFill>
                  <a:schemeClr val="tx1">
                    <a:lumMod val="65000"/>
                    <a:lumOff val="35000"/>
                  </a:schemeClr>
                </a:solidFill>
              </a:defRPr>
            </a:lvl1pPr>
            <a:lvl2pPr marL="1080135" indent="0">
              <a:buNone/>
              <a:defRPr sz="4253">
                <a:solidFill>
                  <a:schemeClr val="tx1">
                    <a:tint val="75000"/>
                  </a:schemeClr>
                </a:solidFill>
              </a:defRPr>
            </a:lvl2pPr>
            <a:lvl3pPr marL="2160270" indent="0">
              <a:buNone/>
              <a:defRPr sz="3780">
                <a:solidFill>
                  <a:schemeClr val="tx1">
                    <a:tint val="75000"/>
                  </a:schemeClr>
                </a:solidFill>
              </a:defRPr>
            </a:lvl3pPr>
            <a:lvl4pPr marL="3240405" indent="0">
              <a:buNone/>
              <a:defRPr sz="3308">
                <a:solidFill>
                  <a:schemeClr val="tx1">
                    <a:tint val="75000"/>
                  </a:schemeClr>
                </a:solidFill>
              </a:defRPr>
            </a:lvl4pPr>
            <a:lvl5pPr marL="4320540" indent="0">
              <a:buNone/>
              <a:defRPr sz="3308">
                <a:solidFill>
                  <a:schemeClr val="tx1">
                    <a:tint val="75000"/>
                  </a:schemeClr>
                </a:solidFill>
              </a:defRPr>
            </a:lvl5pPr>
            <a:lvl6pPr marL="5400675" indent="0">
              <a:buNone/>
              <a:defRPr sz="3308">
                <a:solidFill>
                  <a:schemeClr val="tx1">
                    <a:tint val="75000"/>
                  </a:schemeClr>
                </a:solidFill>
              </a:defRPr>
            </a:lvl6pPr>
            <a:lvl7pPr marL="6480810" indent="0">
              <a:buNone/>
              <a:defRPr sz="3308">
                <a:solidFill>
                  <a:schemeClr val="tx1">
                    <a:tint val="75000"/>
                  </a:schemeClr>
                </a:solidFill>
              </a:defRPr>
            </a:lvl7pPr>
            <a:lvl8pPr marL="7560945" indent="0">
              <a:buNone/>
              <a:defRPr sz="3308">
                <a:solidFill>
                  <a:schemeClr val="tx1">
                    <a:tint val="75000"/>
                  </a:schemeClr>
                </a:solidFill>
              </a:defRPr>
            </a:lvl8pPr>
            <a:lvl9pPr marL="8641080" indent="0">
              <a:buNone/>
              <a:defRPr sz="3308">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5FBFD426-8B1E-4DC5-8655-D5C01C9C85D1}" type="datetimeFigureOut">
              <a:rPr lang="tr-TR" smtClean="0"/>
              <a:t>18.06.2019</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137" y="13299416"/>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1207776" y="13625390"/>
            <a:ext cx="1382011" cy="1533525"/>
          </a:xfrm>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314690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4588959" y="8974168"/>
            <a:ext cx="7554167" cy="158230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12609389" y="8974168"/>
            <a:ext cx="7553132" cy="158230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5FBFD426-8B1E-4DC5-8655-D5C01C9C85D1}" type="datetimeFigureOut">
              <a:rPr lang="tr-TR" smtClean="0"/>
              <a:t>18.06.2019</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137" y="2987017"/>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1207776" y="3308691"/>
            <a:ext cx="1382011" cy="1533525"/>
          </a:xfrm>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45800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5351894" y="9351829"/>
            <a:ext cx="6791233" cy="2420300"/>
          </a:xfrm>
        </p:spPr>
        <p:txBody>
          <a:bodyPr anchor="b">
            <a:noAutofit/>
          </a:bodyPr>
          <a:lstStyle>
            <a:lvl1pPr marL="0" indent="0">
              <a:buNone/>
              <a:defRPr sz="5670" b="0"/>
            </a:lvl1pPr>
            <a:lvl2pPr marL="1080135" indent="0">
              <a:buNone/>
              <a:defRPr sz="4725" b="1"/>
            </a:lvl2pPr>
            <a:lvl3pPr marL="2160270" indent="0">
              <a:buNone/>
              <a:defRPr sz="4253" b="1"/>
            </a:lvl3pPr>
            <a:lvl4pPr marL="3240405" indent="0">
              <a:buNone/>
              <a:defRPr sz="3780" b="1"/>
            </a:lvl4pPr>
            <a:lvl5pPr marL="4320540" indent="0">
              <a:buNone/>
              <a:defRPr sz="3780" b="1"/>
            </a:lvl5pPr>
            <a:lvl6pPr marL="5400675" indent="0">
              <a:buNone/>
              <a:defRPr sz="3780" b="1"/>
            </a:lvl6pPr>
            <a:lvl7pPr marL="6480810" indent="0">
              <a:buNone/>
              <a:defRPr sz="3780" b="1"/>
            </a:lvl7pPr>
            <a:lvl8pPr marL="7560945" indent="0">
              <a:buNone/>
              <a:defRPr sz="3780" b="1"/>
            </a:lvl8pPr>
            <a:lvl9pPr marL="8641080" indent="0">
              <a:buNone/>
              <a:defRPr sz="3780" b="1"/>
            </a:lvl9pPr>
          </a:lstStyle>
          <a:p>
            <a:pPr lvl="0"/>
            <a:r>
              <a:rPr lang="tr-TR" smtClean="0"/>
              <a:t>Asıl metin stillerini düzenle</a:t>
            </a:r>
          </a:p>
        </p:txBody>
      </p:sp>
      <p:sp>
        <p:nvSpPr>
          <p:cNvPr id="4" name="Content Placeholder 3"/>
          <p:cNvSpPr>
            <a:spLocks noGrp="1"/>
          </p:cNvSpPr>
          <p:nvPr>
            <p:ph sz="half" idx="2"/>
          </p:nvPr>
        </p:nvSpPr>
        <p:spPr>
          <a:xfrm>
            <a:off x="4588956" y="11772132"/>
            <a:ext cx="7554169" cy="1304395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13362665" y="9338272"/>
            <a:ext cx="6788027" cy="2420300"/>
          </a:xfrm>
        </p:spPr>
        <p:txBody>
          <a:bodyPr anchor="b">
            <a:noAutofit/>
          </a:bodyPr>
          <a:lstStyle>
            <a:lvl1pPr marL="0" indent="0">
              <a:buNone/>
              <a:defRPr sz="5670" b="0"/>
            </a:lvl1pPr>
            <a:lvl2pPr marL="1080135" indent="0">
              <a:buNone/>
              <a:defRPr sz="4725" b="1"/>
            </a:lvl2pPr>
            <a:lvl3pPr marL="2160270" indent="0">
              <a:buNone/>
              <a:defRPr sz="4253" b="1"/>
            </a:lvl3pPr>
            <a:lvl4pPr marL="3240405" indent="0">
              <a:buNone/>
              <a:defRPr sz="3780" b="1"/>
            </a:lvl4pPr>
            <a:lvl5pPr marL="4320540" indent="0">
              <a:buNone/>
              <a:defRPr sz="3780" b="1"/>
            </a:lvl5pPr>
            <a:lvl6pPr marL="5400675" indent="0">
              <a:buNone/>
              <a:defRPr sz="3780" b="1"/>
            </a:lvl6pPr>
            <a:lvl7pPr marL="6480810" indent="0">
              <a:buNone/>
              <a:defRPr sz="3780" b="1"/>
            </a:lvl7pPr>
            <a:lvl8pPr marL="7560945" indent="0">
              <a:buNone/>
              <a:defRPr sz="3780" b="1"/>
            </a:lvl8pPr>
            <a:lvl9pPr marL="8641080" indent="0">
              <a:buNone/>
              <a:defRPr sz="3780" b="1"/>
            </a:lvl9pPr>
          </a:lstStyle>
          <a:p>
            <a:pPr lvl="0"/>
            <a:r>
              <a:rPr lang="tr-TR" smtClean="0"/>
              <a:t>Asıl metin stillerini düzenle</a:t>
            </a:r>
          </a:p>
        </p:txBody>
      </p:sp>
      <p:sp>
        <p:nvSpPr>
          <p:cNvPr id="6" name="Content Placeholder 5"/>
          <p:cNvSpPr>
            <a:spLocks noGrp="1"/>
          </p:cNvSpPr>
          <p:nvPr>
            <p:ph sz="quarter" idx="4"/>
          </p:nvPr>
        </p:nvSpPr>
        <p:spPr>
          <a:xfrm>
            <a:off x="12600902" y="11758574"/>
            <a:ext cx="7549794" cy="13043953"/>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5FBFD426-8B1E-4DC5-8655-D5C01C9C85D1}" type="datetimeFigureOut">
              <a:rPr lang="tr-TR" smtClean="0"/>
              <a:t>18.06.2019</a:t>
            </a:fld>
            <a:endParaRPr lang="tr-TR"/>
          </a:p>
        </p:txBody>
      </p:sp>
      <p:sp>
        <p:nvSpPr>
          <p:cNvPr id="8" name="Footer Placeholder 7"/>
          <p:cNvSpPr>
            <a:spLocks noGrp="1"/>
          </p:cNvSpPr>
          <p:nvPr>
            <p:ph type="ftr" sz="quarter" idx="11"/>
          </p:nvPr>
        </p:nvSpPr>
        <p:spPr/>
        <p:txBody>
          <a:bodyPr/>
          <a:lstStyle/>
          <a:p>
            <a:endParaRPr lang="tr-TR"/>
          </a:p>
        </p:txBody>
      </p:sp>
      <p:sp>
        <p:nvSpPr>
          <p:cNvPr id="11" name="Freeform 11"/>
          <p:cNvSpPr/>
          <p:nvPr/>
        </p:nvSpPr>
        <p:spPr bwMode="auto">
          <a:xfrm flipV="1">
            <a:off x="137" y="2987017"/>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1207776" y="3308691"/>
            <a:ext cx="1382011" cy="1533525"/>
          </a:xfrm>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2645038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95535" y="2621262"/>
            <a:ext cx="15566985" cy="5379738"/>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5FBFD426-8B1E-4DC5-8655-D5C01C9C85D1}" type="datetimeFigureOut">
              <a:rPr lang="tr-TR" smtClean="0"/>
              <a:t>18.06.2019</a:t>
            </a:fld>
            <a:endParaRPr lang="tr-TR"/>
          </a:p>
        </p:txBody>
      </p:sp>
      <p:sp>
        <p:nvSpPr>
          <p:cNvPr id="4" name="Footer Placeholder 3"/>
          <p:cNvSpPr>
            <a:spLocks noGrp="1"/>
          </p:cNvSpPr>
          <p:nvPr>
            <p:ph type="ftr" sz="quarter" idx="11"/>
          </p:nvPr>
        </p:nvSpPr>
        <p:spPr/>
        <p:txBody>
          <a:bodyPr/>
          <a:lstStyle/>
          <a:p>
            <a:endParaRPr lang="tr-TR"/>
          </a:p>
        </p:txBody>
      </p:sp>
      <p:sp>
        <p:nvSpPr>
          <p:cNvPr id="8" name="Freeform 11"/>
          <p:cNvSpPr/>
          <p:nvPr/>
        </p:nvSpPr>
        <p:spPr bwMode="auto">
          <a:xfrm flipV="1">
            <a:off x="137" y="2987017"/>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369502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BFD426-8B1E-4DC5-8655-D5C01C9C85D1}" type="datetimeFigureOut">
              <a:rPr lang="tr-TR" smtClean="0"/>
              <a:t>18.06.2019</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137" y="2987017"/>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2040360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88956" y="1873570"/>
            <a:ext cx="6212392" cy="4100510"/>
          </a:xfrm>
        </p:spPr>
        <p:txBody>
          <a:bodyPr anchor="b"/>
          <a:lstStyle>
            <a:lvl1pPr algn="l">
              <a:defRPr sz="4725" b="0"/>
            </a:lvl1pPr>
          </a:lstStyle>
          <a:p>
            <a:r>
              <a:rPr lang="tr-TR" smtClean="0"/>
              <a:t>Asıl başlık stili için tıklatın</a:t>
            </a:r>
            <a:endParaRPr lang="en-US" dirty="0"/>
          </a:p>
        </p:txBody>
      </p:sp>
      <p:sp>
        <p:nvSpPr>
          <p:cNvPr id="3" name="Content Placeholder 2"/>
          <p:cNvSpPr>
            <a:spLocks noGrp="1"/>
          </p:cNvSpPr>
          <p:nvPr>
            <p:ph idx="1"/>
          </p:nvPr>
        </p:nvSpPr>
        <p:spPr>
          <a:xfrm>
            <a:off x="11206505" y="1873576"/>
            <a:ext cx="8956015" cy="22742845"/>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88956" y="6714175"/>
            <a:ext cx="6212392" cy="17902231"/>
          </a:xfrm>
        </p:spPr>
        <p:txBody>
          <a:bodyPr/>
          <a:lstStyle>
            <a:lvl1pPr marL="0" indent="0">
              <a:buNone/>
              <a:defRPr sz="3308"/>
            </a:lvl1pPr>
            <a:lvl2pPr marL="1080135" indent="0">
              <a:buNone/>
              <a:defRPr sz="2835"/>
            </a:lvl2pPr>
            <a:lvl3pPr marL="2160270" indent="0">
              <a:buNone/>
              <a:defRPr sz="2363"/>
            </a:lvl3pPr>
            <a:lvl4pPr marL="3240405" indent="0">
              <a:buNone/>
              <a:defRPr sz="2126"/>
            </a:lvl4pPr>
            <a:lvl5pPr marL="4320540" indent="0">
              <a:buNone/>
              <a:defRPr sz="2126"/>
            </a:lvl5pPr>
            <a:lvl6pPr marL="5400675" indent="0">
              <a:buNone/>
              <a:defRPr sz="2126"/>
            </a:lvl6pPr>
            <a:lvl7pPr marL="6480810" indent="0">
              <a:buNone/>
              <a:defRPr sz="2126"/>
            </a:lvl7pPr>
            <a:lvl8pPr marL="7560945" indent="0">
              <a:buNone/>
              <a:defRPr sz="2126"/>
            </a:lvl8pPr>
            <a:lvl9pPr marL="8641080" indent="0">
              <a:buNone/>
              <a:defRPr sz="2126"/>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FBFD426-8B1E-4DC5-8655-D5C01C9C85D1}" type="datetimeFigureOut">
              <a:rPr lang="tr-TR" smtClean="0"/>
              <a:t>18.06.2019</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137" y="2987017"/>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66790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588956" y="20162520"/>
            <a:ext cx="15573565" cy="2380300"/>
          </a:xfrm>
        </p:spPr>
        <p:txBody>
          <a:bodyPr anchor="b">
            <a:normAutofit/>
          </a:bodyPr>
          <a:lstStyle>
            <a:lvl1pPr algn="l">
              <a:defRPr sz="567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588956" y="2666853"/>
            <a:ext cx="15573565" cy="16190874"/>
          </a:xfrm>
        </p:spPr>
        <p:txBody>
          <a:bodyPr anchor="t">
            <a:normAutofit/>
          </a:bodyPr>
          <a:lstStyle>
            <a:lvl1pPr marL="0" indent="0" algn="ctr">
              <a:buNone/>
              <a:defRPr sz="3780"/>
            </a:lvl1pPr>
            <a:lvl2pPr marL="1080135" indent="0">
              <a:buNone/>
              <a:defRPr sz="3780"/>
            </a:lvl2pPr>
            <a:lvl3pPr marL="2160270" indent="0">
              <a:buNone/>
              <a:defRPr sz="3780"/>
            </a:lvl3pPr>
            <a:lvl4pPr marL="3240405" indent="0">
              <a:buNone/>
              <a:defRPr sz="3780"/>
            </a:lvl4pPr>
            <a:lvl5pPr marL="4320540" indent="0">
              <a:buNone/>
              <a:defRPr sz="3780"/>
            </a:lvl5pPr>
            <a:lvl6pPr marL="5400675" indent="0">
              <a:buNone/>
              <a:defRPr sz="3780"/>
            </a:lvl6pPr>
            <a:lvl7pPr marL="6480810" indent="0">
              <a:buNone/>
              <a:defRPr sz="3780"/>
            </a:lvl7pPr>
            <a:lvl8pPr marL="7560945" indent="0">
              <a:buNone/>
              <a:defRPr sz="3780"/>
            </a:lvl8pPr>
            <a:lvl9pPr marL="8641080" indent="0">
              <a:buNone/>
              <a:defRPr sz="378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588956" y="22542820"/>
            <a:ext cx="15573565" cy="2073590"/>
          </a:xfrm>
        </p:spPr>
        <p:txBody>
          <a:bodyPr>
            <a:normAutofit/>
          </a:bodyPr>
          <a:lstStyle>
            <a:lvl1pPr marL="0" indent="0">
              <a:buNone/>
              <a:defRPr sz="2835"/>
            </a:lvl1pPr>
            <a:lvl2pPr marL="1080135" indent="0">
              <a:buNone/>
              <a:defRPr sz="2835"/>
            </a:lvl2pPr>
            <a:lvl3pPr marL="2160270" indent="0">
              <a:buNone/>
              <a:defRPr sz="2363"/>
            </a:lvl3pPr>
            <a:lvl4pPr marL="3240405" indent="0">
              <a:buNone/>
              <a:defRPr sz="2126"/>
            </a:lvl4pPr>
            <a:lvl5pPr marL="4320540" indent="0">
              <a:buNone/>
              <a:defRPr sz="2126"/>
            </a:lvl5pPr>
            <a:lvl6pPr marL="5400675" indent="0">
              <a:buNone/>
              <a:defRPr sz="2126"/>
            </a:lvl6pPr>
            <a:lvl7pPr marL="6480810" indent="0">
              <a:buNone/>
              <a:defRPr sz="2126"/>
            </a:lvl7pPr>
            <a:lvl8pPr marL="7560945" indent="0">
              <a:buNone/>
              <a:defRPr sz="2126"/>
            </a:lvl8pPr>
            <a:lvl9pPr marL="8641080" indent="0">
              <a:buNone/>
              <a:defRPr sz="2126"/>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5FBFD426-8B1E-4DC5-8655-D5C01C9C85D1}" type="datetimeFigureOut">
              <a:rPr lang="tr-TR" smtClean="0"/>
              <a:t>18.06.2019</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137" y="20624774"/>
            <a:ext cx="3209116" cy="2133621"/>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1207776" y="20928972"/>
            <a:ext cx="1382011" cy="1533525"/>
          </a:xfrm>
        </p:spPr>
        <p:txBody>
          <a:bodyPr/>
          <a:lstStyle/>
          <a:p>
            <a:fld id="{648EA4B0-7CF9-43BB-B244-E01DA96199FE}" type="slidenum">
              <a:rPr lang="tr-TR" smtClean="0"/>
              <a:t>‹#›</a:t>
            </a:fld>
            <a:endParaRPr lang="tr-TR"/>
          </a:p>
        </p:txBody>
      </p:sp>
    </p:spTree>
    <p:extLst>
      <p:ext uri="{BB962C8B-B14F-4D97-AF65-F5344CB8AC3E}">
        <p14:creationId xmlns:p14="http://schemas.microsoft.com/office/powerpoint/2010/main" val="2858749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2" y="960120"/>
            <a:ext cx="4680585" cy="2788223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48244" y="1197"/>
            <a:ext cx="4612243" cy="28782466"/>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432054" cy="28803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595535" y="2621262"/>
            <a:ext cx="15566985" cy="5379738"/>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4588956" y="8961120"/>
            <a:ext cx="15573565" cy="1632204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8362295" y="25767376"/>
            <a:ext cx="1810573" cy="1554718"/>
          </a:xfrm>
          <a:prstGeom prst="rect">
            <a:avLst/>
          </a:prstGeom>
        </p:spPr>
        <p:txBody>
          <a:bodyPr vert="horz" lIns="91440" tIns="45720" rIns="91440" bIns="45720" rtlCol="0" anchor="ctr"/>
          <a:lstStyle>
            <a:lvl1pPr algn="r">
              <a:defRPr sz="2126">
                <a:solidFill>
                  <a:schemeClr val="tx1">
                    <a:tint val="75000"/>
                  </a:schemeClr>
                </a:solidFill>
              </a:defRPr>
            </a:lvl1pPr>
          </a:lstStyle>
          <a:p>
            <a:fld id="{5FBFD426-8B1E-4DC5-8655-D5C01C9C85D1}" type="datetimeFigureOut">
              <a:rPr lang="tr-TR" smtClean="0"/>
              <a:t>18.06.2019</a:t>
            </a:fld>
            <a:endParaRPr lang="tr-TR"/>
          </a:p>
        </p:txBody>
      </p:sp>
      <p:sp>
        <p:nvSpPr>
          <p:cNvPr id="5" name="Footer Placeholder 4"/>
          <p:cNvSpPr>
            <a:spLocks noGrp="1"/>
          </p:cNvSpPr>
          <p:nvPr>
            <p:ph type="ftr" sz="quarter" idx="3"/>
          </p:nvPr>
        </p:nvSpPr>
        <p:spPr>
          <a:xfrm>
            <a:off x="4588955" y="25770400"/>
            <a:ext cx="13505203" cy="1533525"/>
          </a:xfrm>
          <a:prstGeom prst="rect">
            <a:avLst/>
          </a:prstGeom>
        </p:spPr>
        <p:txBody>
          <a:bodyPr vert="horz" lIns="91440" tIns="45720" rIns="91440" bIns="45720" rtlCol="0" anchor="ctr"/>
          <a:lstStyle>
            <a:lvl1pPr algn="l">
              <a:defRPr sz="2126">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1207776" y="3308691"/>
            <a:ext cx="1382011" cy="1533525"/>
          </a:xfrm>
          <a:prstGeom prst="rect">
            <a:avLst/>
          </a:prstGeom>
        </p:spPr>
        <p:txBody>
          <a:bodyPr vert="horz" lIns="91440" tIns="45720" rIns="91440" bIns="45720" rtlCol="0" anchor="ctr"/>
          <a:lstStyle>
            <a:lvl1pPr algn="r">
              <a:defRPr sz="4725">
                <a:solidFill>
                  <a:srgbClr val="FEFFFF"/>
                </a:solidFill>
              </a:defRPr>
            </a:lvl1pPr>
          </a:lstStyle>
          <a:p>
            <a:fld id="{648EA4B0-7CF9-43BB-B244-E01DA96199FE}" type="slidenum">
              <a:rPr lang="tr-TR" smtClean="0"/>
              <a:t>‹#›</a:t>
            </a:fld>
            <a:endParaRPr lang="tr-TR"/>
          </a:p>
        </p:txBody>
      </p:sp>
    </p:spTree>
    <p:extLst>
      <p:ext uri="{BB962C8B-B14F-4D97-AF65-F5344CB8AC3E}">
        <p14:creationId xmlns:p14="http://schemas.microsoft.com/office/powerpoint/2010/main" val="581338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1080135" rtl="0" eaLnBrk="1" latinLnBrk="0" hangingPunct="1">
        <a:spcBef>
          <a:spcPct val="0"/>
        </a:spcBef>
        <a:buNone/>
        <a:defRPr sz="8505"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810101" indent="-810101" algn="l" defTabSz="1080135" rtl="0" eaLnBrk="1" latinLnBrk="0" hangingPunct="1">
        <a:spcBef>
          <a:spcPts val="2363"/>
        </a:spcBef>
        <a:spcAft>
          <a:spcPts val="0"/>
        </a:spcAft>
        <a:buClr>
          <a:schemeClr val="accent1"/>
        </a:buClr>
        <a:buFont typeface="Wingdings 3" charset="2"/>
        <a:buChar char=""/>
        <a:defRPr sz="4253" kern="1200">
          <a:solidFill>
            <a:schemeClr val="tx1">
              <a:lumMod val="75000"/>
              <a:lumOff val="25000"/>
            </a:schemeClr>
          </a:solidFill>
          <a:latin typeface="+mn-lt"/>
          <a:ea typeface="+mn-ea"/>
          <a:cs typeface="+mn-cs"/>
        </a:defRPr>
      </a:lvl1pPr>
      <a:lvl2pPr marL="1755219" indent="-675084" algn="l" defTabSz="1080135" rtl="0" eaLnBrk="1" latinLnBrk="0" hangingPunct="1">
        <a:spcBef>
          <a:spcPts val="2363"/>
        </a:spcBef>
        <a:spcAft>
          <a:spcPts val="0"/>
        </a:spcAft>
        <a:buClr>
          <a:schemeClr val="accent1"/>
        </a:buClr>
        <a:buFont typeface="Wingdings 3" charset="2"/>
        <a:buChar char=""/>
        <a:defRPr sz="3780" kern="1200">
          <a:solidFill>
            <a:schemeClr val="tx1">
              <a:lumMod val="75000"/>
              <a:lumOff val="25000"/>
            </a:schemeClr>
          </a:solidFill>
          <a:latin typeface="+mn-lt"/>
          <a:ea typeface="+mn-ea"/>
          <a:cs typeface="+mn-cs"/>
        </a:defRPr>
      </a:lvl2pPr>
      <a:lvl3pPr marL="2700338" indent="-540068" algn="l" defTabSz="1080135" rtl="0" eaLnBrk="1" latinLnBrk="0" hangingPunct="1">
        <a:spcBef>
          <a:spcPts val="2363"/>
        </a:spcBef>
        <a:spcAft>
          <a:spcPts val="0"/>
        </a:spcAft>
        <a:buClr>
          <a:schemeClr val="accent1"/>
        </a:buClr>
        <a:buFont typeface="Wingdings 3" charset="2"/>
        <a:buChar char=""/>
        <a:defRPr sz="3308" kern="1200">
          <a:solidFill>
            <a:schemeClr val="tx1">
              <a:lumMod val="75000"/>
              <a:lumOff val="25000"/>
            </a:schemeClr>
          </a:solidFill>
          <a:latin typeface="+mn-lt"/>
          <a:ea typeface="+mn-ea"/>
          <a:cs typeface="+mn-cs"/>
        </a:defRPr>
      </a:lvl3pPr>
      <a:lvl4pPr marL="3780473" indent="-540068" algn="l" defTabSz="1080135" rtl="0" eaLnBrk="1" latinLnBrk="0" hangingPunct="1">
        <a:spcBef>
          <a:spcPts val="2363"/>
        </a:spcBef>
        <a:spcAft>
          <a:spcPts val="0"/>
        </a:spcAft>
        <a:buClr>
          <a:schemeClr val="accent1"/>
        </a:buClr>
        <a:buFont typeface="Wingdings 3" charset="2"/>
        <a:buChar char=""/>
        <a:defRPr sz="2835" kern="1200">
          <a:solidFill>
            <a:schemeClr val="tx1">
              <a:lumMod val="75000"/>
              <a:lumOff val="25000"/>
            </a:schemeClr>
          </a:solidFill>
          <a:latin typeface="+mn-lt"/>
          <a:ea typeface="+mn-ea"/>
          <a:cs typeface="+mn-cs"/>
        </a:defRPr>
      </a:lvl4pPr>
      <a:lvl5pPr marL="4860608" indent="-540068" algn="l" defTabSz="1080135" rtl="0" eaLnBrk="1" latinLnBrk="0" hangingPunct="1">
        <a:spcBef>
          <a:spcPts val="2363"/>
        </a:spcBef>
        <a:spcAft>
          <a:spcPts val="0"/>
        </a:spcAft>
        <a:buClr>
          <a:schemeClr val="accent1"/>
        </a:buClr>
        <a:buFont typeface="Wingdings 3" charset="2"/>
        <a:buChar char=""/>
        <a:defRPr sz="2835" kern="1200">
          <a:solidFill>
            <a:schemeClr val="tx1">
              <a:lumMod val="75000"/>
              <a:lumOff val="25000"/>
            </a:schemeClr>
          </a:solidFill>
          <a:latin typeface="+mn-lt"/>
          <a:ea typeface="+mn-ea"/>
          <a:cs typeface="+mn-cs"/>
        </a:defRPr>
      </a:lvl5pPr>
      <a:lvl6pPr marL="5940743" indent="-540068" algn="l" defTabSz="1080135" rtl="0" eaLnBrk="1" latinLnBrk="0" hangingPunct="1">
        <a:spcBef>
          <a:spcPts val="2363"/>
        </a:spcBef>
        <a:spcAft>
          <a:spcPts val="0"/>
        </a:spcAft>
        <a:buClr>
          <a:schemeClr val="accent1"/>
        </a:buClr>
        <a:buFont typeface="Wingdings 3" charset="2"/>
        <a:buChar char=""/>
        <a:defRPr sz="2835" kern="1200">
          <a:solidFill>
            <a:schemeClr val="tx1">
              <a:lumMod val="75000"/>
              <a:lumOff val="25000"/>
            </a:schemeClr>
          </a:solidFill>
          <a:latin typeface="+mn-lt"/>
          <a:ea typeface="+mn-ea"/>
          <a:cs typeface="+mn-cs"/>
        </a:defRPr>
      </a:lvl6pPr>
      <a:lvl7pPr marL="7020878" indent="-540068" algn="l" defTabSz="1080135" rtl="0" eaLnBrk="1" latinLnBrk="0" hangingPunct="1">
        <a:spcBef>
          <a:spcPts val="2363"/>
        </a:spcBef>
        <a:spcAft>
          <a:spcPts val="0"/>
        </a:spcAft>
        <a:buClr>
          <a:schemeClr val="accent1"/>
        </a:buClr>
        <a:buFont typeface="Wingdings 3" charset="2"/>
        <a:buChar char=""/>
        <a:defRPr sz="2835" kern="1200">
          <a:solidFill>
            <a:schemeClr val="tx1">
              <a:lumMod val="75000"/>
              <a:lumOff val="25000"/>
            </a:schemeClr>
          </a:solidFill>
          <a:latin typeface="+mn-lt"/>
          <a:ea typeface="+mn-ea"/>
          <a:cs typeface="+mn-cs"/>
        </a:defRPr>
      </a:lvl7pPr>
      <a:lvl8pPr marL="8101013" indent="-540068" algn="l" defTabSz="1080135" rtl="0" eaLnBrk="1" latinLnBrk="0" hangingPunct="1">
        <a:spcBef>
          <a:spcPts val="2363"/>
        </a:spcBef>
        <a:spcAft>
          <a:spcPts val="0"/>
        </a:spcAft>
        <a:buClr>
          <a:schemeClr val="accent1"/>
        </a:buClr>
        <a:buFont typeface="Wingdings 3" charset="2"/>
        <a:buChar char=""/>
        <a:defRPr sz="2835" kern="1200">
          <a:solidFill>
            <a:schemeClr val="tx1">
              <a:lumMod val="75000"/>
              <a:lumOff val="25000"/>
            </a:schemeClr>
          </a:solidFill>
          <a:latin typeface="+mn-lt"/>
          <a:ea typeface="+mn-ea"/>
          <a:cs typeface="+mn-cs"/>
        </a:defRPr>
      </a:lvl8pPr>
      <a:lvl9pPr marL="9181148" indent="-540068" algn="l" defTabSz="1080135" rtl="0" eaLnBrk="1" latinLnBrk="0" hangingPunct="1">
        <a:spcBef>
          <a:spcPts val="2363"/>
        </a:spcBef>
        <a:spcAft>
          <a:spcPts val="0"/>
        </a:spcAft>
        <a:buClr>
          <a:schemeClr val="accent1"/>
        </a:buClr>
        <a:buFont typeface="Wingdings 3" charset="2"/>
        <a:buChar char=""/>
        <a:defRPr sz="2835" kern="1200">
          <a:solidFill>
            <a:schemeClr val="tx1">
              <a:lumMod val="75000"/>
              <a:lumOff val="25000"/>
            </a:schemeClr>
          </a:solidFill>
          <a:latin typeface="+mn-lt"/>
          <a:ea typeface="+mn-ea"/>
          <a:cs typeface="+mn-cs"/>
        </a:defRPr>
      </a:lvl9pPr>
    </p:bodyStyle>
    <p:otherStyle>
      <a:defPPr>
        <a:defRPr lang="en-US"/>
      </a:defPPr>
      <a:lvl1pPr marL="0" algn="l" defTabSz="1080135" rtl="0" eaLnBrk="1" latinLnBrk="0" hangingPunct="1">
        <a:defRPr sz="4253" kern="1200">
          <a:solidFill>
            <a:schemeClr val="tx1"/>
          </a:solidFill>
          <a:latin typeface="+mn-lt"/>
          <a:ea typeface="+mn-ea"/>
          <a:cs typeface="+mn-cs"/>
        </a:defRPr>
      </a:lvl1pPr>
      <a:lvl2pPr marL="1080135" algn="l" defTabSz="1080135" rtl="0" eaLnBrk="1" latinLnBrk="0" hangingPunct="1">
        <a:defRPr sz="4253" kern="1200">
          <a:solidFill>
            <a:schemeClr val="tx1"/>
          </a:solidFill>
          <a:latin typeface="+mn-lt"/>
          <a:ea typeface="+mn-ea"/>
          <a:cs typeface="+mn-cs"/>
        </a:defRPr>
      </a:lvl2pPr>
      <a:lvl3pPr marL="2160270" algn="l" defTabSz="1080135" rtl="0" eaLnBrk="1" latinLnBrk="0" hangingPunct="1">
        <a:defRPr sz="4253" kern="1200">
          <a:solidFill>
            <a:schemeClr val="tx1"/>
          </a:solidFill>
          <a:latin typeface="+mn-lt"/>
          <a:ea typeface="+mn-ea"/>
          <a:cs typeface="+mn-cs"/>
        </a:defRPr>
      </a:lvl3pPr>
      <a:lvl4pPr marL="3240405" algn="l" defTabSz="1080135" rtl="0" eaLnBrk="1" latinLnBrk="0" hangingPunct="1">
        <a:defRPr sz="4253" kern="1200">
          <a:solidFill>
            <a:schemeClr val="tx1"/>
          </a:solidFill>
          <a:latin typeface="+mn-lt"/>
          <a:ea typeface="+mn-ea"/>
          <a:cs typeface="+mn-cs"/>
        </a:defRPr>
      </a:lvl4pPr>
      <a:lvl5pPr marL="4320540" algn="l" defTabSz="1080135" rtl="0" eaLnBrk="1" latinLnBrk="0" hangingPunct="1">
        <a:defRPr sz="4253" kern="1200">
          <a:solidFill>
            <a:schemeClr val="tx1"/>
          </a:solidFill>
          <a:latin typeface="+mn-lt"/>
          <a:ea typeface="+mn-ea"/>
          <a:cs typeface="+mn-cs"/>
        </a:defRPr>
      </a:lvl5pPr>
      <a:lvl6pPr marL="5400675" algn="l" defTabSz="1080135" rtl="0" eaLnBrk="1" latinLnBrk="0" hangingPunct="1">
        <a:defRPr sz="4253" kern="1200">
          <a:solidFill>
            <a:schemeClr val="tx1"/>
          </a:solidFill>
          <a:latin typeface="+mn-lt"/>
          <a:ea typeface="+mn-ea"/>
          <a:cs typeface="+mn-cs"/>
        </a:defRPr>
      </a:lvl6pPr>
      <a:lvl7pPr marL="6480810" algn="l" defTabSz="1080135" rtl="0" eaLnBrk="1" latinLnBrk="0" hangingPunct="1">
        <a:defRPr sz="4253" kern="1200">
          <a:solidFill>
            <a:schemeClr val="tx1"/>
          </a:solidFill>
          <a:latin typeface="+mn-lt"/>
          <a:ea typeface="+mn-ea"/>
          <a:cs typeface="+mn-cs"/>
        </a:defRPr>
      </a:lvl7pPr>
      <a:lvl8pPr marL="7560945" algn="l" defTabSz="1080135" rtl="0" eaLnBrk="1" latinLnBrk="0" hangingPunct="1">
        <a:defRPr sz="4253" kern="1200">
          <a:solidFill>
            <a:schemeClr val="tx1"/>
          </a:solidFill>
          <a:latin typeface="+mn-lt"/>
          <a:ea typeface="+mn-ea"/>
          <a:cs typeface="+mn-cs"/>
        </a:defRPr>
      </a:lvl8pPr>
      <a:lvl9pPr marL="8641080" algn="l" defTabSz="1080135" rtl="0" eaLnBrk="1" latinLnBrk="0" hangingPunct="1">
        <a:defRPr sz="42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 1"/>
          <p:cNvGrpSpPr/>
          <p:nvPr/>
        </p:nvGrpSpPr>
        <p:grpSpPr>
          <a:xfrm>
            <a:off x="150" y="-17634"/>
            <a:ext cx="22045176" cy="28821034"/>
            <a:chOff x="0" y="-17634"/>
            <a:chExt cx="22045176" cy="28821034"/>
          </a:xfrm>
        </p:grpSpPr>
        <p:sp>
          <p:nvSpPr>
            <p:cNvPr id="88" name="Metin kutusu 87"/>
            <p:cNvSpPr txBox="1"/>
            <p:nvPr/>
          </p:nvSpPr>
          <p:spPr>
            <a:xfrm>
              <a:off x="700" y="3425374"/>
              <a:ext cx="1203523" cy="23629413"/>
            </a:xfrm>
            <a:prstGeom prst="rect">
              <a:avLst/>
            </a:prstGeom>
            <a:solidFill>
              <a:schemeClr val="bg1">
                <a:lumMod val="95000"/>
              </a:schemeClr>
            </a:solidFill>
          </p:spPr>
          <p:txBody>
            <a:bodyPr wrap="square" rtlCol="0">
              <a:spAutoFit/>
            </a:bodyPr>
            <a:lstStyle/>
            <a:p>
              <a:endParaRPr lang="tr-TR" dirty="0"/>
            </a:p>
          </p:txBody>
        </p:sp>
        <p:sp>
          <p:nvSpPr>
            <p:cNvPr id="89" name="Metin kutusu 88"/>
            <p:cNvSpPr txBox="1"/>
            <p:nvPr/>
          </p:nvSpPr>
          <p:spPr>
            <a:xfrm>
              <a:off x="20382972" y="-6084"/>
              <a:ext cx="1216327" cy="27108035"/>
            </a:xfrm>
            <a:prstGeom prst="rect">
              <a:avLst/>
            </a:prstGeom>
            <a:solidFill>
              <a:schemeClr val="bg1">
                <a:lumMod val="95000"/>
              </a:schemeClr>
            </a:solidFill>
          </p:spPr>
          <p:txBody>
            <a:bodyPr wrap="square" rtlCol="0">
              <a:spAutoFit/>
            </a:bodyPr>
            <a:lstStyle/>
            <a:p>
              <a:endParaRPr lang="tr-TR" dirty="0"/>
            </a:p>
          </p:txBody>
        </p:sp>
        <p:sp>
          <p:nvSpPr>
            <p:cNvPr id="90" name="Metin kutusu 89"/>
            <p:cNvSpPr txBox="1"/>
            <p:nvPr/>
          </p:nvSpPr>
          <p:spPr>
            <a:xfrm>
              <a:off x="0" y="25348242"/>
              <a:ext cx="21599299" cy="3455158"/>
            </a:xfrm>
            <a:prstGeom prst="rect">
              <a:avLst/>
            </a:prstGeom>
            <a:solidFill>
              <a:schemeClr val="bg1">
                <a:lumMod val="65000"/>
              </a:schemeClr>
            </a:solidFill>
          </p:spPr>
          <p:txBody>
            <a:bodyPr wrap="square" rtlCol="0">
              <a:spAutoFit/>
            </a:bodyPr>
            <a:lstStyle/>
            <a:p>
              <a:endParaRPr lang="tr-TR" dirty="0"/>
            </a:p>
          </p:txBody>
        </p:sp>
        <p:sp>
          <p:nvSpPr>
            <p:cNvPr id="91" name="Metin kutusu 90"/>
            <p:cNvSpPr txBox="1"/>
            <p:nvPr/>
          </p:nvSpPr>
          <p:spPr>
            <a:xfrm>
              <a:off x="0" y="-17634"/>
              <a:ext cx="21600000" cy="3455158"/>
            </a:xfrm>
            <a:prstGeom prst="rect">
              <a:avLst/>
            </a:prstGeom>
            <a:solidFill>
              <a:schemeClr val="accent1">
                <a:lumMod val="75000"/>
              </a:schemeClr>
            </a:solidFill>
          </p:spPr>
          <p:txBody>
            <a:bodyPr wrap="square" rtlCol="0">
              <a:spAutoFit/>
            </a:bodyPr>
            <a:lstStyle/>
            <a:p>
              <a:endParaRPr lang="tr-TR" dirty="0"/>
            </a:p>
          </p:txBody>
        </p:sp>
        <p:sp>
          <p:nvSpPr>
            <p:cNvPr id="92" name="Text Box 122"/>
            <p:cNvSpPr txBox="1">
              <a:spLocks noChangeArrowheads="1"/>
            </p:cNvSpPr>
            <p:nvPr/>
          </p:nvSpPr>
          <p:spPr bwMode="auto">
            <a:xfrm>
              <a:off x="7645176" y="13385"/>
              <a:ext cx="14400000" cy="193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53" tIns="457133" rIns="182853" bIns="457133"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6600" b="1" dirty="0" err="1" smtClean="0">
                  <a:solidFill>
                    <a:schemeClr val="accent3">
                      <a:lumMod val="20000"/>
                      <a:lumOff val="80000"/>
                    </a:schemeClr>
                  </a:solidFill>
                  <a:latin typeface="+mn-lt"/>
                </a:rPr>
                <a:t>SThome</a:t>
              </a:r>
              <a:r>
                <a:rPr lang="tr-TR" sz="6600" b="1" dirty="0" smtClean="0">
                  <a:solidFill>
                    <a:schemeClr val="accent3">
                      <a:lumMod val="20000"/>
                      <a:lumOff val="80000"/>
                    </a:schemeClr>
                  </a:solidFill>
                  <a:latin typeface="+mn-lt"/>
                </a:rPr>
                <a:t> – Akıllı Ev</a:t>
              </a:r>
              <a:endParaRPr lang="en-US" sz="6600" b="1" dirty="0">
                <a:solidFill>
                  <a:schemeClr val="accent3">
                    <a:lumMod val="20000"/>
                    <a:lumOff val="80000"/>
                  </a:schemeClr>
                </a:solidFill>
                <a:latin typeface="+mn-lt"/>
              </a:endParaRPr>
            </a:p>
          </p:txBody>
        </p:sp>
        <p:sp>
          <p:nvSpPr>
            <p:cNvPr id="93" name="Text Box 123"/>
            <p:cNvSpPr txBox="1">
              <a:spLocks noChangeArrowheads="1"/>
            </p:cNvSpPr>
            <p:nvPr/>
          </p:nvSpPr>
          <p:spPr bwMode="auto">
            <a:xfrm>
              <a:off x="7645176" y="1558198"/>
              <a:ext cx="14400000" cy="149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53" tIns="182853" rIns="182853" bIns="182853"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3600" dirty="0" smtClean="0">
                  <a:solidFill>
                    <a:schemeClr val="accent3">
                      <a:lumMod val="20000"/>
                      <a:lumOff val="80000"/>
                    </a:schemeClr>
                  </a:solidFill>
                  <a:latin typeface="+mn-lt"/>
                </a:rPr>
                <a:t>Hasan SEVİNÇTEKİN – Sedat KORKMAZ</a:t>
              </a:r>
            </a:p>
            <a:p>
              <a:pPr algn="ctr" eaLnBrk="1" hangingPunct="1"/>
              <a:r>
                <a:rPr lang="tr-TR" sz="3600" dirty="0" smtClean="0">
                  <a:solidFill>
                    <a:schemeClr val="accent3">
                      <a:lumMod val="20000"/>
                      <a:lumOff val="80000"/>
                    </a:schemeClr>
                  </a:solidFill>
                  <a:latin typeface="+mn-lt"/>
                </a:rPr>
                <a:t>2019</a:t>
              </a:r>
              <a:endParaRPr lang="en-US" sz="3600" dirty="0">
                <a:solidFill>
                  <a:schemeClr val="accent3">
                    <a:lumMod val="20000"/>
                    <a:lumOff val="80000"/>
                  </a:schemeClr>
                </a:solidFill>
                <a:latin typeface="+mn-lt"/>
              </a:endParaRPr>
            </a:p>
          </p:txBody>
        </p:sp>
      </p:grpSp>
      <p:grpSp>
        <p:nvGrpSpPr>
          <p:cNvPr id="3" name="Grup 2"/>
          <p:cNvGrpSpPr/>
          <p:nvPr/>
        </p:nvGrpSpPr>
        <p:grpSpPr>
          <a:xfrm>
            <a:off x="1200000" y="3467929"/>
            <a:ext cx="19200000" cy="4022500"/>
            <a:chOff x="1200000" y="3647055"/>
            <a:chExt cx="19200000" cy="3941428"/>
          </a:xfrm>
        </p:grpSpPr>
        <p:sp>
          <p:nvSpPr>
            <p:cNvPr id="125" name="Text Box 189"/>
            <p:cNvSpPr txBox="1">
              <a:spLocks noChangeAspect="1" noChangeArrowheads="1"/>
            </p:cNvSpPr>
            <p:nvPr/>
          </p:nvSpPr>
          <p:spPr bwMode="auto">
            <a:xfrm>
              <a:off x="1200000" y="4443672"/>
              <a:ext cx="19200000" cy="3144811"/>
            </a:xfrm>
            <a:prstGeom prst="rect">
              <a:avLst/>
            </a:prstGeom>
            <a:solidFill>
              <a:schemeClr val="bg1"/>
            </a:solidFill>
            <a:ln w="12700">
              <a:solidFill>
                <a:schemeClr val="accent1">
                  <a:lumMod val="75000"/>
                </a:schemeClr>
              </a:solidFill>
            </a:ln>
            <a:effectLst/>
          </p:spPr>
          <p:txBody>
            <a:bodyPr lIns="182880" tIns="182880" rIns="182880" bIns="182880">
              <a:normAutofit lnSpcReduction="10000"/>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tr-TR" sz="3200" dirty="0" smtClean="0">
                  <a:latin typeface="Calibri" pitchFamily="34" charset="0"/>
                </a:rPr>
                <a:t>	Akıllı ev sisteminde evinizde veya evinizde değilken, gaz kaçağı kontrolü, </a:t>
              </a:r>
              <a:r>
                <a:rPr lang="tr-TR" sz="3200" dirty="0">
                  <a:latin typeface="Calibri" pitchFamily="34" charset="0"/>
                </a:rPr>
                <a:t>gündüz – </a:t>
              </a:r>
              <a:r>
                <a:rPr lang="tr-TR" sz="3200" dirty="0" smtClean="0">
                  <a:latin typeface="Calibri" pitchFamily="34" charset="0"/>
                </a:rPr>
                <a:t>gece otomatik yanan oda lambası ve sokak lambası, gündüz – gece açılıp kapanan otomatik perde, kart sistemli otopark kapısı, klima açma – kapama, hırsız alarmı, toprak nemine göre otomatik bahçe sulama, evin sıcaklık bilgisi gibi sistemler bulunmaktadır. Evin bilgileri veri </a:t>
              </a:r>
              <a:r>
                <a:rPr lang="tr-TR" sz="3200" dirty="0">
                  <a:latin typeface="Calibri" pitchFamily="34" charset="0"/>
                </a:rPr>
                <a:t>tabanında (</a:t>
              </a:r>
              <a:r>
                <a:rPr lang="tr-TR" sz="3200" dirty="0" smtClean="0">
                  <a:latin typeface="Calibri" pitchFamily="34" charset="0"/>
                </a:rPr>
                <a:t>thingspeak.com) tutulur. Bu sistemleri evinizdeyken kumanda ile manuel olarak kontrol sağlanabilir. Aynı şekilde evinizde değilken telefon ile evin bütün bilgilerine ulaşabilir ve sistemlerin kontrolleri sağlanabilir. Gaz kaçağı ve hırsız tehlikesi durumlarında telefona bildirim gelir.</a:t>
              </a:r>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en-US" sz="3200" dirty="0">
                <a:latin typeface="Calibri" pitchFamily="34" charset="0"/>
              </a:endParaRPr>
            </a:p>
          </p:txBody>
        </p:sp>
        <p:sp>
          <p:nvSpPr>
            <p:cNvPr id="126" name="Rectangle 31"/>
            <p:cNvSpPr/>
            <p:nvPr/>
          </p:nvSpPr>
          <p:spPr>
            <a:xfrm>
              <a:off x="1200000" y="3647055"/>
              <a:ext cx="19200000" cy="98011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tr-TR" sz="5900" b="1" dirty="0">
                  <a:solidFill>
                    <a:schemeClr val="accent3">
                      <a:lumMod val="20000"/>
                      <a:lumOff val="80000"/>
                    </a:schemeClr>
                  </a:solidFill>
                </a:rPr>
                <a:t>Özet</a:t>
              </a:r>
              <a:endParaRPr lang="en-US" sz="5900" b="1" dirty="0">
                <a:solidFill>
                  <a:schemeClr val="accent3">
                    <a:lumMod val="20000"/>
                    <a:lumOff val="80000"/>
                  </a:schemeClr>
                </a:solidFill>
              </a:endParaRPr>
            </a:p>
          </p:txBody>
        </p:sp>
      </p:grpSp>
      <p:grpSp>
        <p:nvGrpSpPr>
          <p:cNvPr id="98" name="Grup 97"/>
          <p:cNvGrpSpPr/>
          <p:nvPr/>
        </p:nvGrpSpPr>
        <p:grpSpPr>
          <a:xfrm>
            <a:off x="1008262" y="25236099"/>
            <a:ext cx="9599648" cy="3423284"/>
            <a:chOff x="1545710" y="38491377"/>
            <a:chExt cx="14173202" cy="6989266"/>
          </a:xfrm>
        </p:grpSpPr>
        <p:sp>
          <p:nvSpPr>
            <p:cNvPr id="121" name="TextBox 24"/>
            <p:cNvSpPr txBox="1"/>
            <p:nvPr/>
          </p:nvSpPr>
          <p:spPr>
            <a:xfrm>
              <a:off x="1828801" y="38491377"/>
              <a:ext cx="5520981" cy="1696634"/>
            </a:xfrm>
            <a:prstGeom prst="rect">
              <a:avLst/>
            </a:prstGeom>
            <a:noFill/>
          </p:spPr>
          <p:txBody>
            <a:bodyPr wrap="square" rtlCol="0">
              <a:spAutoFit/>
            </a:bodyPr>
            <a:lstStyle/>
            <a:p>
              <a:r>
                <a:rPr lang="tr-TR" sz="4800" b="1" dirty="0"/>
                <a:t>İletişim</a:t>
              </a:r>
              <a:endParaRPr lang="en-US" sz="4800" b="1" dirty="0"/>
            </a:p>
          </p:txBody>
        </p:sp>
        <p:sp>
          <p:nvSpPr>
            <p:cNvPr id="122" name="TextBox 23"/>
            <p:cNvSpPr txBox="1"/>
            <p:nvPr/>
          </p:nvSpPr>
          <p:spPr>
            <a:xfrm>
              <a:off x="1545710" y="40013714"/>
              <a:ext cx="14173202" cy="5466929"/>
            </a:xfrm>
            <a:prstGeom prst="rect">
              <a:avLst/>
            </a:prstGeom>
            <a:solidFill>
              <a:schemeClr val="bg1">
                <a:lumMod val="65000"/>
              </a:schemeClr>
            </a:solidFill>
          </p:spPr>
          <p:txBody>
            <a:bodyPr wrap="square" rtlCol="0">
              <a:spAutoFit/>
            </a:bodyPr>
            <a:lstStyle/>
            <a:p>
              <a:r>
                <a:rPr lang="tr-TR" sz="2800" dirty="0" smtClean="0"/>
                <a:t>Hasan SEVİNÇTEKİN</a:t>
              </a:r>
              <a:endParaRPr lang="en-US" sz="2800" dirty="0"/>
            </a:p>
            <a:p>
              <a:r>
                <a:rPr lang="tr-TR" sz="2800" dirty="0" smtClean="0"/>
                <a:t>sevinctekin.hasan@gmail.com</a:t>
              </a:r>
              <a:endParaRPr lang="tr-TR" sz="2800" dirty="0"/>
            </a:p>
            <a:p>
              <a:endParaRPr lang="en-US" sz="2800" dirty="0"/>
            </a:p>
            <a:p>
              <a:r>
                <a:rPr lang="tr-TR" sz="2800" dirty="0" smtClean="0"/>
                <a:t>Sedat KORKMAZ</a:t>
              </a:r>
              <a:endParaRPr lang="tr-TR" sz="2800" dirty="0"/>
            </a:p>
            <a:p>
              <a:r>
                <a:rPr lang="tr-TR" sz="2800" dirty="0" smtClean="0"/>
                <a:t>KTÜN Bilgisayar </a:t>
              </a:r>
              <a:r>
                <a:rPr lang="tr-TR" sz="2800" dirty="0"/>
                <a:t>Müh. Böl</a:t>
              </a:r>
              <a:r>
                <a:rPr lang="tr-TR" sz="2800" dirty="0" smtClean="0"/>
                <a:t>.</a:t>
              </a:r>
              <a:endParaRPr lang="en-US" sz="2800" dirty="0"/>
            </a:p>
            <a:p>
              <a:r>
                <a:rPr lang="tr-TR" sz="2800" dirty="0" smtClean="0"/>
                <a:t>skorkmaz@ktun.edu.tr</a:t>
              </a:r>
              <a:endParaRPr lang="en-US" sz="2800" dirty="0"/>
            </a:p>
          </p:txBody>
        </p:sp>
      </p:grpSp>
      <p:grpSp>
        <p:nvGrpSpPr>
          <p:cNvPr id="127" name="Grup 126"/>
          <p:cNvGrpSpPr/>
          <p:nvPr/>
        </p:nvGrpSpPr>
        <p:grpSpPr>
          <a:xfrm>
            <a:off x="11099999" y="25164091"/>
            <a:ext cx="9998495" cy="3495293"/>
            <a:chOff x="11099999" y="25164091"/>
            <a:chExt cx="9998495" cy="3495293"/>
          </a:xfrm>
        </p:grpSpPr>
        <p:sp>
          <p:nvSpPr>
            <p:cNvPr id="119" name="TextBox 25"/>
            <p:cNvSpPr txBox="1"/>
            <p:nvPr/>
          </p:nvSpPr>
          <p:spPr>
            <a:xfrm>
              <a:off x="11100000" y="25909719"/>
              <a:ext cx="9998494" cy="2749665"/>
            </a:xfrm>
            <a:prstGeom prst="rect">
              <a:avLst/>
            </a:prstGeom>
            <a:noFill/>
          </p:spPr>
          <p:txBody>
            <a:bodyPr wrap="square" tIns="91440" bIns="91440" numCol="1" spcCol="457200" rtlCol="0">
              <a:noAutofit/>
            </a:bodyPr>
            <a:lstStyle/>
            <a:p>
              <a:pPr marL="457066" indent="-457066">
                <a:buFont typeface="+mj-lt"/>
                <a:buAutoNum type="arabicPeriod"/>
              </a:pPr>
              <a:r>
                <a:rPr lang="en-US" dirty="0"/>
                <a:t>www.robotistan.com </a:t>
              </a:r>
              <a:endParaRPr lang="en-US" sz="1800" dirty="0"/>
            </a:p>
            <a:p>
              <a:pPr marL="457066" indent="-457066">
                <a:buFont typeface="+mj-lt"/>
                <a:buAutoNum type="arabicPeriod"/>
              </a:pPr>
              <a:r>
                <a:rPr lang="tr-TR" dirty="0" smtClean="0"/>
                <a:t>www.robotiksistem.com</a:t>
              </a:r>
              <a:endParaRPr lang="en-US" sz="1800" dirty="0"/>
            </a:p>
            <a:p>
              <a:pPr marL="457066" indent="-457066">
                <a:buFont typeface="+mj-lt"/>
                <a:buAutoNum type="arabicPeriod"/>
              </a:pPr>
              <a:r>
                <a:rPr lang="en-US" dirty="0" smtClean="0"/>
                <a:t>www.instructables.com/id/IoT-Made-Easy-With-UNO-ESP-01-ThingSpeak-and-MIT-A</a:t>
              </a:r>
              <a:endParaRPr lang="en-US" sz="1800" dirty="0"/>
            </a:p>
            <a:p>
              <a:pPr marL="457066" indent="-457066">
                <a:buFont typeface="+mj-lt"/>
                <a:buAutoNum type="arabicPeriod"/>
              </a:pPr>
              <a:r>
                <a:rPr lang="en-US" dirty="0" smtClean="0"/>
                <a:t>www.instructables.com/id/Getting-Started-With-the-ESP8266-ESP-01</a:t>
              </a:r>
              <a:endParaRPr lang="en-US" sz="1800" dirty="0" smtClean="0"/>
            </a:p>
            <a:p>
              <a:pPr marL="457066" indent="-457066">
                <a:buFont typeface="+mj-lt"/>
                <a:buAutoNum type="arabicPeriod"/>
              </a:pPr>
              <a:r>
                <a:rPr lang="en-US" dirty="0" smtClean="0"/>
                <a:t>developer.android.com/training/run-background-service/create-service</a:t>
              </a:r>
              <a:endParaRPr lang="en-US" sz="1800" dirty="0" smtClean="0"/>
            </a:p>
            <a:p>
              <a:pPr marL="457066" indent="-457066">
                <a:buFont typeface="+mj-lt"/>
                <a:buAutoNum type="arabicPeriod"/>
              </a:pPr>
              <a:r>
                <a:rPr lang="en-US" dirty="0" smtClean="0"/>
                <a:t>thingspeak.com</a:t>
              </a:r>
              <a:endParaRPr lang="en-US" sz="1800" dirty="0" smtClean="0"/>
            </a:p>
            <a:p>
              <a:pPr marL="457066" indent="-457066">
                <a:buFont typeface="+mj-lt"/>
                <a:buAutoNum type="arabicPeriod"/>
              </a:pPr>
              <a:r>
                <a:rPr lang="en-US" dirty="0" smtClean="0"/>
                <a:t>www.sketchup.com</a:t>
              </a:r>
              <a:endParaRPr lang="en-US" sz="1800" dirty="0"/>
            </a:p>
            <a:p>
              <a:endParaRPr lang="en-US" sz="1800" dirty="0"/>
            </a:p>
            <a:p>
              <a:pPr marL="457066" indent="-457066">
                <a:buFont typeface="+mj-lt"/>
                <a:buAutoNum type="arabicPeriod"/>
              </a:pPr>
              <a:endParaRPr lang="en-US" sz="1800" dirty="0"/>
            </a:p>
          </p:txBody>
        </p:sp>
        <p:sp>
          <p:nvSpPr>
            <p:cNvPr id="120" name="TextBox 26"/>
            <p:cNvSpPr txBox="1"/>
            <p:nvPr/>
          </p:nvSpPr>
          <p:spPr>
            <a:xfrm>
              <a:off x="11099999" y="25164091"/>
              <a:ext cx="5229825" cy="830997"/>
            </a:xfrm>
            <a:prstGeom prst="rect">
              <a:avLst/>
            </a:prstGeom>
            <a:noFill/>
          </p:spPr>
          <p:txBody>
            <a:bodyPr wrap="square" rtlCol="0">
              <a:spAutoFit/>
            </a:bodyPr>
            <a:lstStyle/>
            <a:p>
              <a:r>
                <a:rPr lang="tr-TR" sz="4800" b="1" dirty="0"/>
                <a:t>Kaynaklar</a:t>
              </a:r>
              <a:endParaRPr lang="en-US" sz="4800" b="1" dirty="0"/>
            </a:p>
          </p:txBody>
        </p:sp>
      </p:grpSp>
      <p:grpSp>
        <p:nvGrpSpPr>
          <p:cNvPr id="6" name="Grup 5"/>
          <p:cNvGrpSpPr/>
          <p:nvPr/>
        </p:nvGrpSpPr>
        <p:grpSpPr>
          <a:xfrm>
            <a:off x="11100000" y="7705056"/>
            <a:ext cx="9300001" cy="17506889"/>
            <a:chOff x="11100000" y="7705056"/>
            <a:chExt cx="9300001" cy="17506889"/>
          </a:xfrm>
        </p:grpSpPr>
        <p:sp>
          <p:nvSpPr>
            <p:cNvPr id="117" name="Text Box 191"/>
            <p:cNvSpPr txBox="1">
              <a:spLocks noChangeArrowheads="1"/>
            </p:cNvSpPr>
            <p:nvPr/>
          </p:nvSpPr>
          <p:spPr bwMode="auto">
            <a:xfrm>
              <a:off x="11100000" y="8592011"/>
              <a:ext cx="9300001" cy="16619934"/>
            </a:xfrm>
            <a:prstGeom prst="rect">
              <a:avLst/>
            </a:prstGeom>
            <a:noFill/>
            <a:ln w="12700">
              <a:solidFill>
                <a:schemeClr val="accent1">
                  <a:lumMod val="75000"/>
                </a:schemeClr>
              </a:solidFill>
            </a:ln>
            <a:effectLst/>
          </p:spPr>
          <p:txBody>
            <a:bodyPr lIns="182880" tIns="182880" rIns="182880" bIns="182880">
              <a:norm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a:latin typeface="Calibri" pitchFamily="34" charset="0"/>
              </a:endParaRPr>
            </a:p>
            <a:p>
              <a:pPr eaLnBrk="1" hangingPunct="1"/>
              <a:endParaRPr lang="tr-TR" sz="3200" dirty="0" smtClean="0">
                <a:latin typeface="Calibri" pitchFamily="34" charset="0"/>
              </a:endParaRPr>
            </a:p>
            <a:p>
              <a:pPr eaLnBrk="1" hangingPunct="1"/>
              <a:endParaRPr lang="tr-TR" sz="3200" dirty="0">
                <a:latin typeface="Calibri" pitchFamily="34" charset="0"/>
              </a:endParaRPr>
            </a:p>
            <a:p>
              <a:pPr eaLnBrk="1" hangingPunct="1"/>
              <a:endParaRPr lang="en-US" sz="3200" dirty="0">
                <a:latin typeface="Calibri" pitchFamily="34" charset="0"/>
              </a:endParaRPr>
            </a:p>
          </p:txBody>
        </p:sp>
        <p:sp>
          <p:nvSpPr>
            <p:cNvPr id="118" name="Rectangle 34"/>
            <p:cNvSpPr/>
            <p:nvPr/>
          </p:nvSpPr>
          <p:spPr>
            <a:xfrm>
              <a:off x="11100000" y="7705056"/>
              <a:ext cx="9300001" cy="110614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5900" b="1" dirty="0">
                  <a:solidFill>
                    <a:schemeClr val="accent3">
                      <a:lumMod val="20000"/>
                      <a:lumOff val="80000"/>
                    </a:schemeClr>
                  </a:solidFill>
                </a:rPr>
                <a:t>Sonuçlar ve Tartışma</a:t>
              </a:r>
              <a:endParaRPr lang="en-US" sz="5900" b="1" dirty="0">
                <a:solidFill>
                  <a:schemeClr val="accent3">
                    <a:lumMod val="20000"/>
                    <a:lumOff val="80000"/>
                  </a:schemeClr>
                </a:solidFill>
              </a:endParaRPr>
            </a:p>
          </p:txBody>
        </p:sp>
      </p:grpSp>
      <p:grpSp>
        <p:nvGrpSpPr>
          <p:cNvPr id="7" name="Grup 6"/>
          <p:cNvGrpSpPr/>
          <p:nvPr/>
        </p:nvGrpSpPr>
        <p:grpSpPr>
          <a:xfrm>
            <a:off x="1199649" y="7705056"/>
            <a:ext cx="9600351" cy="17499169"/>
            <a:chOff x="1199649" y="7810924"/>
            <a:chExt cx="9600351" cy="17450170"/>
          </a:xfrm>
        </p:grpSpPr>
        <p:sp>
          <p:nvSpPr>
            <p:cNvPr id="44" name="Text Box 189"/>
            <p:cNvSpPr txBox="1">
              <a:spLocks noChangeAspect="1" noChangeArrowheads="1"/>
            </p:cNvSpPr>
            <p:nvPr/>
          </p:nvSpPr>
          <p:spPr bwMode="auto">
            <a:xfrm>
              <a:off x="1199649" y="8641160"/>
              <a:ext cx="9600351" cy="16619934"/>
            </a:xfrm>
            <a:prstGeom prst="rect">
              <a:avLst/>
            </a:prstGeom>
            <a:solidFill>
              <a:schemeClr val="bg1"/>
            </a:solidFill>
            <a:ln w="12700">
              <a:solidFill>
                <a:schemeClr val="accent1">
                  <a:lumMod val="75000"/>
                </a:schemeClr>
              </a:solidFill>
            </a:ln>
            <a:effectLst/>
          </p:spPr>
          <p:txBody>
            <a:bodyPr lIns="182880" tIns="182880" rIns="182880" bIns="182880">
              <a:normAutofit lnSpcReduction="10000"/>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tr-TR" sz="3200" dirty="0" smtClean="0">
                  <a:latin typeface="Calibri" pitchFamily="34" charset="0"/>
                </a:rPr>
                <a:t>	</a:t>
              </a:r>
              <a:r>
                <a:rPr lang="tr-TR" sz="3200" b="1" dirty="0" smtClean="0">
                  <a:latin typeface="Calibri" pitchFamily="34" charset="0"/>
                </a:rPr>
                <a:t>Kullanılan Materyaller</a:t>
              </a:r>
            </a:p>
            <a:p>
              <a:pPr eaLnBrk="1" hangingPunct="1"/>
              <a:r>
                <a:rPr lang="tr-TR" sz="3200" dirty="0" smtClean="0">
                  <a:latin typeface="Calibri" pitchFamily="34" charset="0"/>
                </a:rPr>
                <a:t>•</a:t>
              </a:r>
              <a:r>
                <a:rPr lang="tr-TR" sz="3200" dirty="0">
                  <a:latin typeface="Calibri" pitchFamily="34" charset="0"/>
                </a:rPr>
                <a:t>	</a:t>
              </a:r>
              <a:r>
                <a:rPr lang="tr-TR" sz="3200" dirty="0" smtClean="0">
                  <a:latin typeface="Calibri" pitchFamily="34" charset="0"/>
                </a:rPr>
                <a:t>80 </a:t>
              </a:r>
              <a:r>
                <a:rPr lang="tr-TR" sz="3200" dirty="0">
                  <a:latin typeface="Calibri" pitchFamily="34" charset="0"/>
                </a:rPr>
                <a:t>Adet Erkek - Erkek </a:t>
              </a:r>
              <a:r>
                <a:rPr lang="tr-TR" sz="3200" dirty="0" err="1">
                  <a:latin typeface="Calibri" pitchFamily="34" charset="0"/>
                </a:rPr>
                <a:t>Jumper</a:t>
              </a:r>
              <a:r>
                <a:rPr lang="tr-TR" sz="3200" dirty="0">
                  <a:latin typeface="Calibri" pitchFamily="34" charset="0"/>
                </a:rPr>
                <a:t> Kablo 20 cm</a:t>
              </a:r>
            </a:p>
            <a:p>
              <a:pPr eaLnBrk="1" hangingPunct="1"/>
              <a:r>
                <a:rPr lang="tr-TR" sz="3200" dirty="0">
                  <a:latin typeface="Calibri" pitchFamily="34" charset="0"/>
                </a:rPr>
                <a:t>•	80 Adet Dişi - Erkek </a:t>
              </a:r>
              <a:r>
                <a:rPr lang="tr-TR" sz="3200" dirty="0" err="1">
                  <a:latin typeface="Calibri" pitchFamily="34" charset="0"/>
                </a:rPr>
                <a:t>Jumper</a:t>
              </a:r>
              <a:r>
                <a:rPr lang="tr-TR" sz="3200" dirty="0">
                  <a:latin typeface="Calibri" pitchFamily="34" charset="0"/>
                </a:rPr>
                <a:t> Kablo 20 cm</a:t>
              </a:r>
            </a:p>
            <a:p>
              <a:pPr eaLnBrk="1" hangingPunct="1"/>
              <a:r>
                <a:rPr lang="tr-TR" sz="3200" dirty="0">
                  <a:latin typeface="Calibri" pitchFamily="34" charset="0"/>
                </a:rPr>
                <a:t>•	40 Adet Dişi- Dişi </a:t>
              </a:r>
              <a:r>
                <a:rPr lang="tr-TR" sz="3200" dirty="0" err="1">
                  <a:latin typeface="Calibri" pitchFamily="34" charset="0"/>
                </a:rPr>
                <a:t>Jumper</a:t>
              </a:r>
              <a:r>
                <a:rPr lang="tr-TR" sz="3200" dirty="0">
                  <a:latin typeface="Calibri" pitchFamily="34" charset="0"/>
                </a:rPr>
                <a:t> Kablo 20 cm</a:t>
              </a:r>
            </a:p>
            <a:p>
              <a:pPr eaLnBrk="1" hangingPunct="1"/>
              <a:r>
                <a:rPr lang="tr-TR" sz="3200" dirty="0">
                  <a:latin typeface="Calibri" pitchFamily="34" charset="0"/>
                </a:rPr>
                <a:t>•	28 BYJ-48 </a:t>
              </a:r>
              <a:r>
                <a:rPr lang="tr-TR" sz="3200" dirty="0" err="1">
                  <a:latin typeface="Calibri" pitchFamily="34" charset="0"/>
                </a:rPr>
                <a:t>Redüktörlü</a:t>
              </a:r>
              <a:r>
                <a:rPr lang="tr-TR" sz="3200" dirty="0">
                  <a:latin typeface="Calibri" pitchFamily="34" charset="0"/>
                </a:rPr>
                <a:t> Step Motor</a:t>
              </a:r>
            </a:p>
            <a:p>
              <a:pPr eaLnBrk="1" hangingPunct="1"/>
              <a:r>
                <a:rPr lang="tr-TR" sz="3200" dirty="0">
                  <a:latin typeface="Calibri" pitchFamily="34" charset="0"/>
                </a:rPr>
                <a:t>•	HC-SR501 Devreli Hareket </a:t>
              </a:r>
              <a:r>
                <a:rPr lang="tr-TR" sz="3200" dirty="0" err="1">
                  <a:latin typeface="Calibri" pitchFamily="34" charset="0"/>
                </a:rPr>
                <a:t>Sensörü</a:t>
              </a:r>
              <a:endParaRPr lang="tr-TR" sz="3200" dirty="0">
                <a:latin typeface="Calibri" pitchFamily="34" charset="0"/>
              </a:endParaRPr>
            </a:p>
            <a:p>
              <a:pPr eaLnBrk="1" hangingPunct="1"/>
              <a:r>
                <a:rPr lang="tr-TR" sz="3200" dirty="0">
                  <a:latin typeface="Calibri" pitchFamily="34" charset="0"/>
                </a:rPr>
                <a:t>•	MQ-4 Doğalgaz ve Metan Gazı Ölçümleme Modülü</a:t>
              </a:r>
            </a:p>
            <a:p>
              <a:pPr eaLnBrk="1" hangingPunct="1"/>
              <a:r>
                <a:rPr lang="tr-TR" sz="3200" dirty="0">
                  <a:latin typeface="Calibri" pitchFamily="34" charset="0"/>
                </a:rPr>
                <a:t>•	3mm Kırmızı LED</a:t>
              </a:r>
            </a:p>
            <a:p>
              <a:pPr eaLnBrk="1" hangingPunct="1"/>
              <a:r>
                <a:rPr lang="tr-TR" sz="3200" dirty="0">
                  <a:latin typeface="Calibri" pitchFamily="34" charset="0"/>
                </a:rPr>
                <a:t>•	Devreli </a:t>
              </a:r>
              <a:r>
                <a:rPr lang="tr-TR" sz="3200" dirty="0" err="1">
                  <a:latin typeface="Calibri" pitchFamily="34" charset="0"/>
                </a:rPr>
                <a:t>Buzzer</a:t>
              </a:r>
              <a:r>
                <a:rPr lang="tr-TR" sz="3200" dirty="0">
                  <a:latin typeface="Calibri" pitchFamily="34" charset="0"/>
                </a:rPr>
                <a:t> 5v-12v 12mm</a:t>
              </a:r>
            </a:p>
            <a:p>
              <a:pPr eaLnBrk="1" hangingPunct="1"/>
              <a:r>
                <a:rPr lang="tr-TR" sz="3200" dirty="0">
                  <a:latin typeface="Calibri" pitchFamily="34" charset="0"/>
                </a:rPr>
                <a:t>•	LDR 5mm</a:t>
              </a:r>
            </a:p>
            <a:p>
              <a:pPr eaLnBrk="1" hangingPunct="1"/>
              <a:r>
                <a:rPr lang="tr-TR" sz="3200" dirty="0">
                  <a:latin typeface="Calibri" pitchFamily="34" charset="0"/>
                </a:rPr>
                <a:t>•	</a:t>
              </a:r>
              <a:r>
                <a:rPr lang="tr-TR" sz="3200" dirty="0" err="1">
                  <a:latin typeface="Calibri" pitchFamily="34" charset="0"/>
                </a:rPr>
                <a:t>Arduino</a:t>
              </a:r>
              <a:r>
                <a:rPr lang="tr-TR" sz="3200" dirty="0">
                  <a:latin typeface="Calibri" pitchFamily="34" charset="0"/>
                </a:rPr>
                <a:t> Mega 2560 R3 Klon </a:t>
              </a:r>
            </a:p>
            <a:p>
              <a:pPr eaLnBrk="1" hangingPunct="1"/>
              <a:r>
                <a:rPr lang="tr-TR" sz="3200" dirty="0">
                  <a:latin typeface="Calibri" pitchFamily="34" charset="0"/>
                </a:rPr>
                <a:t>•	USB Kablo</a:t>
              </a:r>
            </a:p>
            <a:p>
              <a:pPr eaLnBrk="1" hangingPunct="1"/>
              <a:r>
                <a:rPr lang="tr-TR" sz="3200" dirty="0">
                  <a:latin typeface="Calibri" pitchFamily="34" charset="0"/>
                </a:rPr>
                <a:t>•	Rc522 RFID Okuyucu 13.56 </a:t>
              </a:r>
              <a:r>
                <a:rPr lang="tr-TR" sz="3200" dirty="0" err="1">
                  <a:latin typeface="Calibri" pitchFamily="34" charset="0"/>
                </a:rPr>
                <a:t>Mhz</a:t>
              </a:r>
              <a:endParaRPr lang="tr-TR" sz="3200" dirty="0">
                <a:latin typeface="Calibri" pitchFamily="34" charset="0"/>
              </a:endParaRPr>
            </a:p>
            <a:p>
              <a:pPr eaLnBrk="1" hangingPunct="1"/>
              <a:r>
                <a:rPr lang="tr-TR" sz="3200" dirty="0">
                  <a:latin typeface="Calibri" pitchFamily="34" charset="0"/>
                </a:rPr>
                <a:t>•	Beyaz Mantar LED</a:t>
              </a:r>
            </a:p>
            <a:p>
              <a:pPr eaLnBrk="1" hangingPunct="1"/>
              <a:r>
                <a:rPr lang="tr-TR" sz="3200" dirty="0">
                  <a:latin typeface="Calibri" pitchFamily="34" charset="0"/>
                </a:rPr>
                <a:t>•	3mm Yeşil LED</a:t>
              </a:r>
            </a:p>
            <a:p>
              <a:pPr eaLnBrk="1" hangingPunct="1"/>
              <a:r>
                <a:rPr lang="tr-TR" sz="3200" dirty="0">
                  <a:latin typeface="Calibri" pitchFamily="34" charset="0"/>
                </a:rPr>
                <a:t>•	5mm LED Yeşil</a:t>
              </a:r>
            </a:p>
            <a:p>
              <a:pPr eaLnBrk="1" hangingPunct="1"/>
              <a:r>
                <a:rPr lang="tr-TR" sz="3200" dirty="0">
                  <a:latin typeface="Calibri" pitchFamily="34" charset="0"/>
                </a:rPr>
                <a:t>•	5mm LED </a:t>
              </a:r>
              <a:r>
                <a:rPr lang="tr-TR" sz="3200" dirty="0" smtClean="0">
                  <a:latin typeface="Calibri" pitchFamily="34" charset="0"/>
                </a:rPr>
                <a:t>Kırmızı</a:t>
              </a:r>
            </a:p>
            <a:p>
              <a:pPr eaLnBrk="1" hangingPunct="1"/>
              <a:r>
                <a:rPr lang="tr-TR" sz="3200" dirty="0">
                  <a:latin typeface="Calibri" pitchFamily="34" charset="0"/>
                </a:rPr>
                <a:t>•	3mm </a:t>
              </a:r>
              <a:r>
                <a:rPr lang="tr-TR" sz="3200" dirty="0" smtClean="0">
                  <a:latin typeface="Calibri" pitchFamily="34" charset="0"/>
                </a:rPr>
                <a:t>Beyaz LED</a:t>
              </a:r>
              <a:endParaRPr lang="tr-TR" sz="3200" dirty="0">
                <a:latin typeface="Calibri" pitchFamily="34" charset="0"/>
              </a:endParaRPr>
            </a:p>
            <a:p>
              <a:pPr eaLnBrk="1" hangingPunct="1"/>
              <a:r>
                <a:rPr lang="tr-TR" sz="3200" dirty="0">
                  <a:latin typeface="Calibri" pitchFamily="34" charset="0"/>
                </a:rPr>
                <a:t>•	</a:t>
              </a:r>
              <a:r>
                <a:rPr lang="tr-TR" sz="3200" dirty="0" err="1">
                  <a:latin typeface="Calibri" pitchFamily="34" charset="0"/>
                </a:rPr>
                <a:t>Arduino</a:t>
              </a:r>
              <a:r>
                <a:rPr lang="tr-TR" sz="3200" dirty="0">
                  <a:latin typeface="Calibri" pitchFamily="34" charset="0"/>
                </a:rPr>
                <a:t> Toprak Nem </a:t>
              </a:r>
              <a:r>
                <a:rPr lang="tr-TR" sz="3200" dirty="0" err="1">
                  <a:latin typeface="Calibri" pitchFamily="34" charset="0"/>
                </a:rPr>
                <a:t>Sensörü</a:t>
              </a:r>
              <a:r>
                <a:rPr lang="tr-TR" sz="3200" dirty="0">
                  <a:latin typeface="Calibri" pitchFamily="34" charset="0"/>
                </a:rPr>
                <a:t> Higrometre</a:t>
              </a:r>
            </a:p>
            <a:p>
              <a:pPr eaLnBrk="1" hangingPunct="1"/>
              <a:r>
                <a:rPr lang="tr-TR" sz="3200" dirty="0" smtClean="0">
                  <a:latin typeface="Calibri" pitchFamily="34" charset="0"/>
                </a:rPr>
                <a:t>•</a:t>
              </a:r>
              <a:r>
                <a:rPr lang="tr-TR" sz="3200" dirty="0">
                  <a:latin typeface="Calibri" pitchFamily="34" charset="0"/>
                </a:rPr>
                <a:t>	Mini dalgıç motoru</a:t>
              </a:r>
            </a:p>
            <a:p>
              <a:pPr eaLnBrk="1" hangingPunct="1"/>
              <a:r>
                <a:rPr lang="tr-TR" sz="3200" dirty="0">
                  <a:latin typeface="Calibri" pitchFamily="34" charset="0"/>
                </a:rPr>
                <a:t>•	Tekli röle Modülü</a:t>
              </a:r>
            </a:p>
            <a:p>
              <a:pPr eaLnBrk="1" hangingPunct="1"/>
              <a:r>
                <a:rPr lang="tr-TR" sz="3200" dirty="0">
                  <a:latin typeface="Calibri" pitchFamily="34" charset="0"/>
                </a:rPr>
                <a:t>•	2 adet pil yatağı (3’lü)</a:t>
              </a:r>
            </a:p>
            <a:p>
              <a:pPr eaLnBrk="1" hangingPunct="1"/>
              <a:r>
                <a:rPr lang="tr-TR" sz="3200" dirty="0">
                  <a:latin typeface="Calibri" pitchFamily="34" charset="0"/>
                </a:rPr>
                <a:t>•	</a:t>
              </a:r>
              <a:r>
                <a:rPr lang="tr-TR" sz="3200" dirty="0" err="1">
                  <a:latin typeface="Calibri" pitchFamily="34" charset="0"/>
                </a:rPr>
                <a:t>Servo</a:t>
              </a:r>
              <a:r>
                <a:rPr lang="tr-TR" sz="3200" dirty="0">
                  <a:latin typeface="Calibri" pitchFamily="34" charset="0"/>
                </a:rPr>
                <a:t> Motor</a:t>
              </a:r>
            </a:p>
            <a:p>
              <a:pPr eaLnBrk="1" hangingPunct="1"/>
              <a:r>
                <a:rPr lang="tr-TR" sz="3200" dirty="0">
                  <a:latin typeface="Calibri" pitchFamily="34" charset="0"/>
                </a:rPr>
                <a:t>•	Esp8266-01 </a:t>
              </a:r>
              <a:r>
                <a:rPr lang="tr-TR" sz="3200" dirty="0" err="1">
                  <a:latin typeface="Calibri" pitchFamily="34" charset="0"/>
                </a:rPr>
                <a:t>Wifi</a:t>
              </a:r>
              <a:r>
                <a:rPr lang="tr-TR" sz="3200" dirty="0">
                  <a:latin typeface="Calibri" pitchFamily="34" charset="0"/>
                </a:rPr>
                <a:t> Modülü</a:t>
              </a:r>
            </a:p>
            <a:p>
              <a:pPr eaLnBrk="1" hangingPunct="1"/>
              <a:r>
                <a:rPr lang="tr-TR" sz="3200" dirty="0" smtClean="0">
                  <a:latin typeface="Calibri" pitchFamily="34" charset="0"/>
                </a:rPr>
                <a:t>•	DHT11</a:t>
              </a:r>
            </a:p>
            <a:p>
              <a:pPr eaLnBrk="1" hangingPunct="1"/>
              <a:r>
                <a:rPr lang="tr-TR" sz="3200" dirty="0" smtClean="0">
                  <a:latin typeface="Calibri" pitchFamily="34" charset="0"/>
                </a:rPr>
                <a:t>	Evin maketi, tasarımda boyut sıkıntısı olmaması için </a:t>
              </a:r>
              <a:r>
                <a:rPr lang="tr-TR" sz="3200" dirty="0" err="1" smtClean="0">
                  <a:latin typeface="Calibri" pitchFamily="34" charset="0"/>
                </a:rPr>
                <a:t>SketchUp</a:t>
              </a:r>
              <a:r>
                <a:rPr lang="tr-TR" sz="3200" dirty="0" smtClean="0">
                  <a:latin typeface="Calibri" pitchFamily="34" charset="0"/>
                </a:rPr>
                <a:t> ile tasarlandıktan sonra gerçeğe döküldü.</a:t>
              </a:r>
            </a:p>
            <a:p>
              <a:pPr eaLnBrk="1" hangingPunct="1"/>
              <a:r>
                <a:rPr lang="tr-TR" sz="3200" dirty="0" smtClean="0">
                  <a:latin typeface="Calibri" pitchFamily="34" charset="0"/>
                </a:rPr>
                <a:t>	Görüntü </a:t>
              </a:r>
              <a:r>
                <a:rPr lang="tr-TR" sz="3200" dirty="0">
                  <a:latin typeface="Calibri" pitchFamily="34" charset="0"/>
                </a:rPr>
                <a:t>için Bağlantılar maketin alt kısmına </a:t>
              </a:r>
              <a:r>
                <a:rPr lang="tr-TR" sz="3200" dirty="0" smtClean="0">
                  <a:latin typeface="Calibri" pitchFamily="34" charset="0"/>
                </a:rPr>
                <a:t>yapıldı.</a:t>
              </a:r>
            </a:p>
            <a:p>
              <a:pPr eaLnBrk="1" hangingPunct="1"/>
              <a:r>
                <a:rPr lang="tr-TR" sz="3200" dirty="0" smtClean="0">
                  <a:latin typeface="Calibri" pitchFamily="34" charset="0"/>
                </a:rPr>
                <a:t>	</a:t>
              </a:r>
              <a:r>
                <a:rPr lang="tr-TR" sz="3200" dirty="0" err="1" smtClean="0">
                  <a:latin typeface="Calibri" pitchFamily="34" charset="0"/>
                </a:rPr>
                <a:t>Sensörlerden</a:t>
              </a:r>
              <a:r>
                <a:rPr lang="tr-TR" sz="3200" dirty="0" smtClean="0">
                  <a:latin typeface="Calibri" pitchFamily="34" charset="0"/>
                </a:rPr>
                <a:t> alınan veriler Esp8266-01 ile Web Servis oluşturularak veri tabanına gönderildi.</a:t>
              </a:r>
            </a:p>
            <a:p>
              <a:pPr eaLnBrk="1" hangingPunct="1"/>
              <a:r>
                <a:rPr lang="tr-TR" sz="3200" dirty="0" smtClean="0">
                  <a:latin typeface="Calibri" pitchFamily="34" charset="0"/>
                </a:rPr>
                <a:t>Oluşturulan Servise istek geldiğinde HTML sayfası tasarlanarak IP’ye gönderildi. Gönderilen sayfada herhangi bir butona tıklandığında geri dönüş sağlandı ve istek yapılması sağlandı.</a:t>
              </a:r>
            </a:p>
            <a:p>
              <a:pPr eaLnBrk="1" hangingPunct="1"/>
              <a:r>
                <a:rPr lang="tr-TR" sz="3200" dirty="0">
                  <a:latin typeface="Calibri" pitchFamily="34" charset="0"/>
                </a:rPr>
                <a:t>	</a:t>
              </a:r>
              <a:r>
                <a:rPr lang="tr-TR" sz="3200" dirty="0" err="1" smtClean="0">
                  <a:latin typeface="Calibri" pitchFamily="34" charset="0"/>
                </a:rPr>
                <a:t>Android</a:t>
              </a:r>
              <a:r>
                <a:rPr lang="tr-TR" sz="3200" dirty="0" smtClean="0">
                  <a:latin typeface="Calibri" pitchFamily="34" charset="0"/>
                </a:rPr>
                <a:t> uygulamasında servis yazılarak veriler görüntülenerek güncellendi herhangi sıkıntı da bildirim gönderildi.</a:t>
              </a:r>
              <a:endParaRPr lang="tr-TR" sz="3200" dirty="0">
                <a:latin typeface="Calibri" pitchFamily="34" charset="0"/>
              </a:endParaRPr>
            </a:p>
          </p:txBody>
        </p:sp>
        <p:sp>
          <p:nvSpPr>
            <p:cNvPr id="42" name="Rectangle 33"/>
            <p:cNvSpPr/>
            <p:nvPr/>
          </p:nvSpPr>
          <p:spPr>
            <a:xfrm>
              <a:off x="1206924" y="7810924"/>
              <a:ext cx="9592726" cy="100027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5900" b="1" dirty="0">
                  <a:solidFill>
                    <a:schemeClr val="accent3">
                      <a:lumMod val="20000"/>
                      <a:lumOff val="80000"/>
                    </a:schemeClr>
                  </a:solidFill>
                </a:rPr>
                <a:t>M</a:t>
              </a:r>
              <a:r>
                <a:rPr lang="tr-TR" sz="5900" b="1" dirty="0" err="1">
                  <a:solidFill>
                    <a:schemeClr val="accent3">
                      <a:lumMod val="20000"/>
                      <a:lumOff val="80000"/>
                    </a:schemeClr>
                  </a:solidFill>
                </a:rPr>
                <a:t>ateryal</a:t>
              </a:r>
              <a:r>
                <a:rPr lang="tr-TR" sz="5900" b="1" dirty="0">
                  <a:solidFill>
                    <a:schemeClr val="accent3">
                      <a:lumMod val="20000"/>
                      <a:lumOff val="80000"/>
                    </a:schemeClr>
                  </a:solidFill>
                </a:rPr>
                <a:t> ve </a:t>
              </a:r>
              <a:r>
                <a:rPr lang="en-US" sz="5900" b="1" dirty="0">
                  <a:solidFill>
                    <a:schemeClr val="accent3">
                      <a:lumMod val="20000"/>
                      <a:lumOff val="80000"/>
                    </a:schemeClr>
                  </a:solidFill>
                </a:rPr>
                <a:t>M</a:t>
              </a:r>
              <a:r>
                <a:rPr lang="tr-TR" sz="5900" b="1" dirty="0" err="1">
                  <a:solidFill>
                    <a:schemeClr val="accent3">
                      <a:lumMod val="20000"/>
                      <a:lumOff val="80000"/>
                    </a:schemeClr>
                  </a:solidFill>
                </a:rPr>
                <a:t>etot</a:t>
              </a:r>
              <a:endParaRPr lang="en-US" sz="5900" b="1" dirty="0">
                <a:solidFill>
                  <a:schemeClr val="accent3">
                    <a:lumMod val="20000"/>
                    <a:lumOff val="80000"/>
                  </a:schemeClr>
                </a:solidFill>
              </a:endParaRPr>
            </a:p>
          </p:txBody>
        </p:sp>
      </p:gr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262" y="663536"/>
            <a:ext cx="7314286" cy="1704762"/>
          </a:xfrm>
          <a:prstGeom prst="rect">
            <a:avLst/>
          </a:prstGeom>
        </p:spPr>
      </p:pic>
      <p:sp>
        <p:nvSpPr>
          <p:cNvPr id="46" name="Text Box 180"/>
          <p:cNvSpPr txBox="1">
            <a:spLocks noChangeArrowheads="1"/>
          </p:cNvSpPr>
          <p:nvPr/>
        </p:nvSpPr>
        <p:spPr bwMode="auto">
          <a:xfrm>
            <a:off x="12418132" y="11947996"/>
            <a:ext cx="25883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000" b="1" dirty="0">
                <a:latin typeface="Calibri" pitchFamily="34" charset="0"/>
              </a:rPr>
              <a:t>Şekil </a:t>
            </a:r>
            <a:r>
              <a:rPr lang="tr-TR" sz="2000" b="1" dirty="0" smtClean="0">
                <a:latin typeface="Calibri" pitchFamily="34" charset="0"/>
              </a:rPr>
              <a:t>1</a:t>
            </a:r>
            <a:r>
              <a:rPr lang="en-US" sz="2000" b="1" dirty="0" smtClean="0">
                <a:latin typeface="Calibri" pitchFamily="34" charset="0"/>
              </a:rPr>
              <a:t>.</a:t>
            </a:r>
            <a:r>
              <a:rPr lang="en-US" sz="2000" dirty="0" smtClean="0">
                <a:latin typeface="Calibri" pitchFamily="34" charset="0"/>
              </a:rPr>
              <a:t> </a:t>
            </a:r>
            <a:r>
              <a:rPr lang="tr-TR" sz="2000" dirty="0" smtClean="0">
                <a:latin typeface="Calibri" pitchFamily="34" charset="0"/>
              </a:rPr>
              <a:t>Maket Tasarımı</a:t>
            </a:r>
            <a:endParaRPr lang="en-US" sz="2000" dirty="0">
              <a:latin typeface="Calibri" pitchFamily="34" charset="0"/>
            </a:endParaRPr>
          </a:p>
        </p:txBody>
      </p:sp>
      <p:pic>
        <p:nvPicPr>
          <p:cNvPr id="5" name="Resim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70938" y="9439714"/>
            <a:ext cx="4282726" cy="2508282"/>
          </a:xfrm>
          <a:prstGeom prst="rect">
            <a:avLst/>
          </a:prstGeom>
        </p:spPr>
      </p:pic>
      <p:pic>
        <p:nvPicPr>
          <p:cNvPr id="8" name="Resim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44853" y="8913457"/>
            <a:ext cx="3753148" cy="3034539"/>
          </a:xfrm>
          <a:prstGeom prst="rect">
            <a:avLst/>
          </a:prstGeom>
        </p:spPr>
      </p:pic>
      <p:sp>
        <p:nvSpPr>
          <p:cNvPr id="43" name="Text Box 180"/>
          <p:cNvSpPr txBox="1">
            <a:spLocks noChangeArrowheads="1"/>
          </p:cNvSpPr>
          <p:nvPr/>
        </p:nvSpPr>
        <p:spPr bwMode="auto">
          <a:xfrm>
            <a:off x="16888621" y="11969506"/>
            <a:ext cx="24656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000" b="1" dirty="0">
                <a:latin typeface="Calibri" pitchFamily="34" charset="0"/>
              </a:rPr>
              <a:t>Şekil </a:t>
            </a:r>
            <a:r>
              <a:rPr lang="tr-TR" sz="2000" b="1" dirty="0" smtClean="0">
                <a:latin typeface="Calibri" pitchFamily="34" charset="0"/>
              </a:rPr>
              <a:t>2</a:t>
            </a:r>
            <a:r>
              <a:rPr lang="en-US" sz="2000" b="1" dirty="0" smtClean="0">
                <a:latin typeface="Calibri" pitchFamily="34" charset="0"/>
              </a:rPr>
              <a:t>.</a:t>
            </a:r>
            <a:r>
              <a:rPr lang="en-US" sz="2000" dirty="0" smtClean="0">
                <a:latin typeface="Calibri" pitchFamily="34" charset="0"/>
              </a:rPr>
              <a:t> </a:t>
            </a:r>
            <a:r>
              <a:rPr lang="tr-TR" sz="2000" dirty="0" smtClean="0">
                <a:latin typeface="Calibri" pitchFamily="34" charset="0"/>
              </a:rPr>
              <a:t>Proje Tasarımı</a:t>
            </a:r>
            <a:endParaRPr lang="en-US" sz="2000" dirty="0">
              <a:latin typeface="Calibri" pitchFamily="34" charset="0"/>
            </a:endParaRPr>
          </a:p>
        </p:txBody>
      </p:sp>
      <p:pic>
        <p:nvPicPr>
          <p:cNvPr id="9" name="Resim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09395" y="12602224"/>
            <a:ext cx="1939079" cy="3931483"/>
          </a:xfrm>
          <a:prstGeom prst="rect">
            <a:avLst/>
          </a:prstGeom>
        </p:spPr>
      </p:pic>
      <p:pic>
        <p:nvPicPr>
          <p:cNvPr id="10" name="Resim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300240" y="12580714"/>
            <a:ext cx="2523276" cy="3931483"/>
          </a:xfrm>
          <a:prstGeom prst="rect">
            <a:avLst/>
          </a:prstGeom>
        </p:spPr>
      </p:pic>
      <p:sp>
        <p:nvSpPr>
          <p:cNvPr id="47" name="Text Box 180"/>
          <p:cNvSpPr txBox="1">
            <a:spLocks noChangeArrowheads="1"/>
          </p:cNvSpPr>
          <p:nvPr/>
        </p:nvSpPr>
        <p:spPr bwMode="auto">
          <a:xfrm>
            <a:off x="12487139" y="16533707"/>
            <a:ext cx="27306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000" b="1" dirty="0">
                <a:latin typeface="Calibri" pitchFamily="34" charset="0"/>
              </a:rPr>
              <a:t>Şekil </a:t>
            </a:r>
            <a:r>
              <a:rPr lang="tr-TR" sz="2000" b="1" dirty="0" smtClean="0">
                <a:latin typeface="Calibri" pitchFamily="34" charset="0"/>
              </a:rPr>
              <a:t>3</a:t>
            </a:r>
            <a:r>
              <a:rPr lang="en-US" sz="2000" b="1" dirty="0" smtClean="0">
                <a:latin typeface="Calibri" pitchFamily="34" charset="0"/>
              </a:rPr>
              <a:t>.</a:t>
            </a:r>
            <a:r>
              <a:rPr lang="en-US" sz="2000" dirty="0" smtClean="0">
                <a:latin typeface="Calibri" pitchFamily="34" charset="0"/>
              </a:rPr>
              <a:t> </a:t>
            </a:r>
            <a:r>
              <a:rPr lang="tr-TR" sz="2000" dirty="0" smtClean="0">
                <a:latin typeface="Calibri" pitchFamily="34" charset="0"/>
              </a:rPr>
              <a:t>Mobil Ev Bilgileri</a:t>
            </a:r>
            <a:endParaRPr lang="en-US" sz="2000" dirty="0">
              <a:latin typeface="Calibri" pitchFamily="34" charset="0"/>
            </a:endParaRPr>
          </a:p>
        </p:txBody>
      </p:sp>
      <p:sp>
        <p:nvSpPr>
          <p:cNvPr id="48" name="Text Box 180"/>
          <p:cNvSpPr txBox="1">
            <a:spLocks noChangeArrowheads="1"/>
          </p:cNvSpPr>
          <p:nvPr/>
        </p:nvSpPr>
        <p:spPr bwMode="auto">
          <a:xfrm>
            <a:off x="16202916" y="16533707"/>
            <a:ext cx="27179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000" b="1" dirty="0">
                <a:latin typeface="Calibri" pitchFamily="34" charset="0"/>
              </a:rPr>
              <a:t>Şekil </a:t>
            </a:r>
            <a:r>
              <a:rPr lang="tr-TR" sz="2000" b="1" dirty="0" smtClean="0">
                <a:latin typeface="Calibri" pitchFamily="34" charset="0"/>
              </a:rPr>
              <a:t>4</a:t>
            </a:r>
            <a:r>
              <a:rPr lang="en-US" sz="2000" b="1" dirty="0" smtClean="0">
                <a:latin typeface="Calibri" pitchFamily="34" charset="0"/>
              </a:rPr>
              <a:t>.</a:t>
            </a:r>
            <a:r>
              <a:rPr lang="en-US" sz="2000" dirty="0" smtClean="0">
                <a:latin typeface="Calibri" pitchFamily="34" charset="0"/>
              </a:rPr>
              <a:t> </a:t>
            </a:r>
            <a:r>
              <a:rPr lang="tr-TR" sz="2000" dirty="0" smtClean="0">
                <a:latin typeface="Calibri" pitchFamily="34" charset="0"/>
              </a:rPr>
              <a:t>Mobil Ev Kontrol</a:t>
            </a:r>
            <a:endParaRPr lang="en-US" sz="2000" dirty="0">
              <a:latin typeface="Calibri" pitchFamily="34" charset="0"/>
            </a:endParaRPr>
          </a:p>
        </p:txBody>
      </p:sp>
      <p:pic>
        <p:nvPicPr>
          <p:cNvPr id="11" name="Resim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09329" y="17187935"/>
            <a:ext cx="1939145" cy="3931483"/>
          </a:xfrm>
          <a:prstGeom prst="rect">
            <a:avLst/>
          </a:prstGeom>
        </p:spPr>
      </p:pic>
      <p:pic>
        <p:nvPicPr>
          <p:cNvPr id="12" name="Resim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600795" y="17187935"/>
            <a:ext cx="1922166" cy="3931483"/>
          </a:xfrm>
          <a:prstGeom prst="rect">
            <a:avLst/>
          </a:prstGeom>
        </p:spPr>
      </p:pic>
      <p:sp>
        <p:nvSpPr>
          <p:cNvPr id="49" name="Text Box 180"/>
          <p:cNvSpPr txBox="1">
            <a:spLocks noChangeArrowheads="1"/>
          </p:cNvSpPr>
          <p:nvPr/>
        </p:nvSpPr>
        <p:spPr bwMode="auto">
          <a:xfrm>
            <a:off x="12291955" y="21135900"/>
            <a:ext cx="29738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000" b="1" dirty="0">
                <a:latin typeface="Calibri" pitchFamily="34" charset="0"/>
              </a:rPr>
              <a:t>Şekil </a:t>
            </a:r>
            <a:r>
              <a:rPr lang="tr-TR" sz="2000" b="1" dirty="0" smtClean="0">
                <a:latin typeface="Calibri" pitchFamily="34" charset="0"/>
              </a:rPr>
              <a:t>5</a:t>
            </a:r>
            <a:r>
              <a:rPr lang="en-US" sz="2000" b="1" dirty="0" smtClean="0">
                <a:latin typeface="Calibri" pitchFamily="34" charset="0"/>
              </a:rPr>
              <a:t>.</a:t>
            </a:r>
            <a:r>
              <a:rPr lang="en-US" sz="2000" dirty="0" smtClean="0">
                <a:latin typeface="Calibri" pitchFamily="34" charset="0"/>
              </a:rPr>
              <a:t> </a:t>
            </a:r>
            <a:r>
              <a:rPr lang="tr-TR" sz="2000" dirty="0" smtClean="0">
                <a:latin typeface="Calibri" pitchFamily="34" charset="0"/>
              </a:rPr>
              <a:t>Mobil Gaz Bildirimi</a:t>
            </a:r>
            <a:endParaRPr lang="en-US" sz="2000" dirty="0">
              <a:latin typeface="Calibri" pitchFamily="34" charset="0"/>
            </a:endParaRPr>
          </a:p>
        </p:txBody>
      </p:sp>
      <p:sp>
        <p:nvSpPr>
          <p:cNvPr id="50" name="Text Box 180"/>
          <p:cNvSpPr txBox="1">
            <a:spLocks noChangeArrowheads="1"/>
          </p:cNvSpPr>
          <p:nvPr/>
        </p:nvSpPr>
        <p:spPr bwMode="auto">
          <a:xfrm>
            <a:off x="15985926" y="21135900"/>
            <a:ext cx="31538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000" b="1" dirty="0">
                <a:latin typeface="Calibri" pitchFamily="34" charset="0"/>
              </a:rPr>
              <a:t>Şekil </a:t>
            </a:r>
            <a:r>
              <a:rPr lang="tr-TR" sz="2000" b="1" dirty="0" smtClean="0">
                <a:latin typeface="Calibri" pitchFamily="34" charset="0"/>
              </a:rPr>
              <a:t>6</a:t>
            </a:r>
            <a:r>
              <a:rPr lang="en-US" sz="2000" b="1" dirty="0" smtClean="0">
                <a:latin typeface="Calibri" pitchFamily="34" charset="0"/>
              </a:rPr>
              <a:t>.</a:t>
            </a:r>
            <a:r>
              <a:rPr lang="en-US" sz="2000" dirty="0" smtClean="0">
                <a:latin typeface="Calibri" pitchFamily="34" charset="0"/>
              </a:rPr>
              <a:t> </a:t>
            </a:r>
            <a:r>
              <a:rPr lang="tr-TR" sz="2000" dirty="0" smtClean="0">
                <a:latin typeface="Calibri" pitchFamily="34" charset="0"/>
              </a:rPr>
              <a:t>Mobil Hırsız Bildirimi</a:t>
            </a:r>
            <a:endParaRPr lang="en-US" sz="2000" dirty="0">
              <a:latin typeface="Calibri" pitchFamily="34" charset="0"/>
            </a:endParaRPr>
          </a:p>
        </p:txBody>
      </p:sp>
      <p:pic>
        <p:nvPicPr>
          <p:cNvPr id="13" name="Resim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67268" y="21786678"/>
            <a:ext cx="4274218" cy="2821960"/>
          </a:xfrm>
          <a:prstGeom prst="rect">
            <a:avLst/>
          </a:prstGeom>
        </p:spPr>
      </p:pic>
      <p:sp>
        <p:nvSpPr>
          <p:cNvPr id="52" name="Text Box 180"/>
          <p:cNvSpPr txBox="1">
            <a:spLocks noChangeArrowheads="1"/>
          </p:cNvSpPr>
          <p:nvPr/>
        </p:nvSpPr>
        <p:spPr bwMode="auto">
          <a:xfrm>
            <a:off x="11597899" y="24608638"/>
            <a:ext cx="40129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000" b="1" dirty="0">
                <a:latin typeface="Calibri" pitchFamily="34" charset="0"/>
              </a:rPr>
              <a:t>Şekil </a:t>
            </a:r>
            <a:r>
              <a:rPr lang="tr-TR" sz="2000" b="1" dirty="0" smtClean="0">
                <a:latin typeface="Calibri" pitchFamily="34" charset="0"/>
              </a:rPr>
              <a:t>7</a:t>
            </a:r>
            <a:r>
              <a:rPr lang="en-US" sz="2000" b="1" dirty="0" smtClean="0">
                <a:latin typeface="Calibri" pitchFamily="34" charset="0"/>
              </a:rPr>
              <a:t>.</a:t>
            </a:r>
            <a:r>
              <a:rPr lang="en-US" sz="2000" dirty="0" smtClean="0">
                <a:latin typeface="Calibri" pitchFamily="34" charset="0"/>
              </a:rPr>
              <a:t> </a:t>
            </a:r>
            <a:r>
              <a:rPr lang="tr-TR" sz="2000" dirty="0">
                <a:latin typeface="Calibri" pitchFamily="34" charset="0"/>
              </a:rPr>
              <a:t>Veri Tabanı (thingspeak.com)</a:t>
            </a:r>
            <a:endParaRPr lang="en-US" sz="2000" dirty="0">
              <a:latin typeface="Calibri" pitchFamily="34" charset="0"/>
            </a:endParaRPr>
          </a:p>
        </p:txBody>
      </p:sp>
      <p:pic>
        <p:nvPicPr>
          <p:cNvPr id="14" name="Resim 1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262482" y="21789936"/>
            <a:ext cx="3758269" cy="2818702"/>
          </a:xfrm>
          <a:prstGeom prst="rect">
            <a:avLst/>
          </a:prstGeom>
        </p:spPr>
      </p:pic>
      <p:sp>
        <p:nvSpPr>
          <p:cNvPr id="54" name="Text Box 180"/>
          <p:cNvSpPr txBox="1">
            <a:spLocks noChangeArrowheads="1"/>
          </p:cNvSpPr>
          <p:nvPr/>
        </p:nvSpPr>
        <p:spPr bwMode="auto">
          <a:xfrm>
            <a:off x="15809246" y="24608638"/>
            <a:ext cx="46647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tr-TR" sz="2000" b="1" dirty="0">
                <a:latin typeface="Calibri" pitchFamily="34" charset="0"/>
              </a:rPr>
              <a:t>Şekil </a:t>
            </a:r>
            <a:r>
              <a:rPr lang="tr-TR" sz="2000" b="1" dirty="0" smtClean="0">
                <a:latin typeface="Calibri" pitchFamily="34" charset="0"/>
              </a:rPr>
              <a:t>8</a:t>
            </a:r>
            <a:r>
              <a:rPr lang="en-US" sz="2000" b="1" dirty="0" smtClean="0">
                <a:latin typeface="Calibri" pitchFamily="34" charset="0"/>
              </a:rPr>
              <a:t>.</a:t>
            </a:r>
            <a:r>
              <a:rPr lang="en-US" sz="2000" dirty="0" smtClean="0">
                <a:latin typeface="Calibri" pitchFamily="34" charset="0"/>
              </a:rPr>
              <a:t> </a:t>
            </a:r>
            <a:r>
              <a:rPr lang="tr-TR" sz="2000" dirty="0" smtClean="0">
                <a:latin typeface="Calibri" pitchFamily="34" charset="0"/>
              </a:rPr>
              <a:t>Bağlantıların </a:t>
            </a:r>
            <a:r>
              <a:rPr lang="tr-TR" sz="2000" dirty="0" err="1" smtClean="0">
                <a:latin typeface="Calibri" pitchFamily="34" charset="0"/>
              </a:rPr>
              <a:t>Arduino</a:t>
            </a:r>
            <a:r>
              <a:rPr lang="tr-TR" sz="2000" dirty="0" smtClean="0">
                <a:latin typeface="Calibri" pitchFamily="34" charset="0"/>
              </a:rPr>
              <a:t> Kısmı (Plaket)</a:t>
            </a:r>
            <a:endParaRPr lang="en-US" sz="2000" dirty="0">
              <a:latin typeface="Calibri" pitchFamily="34" charset="0"/>
            </a:endParaRPr>
          </a:p>
        </p:txBody>
      </p:sp>
    </p:spTree>
    <p:extLst>
      <p:ext uri="{BB962C8B-B14F-4D97-AF65-F5344CB8AC3E}">
        <p14:creationId xmlns:p14="http://schemas.microsoft.com/office/powerpoint/2010/main" val="3236604050"/>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267</TotalTime>
  <Words>92</Words>
  <Application>Microsoft Office PowerPoint</Application>
  <PresentationFormat>Özel</PresentationFormat>
  <Paragraphs>90</Paragraphs>
  <Slides>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Calibri</vt:lpstr>
      <vt:lpstr>Century Gothic</vt:lpstr>
      <vt:lpstr>Wingdings 3</vt:lpstr>
      <vt:lpstr>Duman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nurdan</dc:creator>
  <cp:lastModifiedBy>Hasan Sevinçtekin</cp:lastModifiedBy>
  <cp:revision>36</cp:revision>
  <dcterms:created xsi:type="dcterms:W3CDTF">2015-05-25T13:53:13Z</dcterms:created>
  <dcterms:modified xsi:type="dcterms:W3CDTF">2019-06-18T11:34:29Z</dcterms:modified>
</cp:coreProperties>
</file>