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21" r:id="rId2"/>
    <p:sldId id="325" r:id="rId3"/>
    <p:sldId id="330" r:id="rId4"/>
    <p:sldId id="334" r:id="rId5"/>
    <p:sldId id="328" r:id="rId6"/>
    <p:sldId id="335" r:id="rId7"/>
    <p:sldId id="329" r:id="rId8"/>
    <p:sldId id="331" r:id="rId9"/>
    <p:sldId id="332" r:id="rId10"/>
    <p:sldId id="333" r:id="rId11"/>
    <p:sldId id="327" r:id="rId12"/>
    <p:sldId id="322" r:id="rId13"/>
    <p:sldId id="32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hmet" initials="m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7D"/>
    <a:srgbClr val="CB1B4A"/>
    <a:srgbClr val="FCB414"/>
    <a:srgbClr val="282F39"/>
    <a:srgbClr val="074D67"/>
    <a:srgbClr val="42AFB6"/>
    <a:srgbClr val="C2C92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441" autoAdjust="0"/>
    <p:restoredTop sz="94669" autoAdjust="0"/>
  </p:normalViewPr>
  <p:slideViewPr>
    <p:cSldViewPr snapToGrid="0">
      <p:cViewPr varScale="1">
        <p:scale>
          <a:sx n="69" d="100"/>
          <a:sy n="69" d="100"/>
        </p:scale>
        <p:origin x="-67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D51AB-0BA2-457D-89DF-3609284CB403}" type="datetimeFigureOut">
              <a:rPr lang="en-US" smtClean="0"/>
              <a:pPr/>
              <a:t>4/24/2020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4FF79-2F07-4E9F-8B84-1A18C62B99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58700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24/04/2020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24/04/2020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24/04/2020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24/04/2020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24/04/2020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24/04/2020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24/04/2020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24/04/2020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24/04/2020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24/04/2020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24/04/2020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pPr/>
              <a:t>24/04/2020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5823487" y="4083578"/>
            <a:ext cx="46636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VOCA.JS</a:t>
            </a:r>
            <a:endParaRPr kumimoji="0" lang="en-US" sz="80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5A2526FD-EB2E-471E-AC42-C8E532AA5BC3}"/>
              </a:ext>
            </a:extLst>
          </p:cNvPr>
          <p:cNvGrpSpPr/>
          <p:nvPr/>
        </p:nvGrpSpPr>
        <p:grpSpPr>
          <a:xfrm>
            <a:off x="1483376" y="-41132"/>
            <a:ext cx="9419410" cy="4953542"/>
            <a:chOff x="1483376" y="-41132"/>
            <a:chExt cx="9419410" cy="4953542"/>
          </a:xfrm>
        </p:grpSpPr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1E86588C-F5E3-4817-8552-6D3332A56E63}"/>
                </a:ext>
              </a:extLst>
            </p:cNvPr>
            <p:cNvCxnSpPr>
              <a:cxnSpLocks/>
            </p:cNvCxnSpPr>
            <p:nvPr/>
          </p:nvCxnSpPr>
          <p:spPr>
            <a:xfrm>
              <a:off x="4491416" y="0"/>
              <a:ext cx="0" cy="2274387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E1066A9F-64AE-4E5E-ACEE-7BFBCAE6518C}"/>
                </a:ext>
              </a:extLst>
            </p:cNvPr>
            <p:cNvGrpSpPr/>
            <p:nvPr/>
          </p:nvGrpSpPr>
          <p:grpSpPr>
            <a:xfrm>
              <a:off x="1483376" y="0"/>
              <a:ext cx="1077358" cy="2984211"/>
              <a:chOff x="984760" y="274320"/>
              <a:chExt cx="1077358" cy="2984211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="" xmlns:a16="http://schemas.microsoft.com/office/drawing/2014/main" id="{4A8B7D09-CCCB-41E2-8742-A3BB533C4FBB}"/>
                  </a:ext>
                </a:extLst>
              </p:cNvPr>
              <p:cNvGrpSpPr/>
              <p:nvPr/>
            </p:nvGrpSpPr>
            <p:grpSpPr>
              <a:xfrm>
                <a:off x="984760" y="1467868"/>
                <a:ext cx="1077358" cy="1790663"/>
                <a:chOff x="10268256" y="991107"/>
                <a:chExt cx="1077358" cy="1790663"/>
              </a:xfrm>
            </p:grpSpPr>
            <p:sp>
              <p:nvSpPr>
                <p:cNvPr id="114" name="Freeform 5">
                  <a:extLst>
                    <a:ext uri="{FF2B5EF4-FFF2-40B4-BE49-F238E27FC236}">
                      <a16:creationId xmlns="" xmlns:a16="http://schemas.microsoft.com/office/drawing/2014/main" id="{1E5C5691-723F-4A70-B2E5-F3CC76ED87F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268256" y="991107"/>
                  <a:ext cx="1077358" cy="1790663"/>
                </a:xfrm>
                <a:custGeom>
                  <a:avLst/>
                  <a:gdLst>
                    <a:gd name="T0" fmla="*/ 674 w 750"/>
                    <a:gd name="T1" fmla="*/ 602 h 1237"/>
                    <a:gd name="T2" fmla="*/ 750 w 750"/>
                    <a:gd name="T3" fmla="*/ 376 h 1237"/>
                    <a:gd name="T4" fmla="*/ 638 w 750"/>
                    <a:gd name="T5" fmla="*/ 110 h 1237"/>
                    <a:gd name="T6" fmla="*/ 370 w 750"/>
                    <a:gd name="T7" fmla="*/ 2 h 1237"/>
                    <a:gd name="T8" fmla="*/ 110 w 750"/>
                    <a:gd name="T9" fmla="*/ 112 h 1237"/>
                    <a:gd name="T10" fmla="*/ 1 w 750"/>
                    <a:gd name="T11" fmla="*/ 373 h 1237"/>
                    <a:gd name="T12" fmla="*/ 77 w 750"/>
                    <a:gd name="T13" fmla="*/ 603 h 1237"/>
                    <a:gd name="T14" fmla="*/ 205 w 750"/>
                    <a:gd name="T15" fmla="*/ 976 h 1237"/>
                    <a:gd name="T16" fmla="*/ 205 w 750"/>
                    <a:gd name="T17" fmla="*/ 1120 h 1237"/>
                    <a:gd name="T18" fmla="*/ 321 w 750"/>
                    <a:gd name="T19" fmla="*/ 1237 h 1237"/>
                    <a:gd name="T20" fmla="*/ 430 w 750"/>
                    <a:gd name="T21" fmla="*/ 1237 h 1237"/>
                    <a:gd name="T22" fmla="*/ 546 w 750"/>
                    <a:gd name="T23" fmla="*/ 1120 h 1237"/>
                    <a:gd name="T24" fmla="*/ 546 w 750"/>
                    <a:gd name="T25" fmla="*/ 976 h 1237"/>
                    <a:gd name="T26" fmla="*/ 674 w 750"/>
                    <a:gd name="T27" fmla="*/ 602 h 1237"/>
                    <a:gd name="T28" fmla="*/ 116 w 750"/>
                    <a:gd name="T29" fmla="*/ 574 h 1237"/>
                    <a:gd name="T30" fmla="*/ 49 w 750"/>
                    <a:gd name="T31" fmla="*/ 373 h 1237"/>
                    <a:gd name="T32" fmla="*/ 371 w 750"/>
                    <a:gd name="T33" fmla="*/ 50 h 1237"/>
                    <a:gd name="T34" fmla="*/ 605 w 750"/>
                    <a:gd name="T35" fmla="*/ 144 h 1237"/>
                    <a:gd name="T36" fmla="*/ 702 w 750"/>
                    <a:gd name="T37" fmla="*/ 376 h 1237"/>
                    <a:gd name="T38" fmla="*/ 636 w 750"/>
                    <a:gd name="T39" fmla="*/ 573 h 1237"/>
                    <a:gd name="T40" fmla="*/ 498 w 750"/>
                    <a:gd name="T41" fmla="*/ 967 h 1237"/>
                    <a:gd name="T42" fmla="*/ 253 w 750"/>
                    <a:gd name="T43" fmla="*/ 967 h 1237"/>
                    <a:gd name="T44" fmla="*/ 116 w 750"/>
                    <a:gd name="T45" fmla="*/ 574 h 1237"/>
                    <a:gd name="T46" fmla="*/ 253 w 750"/>
                    <a:gd name="T47" fmla="*/ 1104 h 1237"/>
                    <a:gd name="T48" fmla="*/ 253 w 750"/>
                    <a:gd name="T49" fmla="*/ 1085 h 1237"/>
                    <a:gd name="T50" fmla="*/ 498 w 750"/>
                    <a:gd name="T51" fmla="*/ 1113 h 1237"/>
                    <a:gd name="T52" fmla="*/ 498 w 750"/>
                    <a:gd name="T53" fmla="*/ 1120 h 1237"/>
                    <a:gd name="T54" fmla="*/ 497 w 750"/>
                    <a:gd name="T55" fmla="*/ 1132 h 1237"/>
                    <a:gd name="T56" fmla="*/ 253 w 750"/>
                    <a:gd name="T57" fmla="*/ 1104 h 1237"/>
                    <a:gd name="T58" fmla="*/ 253 w 750"/>
                    <a:gd name="T59" fmla="*/ 1036 h 1237"/>
                    <a:gd name="T60" fmla="*/ 253 w 750"/>
                    <a:gd name="T61" fmla="*/ 1015 h 1237"/>
                    <a:gd name="T62" fmla="*/ 498 w 750"/>
                    <a:gd name="T63" fmla="*/ 1015 h 1237"/>
                    <a:gd name="T64" fmla="*/ 498 w 750"/>
                    <a:gd name="T65" fmla="*/ 1064 h 1237"/>
                    <a:gd name="T66" fmla="*/ 253 w 750"/>
                    <a:gd name="T67" fmla="*/ 1036 h 1237"/>
                    <a:gd name="T68" fmla="*/ 321 w 750"/>
                    <a:gd name="T69" fmla="*/ 1189 h 1237"/>
                    <a:gd name="T70" fmla="*/ 262 w 750"/>
                    <a:gd name="T71" fmla="*/ 1153 h 1237"/>
                    <a:gd name="T72" fmla="*/ 468 w 750"/>
                    <a:gd name="T73" fmla="*/ 1177 h 1237"/>
                    <a:gd name="T74" fmla="*/ 430 w 750"/>
                    <a:gd name="T75" fmla="*/ 1189 h 1237"/>
                    <a:gd name="T76" fmla="*/ 321 w 750"/>
                    <a:gd name="T77" fmla="*/ 1189 h 1237"/>
                    <a:gd name="T78" fmla="*/ 321 w 750"/>
                    <a:gd name="T79" fmla="*/ 1189 h 1237"/>
                    <a:gd name="T80" fmla="*/ 321 w 750"/>
                    <a:gd name="T81" fmla="*/ 1189 h 1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50" h="1237">
                      <a:moveTo>
                        <a:pt x="674" y="602"/>
                      </a:moveTo>
                      <a:cubicBezTo>
                        <a:pt x="724" y="537"/>
                        <a:pt x="750" y="459"/>
                        <a:pt x="750" y="376"/>
                      </a:cubicBezTo>
                      <a:cubicBezTo>
                        <a:pt x="750" y="275"/>
                        <a:pt x="710" y="180"/>
                        <a:pt x="638" y="110"/>
                      </a:cubicBezTo>
                      <a:cubicBezTo>
                        <a:pt x="566" y="39"/>
                        <a:pt x="471" y="0"/>
                        <a:pt x="370" y="2"/>
                      </a:cubicBezTo>
                      <a:cubicBezTo>
                        <a:pt x="272" y="3"/>
                        <a:pt x="180" y="42"/>
                        <a:pt x="110" y="112"/>
                      </a:cubicBezTo>
                      <a:cubicBezTo>
                        <a:pt x="41" y="182"/>
                        <a:pt x="2" y="275"/>
                        <a:pt x="1" y="373"/>
                      </a:cubicBezTo>
                      <a:cubicBezTo>
                        <a:pt x="0" y="457"/>
                        <a:pt x="27" y="536"/>
                        <a:pt x="77" y="603"/>
                      </a:cubicBezTo>
                      <a:cubicBezTo>
                        <a:pt x="160" y="711"/>
                        <a:pt x="205" y="843"/>
                        <a:pt x="205" y="976"/>
                      </a:cubicBezTo>
                      <a:cubicBezTo>
                        <a:pt x="205" y="1120"/>
                        <a:pt x="205" y="1120"/>
                        <a:pt x="205" y="1120"/>
                      </a:cubicBezTo>
                      <a:cubicBezTo>
                        <a:pt x="205" y="1185"/>
                        <a:pt x="257" y="1237"/>
                        <a:pt x="321" y="1237"/>
                      </a:cubicBezTo>
                      <a:cubicBezTo>
                        <a:pt x="430" y="1237"/>
                        <a:pt x="430" y="1237"/>
                        <a:pt x="430" y="1237"/>
                      </a:cubicBezTo>
                      <a:cubicBezTo>
                        <a:pt x="494" y="1237"/>
                        <a:pt x="546" y="1185"/>
                        <a:pt x="546" y="1120"/>
                      </a:cubicBezTo>
                      <a:cubicBezTo>
                        <a:pt x="546" y="976"/>
                        <a:pt x="546" y="976"/>
                        <a:pt x="546" y="976"/>
                      </a:cubicBezTo>
                      <a:cubicBezTo>
                        <a:pt x="546" y="842"/>
                        <a:pt x="590" y="713"/>
                        <a:pt x="674" y="602"/>
                      </a:cubicBezTo>
                      <a:close/>
                      <a:moveTo>
                        <a:pt x="116" y="574"/>
                      </a:moveTo>
                      <a:cubicBezTo>
                        <a:pt x="71" y="516"/>
                        <a:pt x="48" y="446"/>
                        <a:pt x="49" y="373"/>
                      </a:cubicBezTo>
                      <a:cubicBezTo>
                        <a:pt x="51" y="197"/>
                        <a:pt x="195" y="52"/>
                        <a:pt x="371" y="50"/>
                      </a:cubicBezTo>
                      <a:cubicBezTo>
                        <a:pt x="459" y="49"/>
                        <a:pt x="542" y="82"/>
                        <a:pt x="605" y="144"/>
                      </a:cubicBezTo>
                      <a:cubicBezTo>
                        <a:pt x="667" y="206"/>
                        <a:pt x="702" y="288"/>
                        <a:pt x="702" y="376"/>
                      </a:cubicBezTo>
                      <a:cubicBezTo>
                        <a:pt x="702" y="448"/>
                        <a:pt x="679" y="516"/>
                        <a:pt x="636" y="573"/>
                      </a:cubicBezTo>
                      <a:cubicBezTo>
                        <a:pt x="547" y="690"/>
                        <a:pt x="500" y="825"/>
                        <a:pt x="498" y="967"/>
                      </a:cubicBezTo>
                      <a:cubicBezTo>
                        <a:pt x="253" y="967"/>
                        <a:pt x="253" y="967"/>
                        <a:pt x="253" y="967"/>
                      </a:cubicBezTo>
                      <a:cubicBezTo>
                        <a:pt x="251" y="827"/>
                        <a:pt x="202" y="688"/>
                        <a:pt x="116" y="574"/>
                      </a:cubicBezTo>
                      <a:close/>
                      <a:moveTo>
                        <a:pt x="253" y="1104"/>
                      </a:moveTo>
                      <a:cubicBezTo>
                        <a:pt x="253" y="1085"/>
                        <a:pt x="253" y="1085"/>
                        <a:pt x="253" y="1085"/>
                      </a:cubicBezTo>
                      <a:cubicBezTo>
                        <a:pt x="498" y="1113"/>
                        <a:pt x="498" y="1113"/>
                        <a:pt x="498" y="1113"/>
                      </a:cubicBezTo>
                      <a:cubicBezTo>
                        <a:pt x="498" y="1120"/>
                        <a:pt x="498" y="1120"/>
                        <a:pt x="498" y="1120"/>
                      </a:cubicBezTo>
                      <a:cubicBezTo>
                        <a:pt x="498" y="1124"/>
                        <a:pt x="498" y="1128"/>
                        <a:pt x="497" y="1132"/>
                      </a:cubicBezTo>
                      <a:lnTo>
                        <a:pt x="253" y="1104"/>
                      </a:lnTo>
                      <a:close/>
                      <a:moveTo>
                        <a:pt x="253" y="1036"/>
                      </a:moveTo>
                      <a:cubicBezTo>
                        <a:pt x="253" y="1015"/>
                        <a:pt x="253" y="1015"/>
                        <a:pt x="253" y="1015"/>
                      </a:cubicBezTo>
                      <a:cubicBezTo>
                        <a:pt x="498" y="1015"/>
                        <a:pt x="498" y="1015"/>
                        <a:pt x="498" y="1015"/>
                      </a:cubicBezTo>
                      <a:cubicBezTo>
                        <a:pt x="498" y="1064"/>
                        <a:pt x="498" y="1064"/>
                        <a:pt x="498" y="1064"/>
                      </a:cubicBezTo>
                      <a:lnTo>
                        <a:pt x="253" y="1036"/>
                      </a:lnTo>
                      <a:close/>
                      <a:moveTo>
                        <a:pt x="321" y="1189"/>
                      </a:moveTo>
                      <a:cubicBezTo>
                        <a:pt x="296" y="1189"/>
                        <a:pt x="273" y="1174"/>
                        <a:pt x="262" y="1153"/>
                      </a:cubicBezTo>
                      <a:cubicBezTo>
                        <a:pt x="468" y="1177"/>
                        <a:pt x="468" y="1177"/>
                        <a:pt x="468" y="1177"/>
                      </a:cubicBezTo>
                      <a:cubicBezTo>
                        <a:pt x="457" y="1184"/>
                        <a:pt x="444" y="1189"/>
                        <a:pt x="430" y="1189"/>
                      </a:cubicBezTo>
                      <a:lnTo>
                        <a:pt x="321" y="1189"/>
                      </a:lnTo>
                      <a:close/>
                      <a:moveTo>
                        <a:pt x="321" y="1189"/>
                      </a:moveTo>
                      <a:cubicBezTo>
                        <a:pt x="321" y="1189"/>
                        <a:pt x="321" y="1189"/>
                        <a:pt x="321" y="1189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A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Freeform 6">
                  <a:extLst>
                    <a:ext uri="{FF2B5EF4-FFF2-40B4-BE49-F238E27FC236}">
                      <a16:creationId xmlns="" xmlns:a16="http://schemas.microsoft.com/office/drawing/2014/main" id="{A31F1ABC-F007-43DC-BA06-1AEB599D747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1144278" y="2144889"/>
                  <a:ext cx="76425" cy="129842"/>
                </a:xfrm>
                <a:custGeom>
                  <a:avLst/>
                  <a:gdLst>
                    <a:gd name="T0" fmla="*/ 51 w 53"/>
                    <a:gd name="T1" fmla="*/ 62 h 90"/>
                    <a:gd name="T2" fmla="*/ 48 w 53"/>
                    <a:gd name="T3" fmla="*/ 24 h 90"/>
                    <a:gd name="T4" fmla="*/ 25 w 53"/>
                    <a:gd name="T5" fmla="*/ 0 h 90"/>
                    <a:gd name="T6" fmla="*/ 0 w 53"/>
                    <a:gd name="T7" fmla="*/ 23 h 90"/>
                    <a:gd name="T8" fmla="*/ 4 w 53"/>
                    <a:gd name="T9" fmla="*/ 69 h 90"/>
                    <a:gd name="T10" fmla="*/ 27 w 53"/>
                    <a:gd name="T11" fmla="*/ 90 h 90"/>
                    <a:gd name="T12" fmla="*/ 31 w 53"/>
                    <a:gd name="T13" fmla="*/ 90 h 90"/>
                    <a:gd name="T14" fmla="*/ 51 w 53"/>
                    <a:gd name="T15" fmla="*/ 62 h 90"/>
                    <a:gd name="T16" fmla="*/ 51 w 53"/>
                    <a:gd name="T17" fmla="*/ 62 h 90"/>
                    <a:gd name="T18" fmla="*/ 51 w 53"/>
                    <a:gd name="T19" fmla="*/ 62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" h="90">
                      <a:moveTo>
                        <a:pt x="51" y="62"/>
                      </a:moveTo>
                      <a:cubicBezTo>
                        <a:pt x="49" y="50"/>
                        <a:pt x="48" y="37"/>
                        <a:pt x="48" y="24"/>
                      </a:cubicBezTo>
                      <a:cubicBezTo>
                        <a:pt x="49" y="11"/>
                        <a:pt x="38" y="0"/>
                        <a:pt x="25" y="0"/>
                      </a:cubicBezTo>
                      <a:cubicBezTo>
                        <a:pt x="11" y="0"/>
                        <a:pt x="1" y="10"/>
                        <a:pt x="0" y="23"/>
                      </a:cubicBezTo>
                      <a:cubicBezTo>
                        <a:pt x="0" y="39"/>
                        <a:pt x="1" y="54"/>
                        <a:pt x="4" y="69"/>
                      </a:cubicBezTo>
                      <a:cubicBezTo>
                        <a:pt x="5" y="81"/>
                        <a:pt x="16" y="90"/>
                        <a:pt x="27" y="90"/>
                      </a:cubicBezTo>
                      <a:cubicBezTo>
                        <a:pt x="28" y="90"/>
                        <a:pt x="30" y="90"/>
                        <a:pt x="31" y="90"/>
                      </a:cubicBezTo>
                      <a:cubicBezTo>
                        <a:pt x="44" y="88"/>
                        <a:pt x="53" y="75"/>
                        <a:pt x="51" y="62"/>
                      </a:cubicBezTo>
                      <a:close/>
                      <a:moveTo>
                        <a:pt x="51" y="62"/>
                      </a:moveTo>
                      <a:cubicBezTo>
                        <a:pt x="51" y="62"/>
                        <a:pt x="51" y="62"/>
                        <a:pt x="51" y="62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Freeform 7">
                  <a:extLst>
                    <a:ext uri="{FF2B5EF4-FFF2-40B4-BE49-F238E27FC236}">
                      <a16:creationId xmlns="" xmlns:a16="http://schemas.microsoft.com/office/drawing/2014/main" id="{C7CB8647-0116-47CE-8E7B-04906187182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905961" y="1656750"/>
                  <a:ext cx="276940" cy="444584"/>
                </a:xfrm>
                <a:custGeom>
                  <a:avLst/>
                  <a:gdLst>
                    <a:gd name="T0" fmla="*/ 166 w 193"/>
                    <a:gd name="T1" fmla="*/ 307 h 307"/>
                    <a:gd name="T2" fmla="*/ 174 w 193"/>
                    <a:gd name="T3" fmla="*/ 306 h 307"/>
                    <a:gd name="T4" fmla="*/ 189 w 193"/>
                    <a:gd name="T5" fmla="*/ 275 h 307"/>
                    <a:gd name="T6" fmla="*/ 71 w 193"/>
                    <a:gd name="T7" fmla="*/ 51 h 307"/>
                    <a:gd name="T8" fmla="*/ 49 w 193"/>
                    <a:gd name="T9" fmla="*/ 16 h 307"/>
                    <a:gd name="T10" fmla="*/ 16 w 193"/>
                    <a:gd name="T11" fmla="*/ 6 h 307"/>
                    <a:gd name="T12" fmla="*/ 6 w 193"/>
                    <a:gd name="T13" fmla="*/ 38 h 307"/>
                    <a:gd name="T14" fmla="*/ 33 w 193"/>
                    <a:gd name="T15" fmla="*/ 80 h 307"/>
                    <a:gd name="T16" fmla="*/ 143 w 193"/>
                    <a:gd name="T17" fmla="*/ 290 h 307"/>
                    <a:gd name="T18" fmla="*/ 166 w 193"/>
                    <a:gd name="T19" fmla="*/ 307 h 307"/>
                    <a:gd name="T20" fmla="*/ 166 w 193"/>
                    <a:gd name="T21" fmla="*/ 307 h 307"/>
                    <a:gd name="T22" fmla="*/ 166 w 193"/>
                    <a:gd name="T23" fmla="*/ 307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3" h="307">
                      <a:moveTo>
                        <a:pt x="166" y="307"/>
                      </a:moveTo>
                      <a:cubicBezTo>
                        <a:pt x="169" y="307"/>
                        <a:pt x="171" y="306"/>
                        <a:pt x="174" y="306"/>
                      </a:cubicBezTo>
                      <a:cubicBezTo>
                        <a:pt x="186" y="301"/>
                        <a:pt x="193" y="288"/>
                        <a:pt x="189" y="275"/>
                      </a:cubicBezTo>
                      <a:cubicBezTo>
                        <a:pt x="162" y="194"/>
                        <a:pt x="123" y="119"/>
                        <a:pt x="71" y="51"/>
                      </a:cubicBezTo>
                      <a:cubicBezTo>
                        <a:pt x="63" y="40"/>
                        <a:pt x="55" y="28"/>
                        <a:pt x="49" y="16"/>
                      </a:cubicBezTo>
                      <a:cubicBezTo>
                        <a:pt x="43" y="4"/>
                        <a:pt x="28" y="0"/>
                        <a:pt x="16" y="6"/>
                      </a:cubicBezTo>
                      <a:cubicBezTo>
                        <a:pt x="5" y="12"/>
                        <a:pt x="0" y="26"/>
                        <a:pt x="6" y="38"/>
                      </a:cubicBezTo>
                      <a:cubicBezTo>
                        <a:pt x="14" y="53"/>
                        <a:pt x="23" y="67"/>
                        <a:pt x="33" y="80"/>
                      </a:cubicBezTo>
                      <a:cubicBezTo>
                        <a:pt x="81" y="144"/>
                        <a:pt x="119" y="215"/>
                        <a:pt x="143" y="290"/>
                      </a:cubicBezTo>
                      <a:cubicBezTo>
                        <a:pt x="147" y="300"/>
                        <a:pt x="156" y="307"/>
                        <a:pt x="166" y="307"/>
                      </a:cubicBezTo>
                      <a:close/>
                      <a:moveTo>
                        <a:pt x="166" y="307"/>
                      </a:moveTo>
                      <a:cubicBezTo>
                        <a:pt x="166" y="307"/>
                        <a:pt x="166" y="307"/>
                        <a:pt x="166" y="307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Freeform 8">
                  <a:extLst>
                    <a:ext uri="{FF2B5EF4-FFF2-40B4-BE49-F238E27FC236}">
                      <a16:creationId xmlns="" xmlns:a16="http://schemas.microsoft.com/office/drawing/2014/main" id="{EF2B3790-56B5-47D0-A690-53E8E27DDC7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418642" y="1972315"/>
                  <a:ext cx="124090" cy="153674"/>
                </a:xfrm>
                <a:custGeom>
                  <a:avLst/>
                  <a:gdLst>
                    <a:gd name="T0" fmla="*/ 69 w 86"/>
                    <a:gd name="T1" fmla="*/ 5 h 106"/>
                    <a:gd name="T2" fmla="*/ 37 w 86"/>
                    <a:gd name="T3" fmla="*/ 18 h 106"/>
                    <a:gd name="T4" fmla="*/ 8 w 86"/>
                    <a:gd name="T5" fmla="*/ 68 h 106"/>
                    <a:gd name="T6" fmla="*/ 12 w 86"/>
                    <a:gd name="T7" fmla="*/ 102 h 106"/>
                    <a:gd name="T8" fmla="*/ 27 w 86"/>
                    <a:gd name="T9" fmla="*/ 106 h 106"/>
                    <a:gd name="T10" fmla="*/ 46 w 86"/>
                    <a:gd name="T11" fmla="*/ 97 h 106"/>
                    <a:gd name="T12" fmla="*/ 81 w 86"/>
                    <a:gd name="T13" fmla="*/ 37 h 106"/>
                    <a:gd name="T14" fmla="*/ 69 w 86"/>
                    <a:gd name="T15" fmla="*/ 5 h 106"/>
                    <a:gd name="T16" fmla="*/ 69 w 86"/>
                    <a:gd name="T17" fmla="*/ 5 h 106"/>
                    <a:gd name="T18" fmla="*/ 69 w 86"/>
                    <a:gd name="T19" fmla="*/ 5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" h="106">
                      <a:moveTo>
                        <a:pt x="69" y="5"/>
                      </a:moveTo>
                      <a:cubicBezTo>
                        <a:pt x="56" y="0"/>
                        <a:pt x="42" y="6"/>
                        <a:pt x="37" y="18"/>
                      </a:cubicBezTo>
                      <a:cubicBezTo>
                        <a:pt x="29" y="36"/>
                        <a:pt x="20" y="52"/>
                        <a:pt x="8" y="68"/>
                      </a:cubicBezTo>
                      <a:cubicBezTo>
                        <a:pt x="0" y="79"/>
                        <a:pt x="2" y="94"/>
                        <a:pt x="12" y="102"/>
                      </a:cubicBezTo>
                      <a:cubicBezTo>
                        <a:pt x="17" y="105"/>
                        <a:pt x="22" y="106"/>
                        <a:pt x="27" y="106"/>
                      </a:cubicBezTo>
                      <a:cubicBezTo>
                        <a:pt x="34" y="106"/>
                        <a:pt x="41" y="103"/>
                        <a:pt x="46" y="97"/>
                      </a:cubicBezTo>
                      <a:cubicBezTo>
                        <a:pt x="60" y="78"/>
                        <a:pt x="72" y="58"/>
                        <a:pt x="81" y="37"/>
                      </a:cubicBezTo>
                      <a:cubicBezTo>
                        <a:pt x="86" y="25"/>
                        <a:pt x="81" y="11"/>
                        <a:pt x="69" y="5"/>
                      </a:cubicBezTo>
                      <a:close/>
                      <a:moveTo>
                        <a:pt x="69" y="5"/>
                      </a:moveTo>
                      <a:cubicBezTo>
                        <a:pt x="69" y="5"/>
                        <a:pt x="69" y="5"/>
                        <a:pt x="69" y="5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Freeform 9">
                  <a:extLst>
                    <a:ext uri="{FF2B5EF4-FFF2-40B4-BE49-F238E27FC236}">
                      <a16:creationId xmlns="" xmlns:a16="http://schemas.microsoft.com/office/drawing/2014/main" id="{92AB0F54-9032-48EB-97C3-9E93BCE235A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393167" y="2166256"/>
                  <a:ext cx="447872" cy="488139"/>
                </a:xfrm>
                <a:custGeom>
                  <a:avLst/>
                  <a:gdLst>
                    <a:gd name="T0" fmla="*/ 24 w 312"/>
                    <a:gd name="T1" fmla="*/ 48 h 337"/>
                    <a:gd name="T2" fmla="*/ 264 w 312"/>
                    <a:gd name="T3" fmla="*/ 288 h 337"/>
                    <a:gd name="T4" fmla="*/ 263 w 312"/>
                    <a:gd name="T5" fmla="*/ 311 h 337"/>
                    <a:gd name="T6" fmla="*/ 285 w 312"/>
                    <a:gd name="T7" fmla="*/ 337 h 337"/>
                    <a:gd name="T8" fmla="*/ 287 w 312"/>
                    <a:gd name="T9" fmla="*/ 337 h 337"/>
                    <a:gd name="T10" fmla="*/ 311 w 312"/>
                    <a:gd name="T11" fmla="*/ 315 h 337"/>
                    <a:gd name="T12" fmla="*/ 312 w 312"/>
                    <a:gd name="T13" fmla="*/ 288 h 337"/>
                    <a:gd name="T14" fmla="*/ 24 w 312"/>
                    <a:gd name="T15" fmla="*/ 0 h 337"/>
                    <a:gd name="T16" fmla="*/ 0 w 312"/>
                    <a:gd name="T17" fmla="*/ 24 h 337"/>
                    <a:gd name="T18" fmla="*/ 24 w 312"/>
                    <a:gd name="T19" fmla="*/ 48 h 337"/>
                    <a:gd name="T20" fmla="*/ 24 w 312"/>
                    <a:gd name="T21" fmla="*/ 48 h 337"/>
                    <a:gd name="T22" fmla="*/ 24 w 312"/>
                    <a:gd name="T23" fmla="*/ 48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2" h="337">
                      <a:moveTo>
                        <a:pt x="24" y="48"/>
                      </a:moveTo>
                      <a:cubicBezTo>
                        <a:pt x="157" y="48"/>
                        <a:pt x="264" y="156"/>
                        <a:pt x="264" y="288"/>
                      </a:cubicBezTo>
                      <a:cubicBezTo>
                        <a:pt x="264" y="296"/>
                        <a:pt x="264" y="303"/>
                        <a:pt x="263" y="311"/>
                      </a:cubicBezTo>
                      <a:cubicBezTo>
                        <a:pt x="262" y="324"/>
                        <a:pt x="272" y="336"/>
                        <a:pt x="285" y="337"/>
                      </a:cubicBezTo>
                      <a:cubicBezTo>
                        <a:pt x="286" y="337"/>
                        <a:pt x="287" y="337"/>
                        <a:pt x="287" y="337"/>
                      </a:cubicBezTo>
                      <a:cubicBezTo>
                        <a:pt x="300" y="337"/>
                        <a:pt x="310" y="328"/>
                        <a:pt x="311" y="315"/>
                      </a:cubicBezTo>
                      <a:cubicBezTo>
                        <a:pt x="312" y="306"/>
                        <a:pt x="312" y="297"/>
                        <a:pt x="312" y="288"/>
                      </a:cubicBezTo>
                      <a:cubicBezTo>
                        <a:pt x="312" y="129"/>
                        <a:pt x="183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lose/>
                      <a:moveTo>
                        <a:pt x="24" y="48"/>
                      </a:moveTo>
                      <a:cubicBezTo>
                        <a:pt x="24" y="48"/>
                        <a:pt x="24" y="48"/>
                        <a:pt x="24" y="48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32" name="Straight Connector 131">
                <a:extLst>
                  <a:ext uri="{FF2B5EF4-FFF2-40B4-BE49-F238E27FC236}">
                    <a16:creationId xmlns="" xmlns:a16="http://schemas.microsoft.com/office/drawing/2014/main" id="{65145EDD-D606-4347-8E4D-5BB67CFFAA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5412" y="274320"/>
                <a:ext cx="0" cy="1193548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="" xmlns:a16="http://schemas.microsoft.com/office/drawing/2014/main" id="{21FDD82B-5983-4FED-B454-26F3BE7A0B36}"/>
                </a:ext>
              </a:extLst>
            </p:cNvPr>
            <p:cNvGrpSpPr/>
            <p:nvPr/>
          </p:nvGrpSpPr>
          <p:grpSpPr>
            <a:xfrm>
              <a:off x="8183449" y="-41132"/>
              <a:ext cx="1077358" cy="3328855"/>
              <a:chOff x="7571708" y="-41132"/>
              <a:chExt cx="1077358" cy="3328855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="" xmlns:a16="http://schemas.microsoft.com/office/drawing/2014/main" id="{AF5E0922-C813-4C76-8DA2-AD2C928F8E53}"/>
                  </a:ext>
                </a:extLst>
              </p:cNvPr>
              <p:cNvGrpSpPr/>
              <p:nvPr/>
            </p:nvGrpSpPr>
            <p:grpSpPr>
              <a:xfrm>
                <a:off x="7571708" y="1497060"/>
                <a:ext cx="1077358" cy="1790663"/>
                <a:chOff x="10268256" y="991107"/>
                <a:chExt cx="1077358" cy="1790663"/>
              </a:xfrm>
            </p:grpSpPr>
            <p:sp>
              <p:nvSpPr>
                <p:cNvPr id="99" name="Freeform 5">
                  <a:extLst>
                    <a:ext uri="{FF2B5EF4-FFF2-40B4-BE49-F238E27FC236}">
                      <a16:creationId xmlns="" xmlns:a16="http://schemas.microsoft.com/office/drawing/2014/main" id="{2E86A7DD-7289-4817-BDDE-039F929FEF5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268256" y="991107"/>
                  <a:ext cx="1077358" cy="1790663"/>
                </a:xfrm>
                <a:custGeom>
                  <a:avLst/>
                  <a:gdLst>
                    <a:gd name="T0" fmla="*/ 674 w 750"/>
                    <a:gd name="T1" fmla="*/ 602 h 1237"/>
                    <a:gd name="T2" fmla="*/ 750 w 750"/>
                    <a:gd name="T3" fmla="*/ 376 h 1237"/>
                    <a:gd name="T4" fmla="*/ 638 w 750"/>
                    <a:gd name="T5" fmla="*/ 110 h 1237"/>
                    <a:gd name="T6" fmla="*/ 370 w 750"/>
                    <a:gd name="T7" fmla="*/ 2 h 1237"/>
                    <a:gd name="T8" fmla="*/ 110 w 750"/>
                    <a:gd name="T9" fmla="*/ 112 h 1237"/>
                    <a:gd name="T10" fmla="*/ 1 w 750"/>
                    <a:gd name="T11" fmla="*/ 373 h 1237"/>
                    <a:gd name="T12" fmla="*/ 77 w 750"/>
                    <a:gd name="T13" fmla="*/ 603 h 1237"/>
                    <a:gd name="T14" fmla="*/ 205 w 750"/>
                    <a:gd name="T15" fmla="*/ 976 h 1237"/>
                    <a:gd name="T16" fmla="*/ 205 w 750"/>
                    <a:gd name="T17" fmla="*/ 1120 h 1237"/>
                    <a:gd name="T18" fmla="*/ 321 w 750"/>
                    <a:gd name="T19" fmla="*/ 1237 h 1237"/>
                    <a:gd name="T20" fmla="*/ 430 w 750"/>
                    <a:gd name="T21" fmla="*/ 1237 h 1237"/>
                    <a:gd name="T22" fmla="*/ 546 w 750"/>
                    <a:gd name="T23" fmla="*/ 1120 h 1237"/>
                    <a:gd name="T24" fmla="*/ 546 w 750"/>
                    <a:gd name="T25" fmla="*/ 976 h 1237"/>
                    <a:gd name="T26" fmla="*/ 674 w 750"/>
                    <a:gd name="T27" fmla="*/ 602 h 1237"/>
                    <a:gd name="T28" fmla="*/ 116 w 750"/>
                    <a:gd name="T29" fmla="*/ 574 h 1237"/>
                    <a:gd name="T30" fmla="*/ 49 w 750"/>
                    <a:gd name="T31" fmla="*/ 373 h 1237"/>
                    <a:gd name="T32" fmla="*/ 371 w 750"/>
                    <a:gd name="T33" fmla="*/ 50 h 1237"/>
                    <a:gd name="T34" fmla="*/ 605 w 750"/>
                    <a:gd name="T35" fmla="*/ 144 h 1237"/>
                    <a:gd name="T36" fmla="*/ 702 w 750"/>
                    <a:gd name="T37" fmla="*/ 376 h 1237"/>
                    <a:gd name="T38" fmla="*/ 636 w 750"/>
                    <a:gd name="T39" fmla="*/ 573 h 1237"/>
                    <a:gd name="T40" fmla="*/ 498 w 750"/>
                    <a:gd name="T41" fmla="*/ 967 h 1237"/>
                    <a:gd name="T42" fmla="*/ 253 w 750"/>
                    <a:gd name="T43" fmla="*/ 967 h 1237"/>
                    <a:gd name="T44" fmla="*/ 116 w 750"/>
                    <a:gd name="T45" fmla="*/ 574 h 1237"/>
                    <a:gd name="T46" fmla="*/ 253 w 750"/>
                    <a:gd name="T47" fmla="*/ 1104 h 1237"/>
                    <a:gd name="T48" fmla="*/ 253 w 750"/>
                    <a:gd name="T49" fmla="*/ 1085 h 1237"/>
                    <a:gd name="T50" fmla="*/ 498 w 750"/>
                    <a:gd name="T51" fmla="*/ 1113 h 1237"/>
                    <a:gd name="T52" fmla="*/ 498 w 750"/>
                    <a:gd name="T53" fmla="*/ 1120 h 1237"/>
                    <a:gd name="T54" fmla="*/ 497 w 750"/>
                    <a:gd name="T55" fmla="*/ 1132 h 1237"/>
                    <a:gd name="T56" fmla="*/ 253 w 750"/>
                    <a:gd name="T57" fmla="*/ 1104 h 1237"/>
                    <a:gd name="T58" fmla="*/ 253 w 750"/>
                    <a:gd name="T59" fmla="*/ 1036 h 1237"/>
                    <a:gd name="T60" fmla="*/ 253 w 750"/>
                    <a:gd name="T61" fmla="*/ 1015 h 1237"/>
                    <a:gd name="T62" fmla="*/ 498 w 750"/>
                    <a:gd name="T63" fmla="*/ 1015 h 1237"/>
                    <a:gd name="T64" fmla="*/ 498 w 750"/>
                    <a:gd name="T65" fmla="*/ 1064 h 1237"/>
                    <a:gd name="T66" fmla="*/ 253 w 750"/>
                    <a:gd name="T67" fmla="*/ 1036 h 1237"/>
                    <a:gd name="T68" fmla="*/ 321 w 750"/>
                    <a:gd name="T69" fmla="*/ 1189 h 1237"/>
                    <a:gd name="T70" fmla="*/ 262 w 750"/>
                    <a:gd name="T71" fmla="*/ 1153 h 1237"/>
                    <a:gd name="T72" fmla="*/ 468 w 750"/>
                    <a:gd name="T73" fmla="*/ 1177 h 1237"/>
                    <a:gd name="T74" fmla="*/ 430 w 750"/>
                    <a:gd name="T75" fmla="*/ 1189 h 1237"/>
                    <a:gd name="T76" fmla="*/ 321 w 750"/>
                    <a:gd name="T77" fmla="*/ 1189 h 1237"/>
                    <a:gd name="T78" fmla="*/ 321 w 750"/>
                    <a:gd name="T79" fmla="*/ 1189 h 1237"/>
                    <a:gd name="T80" fmla="*/ 321 w 750"/>
                    <a:gd name="T81" fmla="*/ 1189 h 1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50" h="1237">
                      <a:moveTo>
                        <a:pt x="674" y="602"/>
                      </a:moveTo>
                      <a:cubicBezTo>
                        <a:pt x="724" y="537"/>
                        <a:pt x="750" y="459"/>
                        <a:pt x="750" y="376"/>
                      </a:cubicBezTo>
                      <a:cubicBezTo>
                        <a:pt x="750" y="275"/>
                        <a:pt x="710" y="180"/>
                        <a:pt x="638" y="110"/>
                      </a:cubicBezTo>
                      <a:cubicBezTo>
                        <a:pt x="566" y="39"/>
                        <a:pt x="471" y="0"/>
                        <a:pt x="370" y="2"/>
                      </a:cubicBezTo>
                      <a:cubicBezTo>
                        <a:pt x="272" y="3"/>
                        <a:pt x="180" y="42"/>
                        <a:pt x="110" y="112"/>
                      </a:cubicBezTo>
                      <a:cubicBezTo>
                        <a:pt x="41" y="182"/>
                        <a:pt x="2" y="275"/>
                        <a:pt x="1" y="373"/>
                      </a:cubicBezTo>
                      <a:cubicBezTo>
                        <a:pt x="0" y="457"/>
                        <a:pt x="27" y="536"/>
                        <a:pt x="77" y="603"/>
                      </a:cubicBezTo>
                      <a:cubicBezTo>
                        <a:pt x="160" y="711"/>
                        <a:pt x="205" y="843"/>
                        <a:pt x="205" y="976"/>
                      </a:cubicBezTo>
                      <a:cubicBezTo>
                        <a:pt x="205" y="1120"/>
                        <a:pt x="205" y="1120"/>
                        <a:pt x="205" y="1120"/>
                      </a:cubicBezTo>
                      <a:cubicBezTo>
                        <a:pt x="205" y="1185"/>
                        <a:pt x="257" y="1237"/>
                        <a:pt x="321" y="1237"/>
                      </a:cubicBezTo>
                      <a:cubicBezTo>
                        <a:pt x="430" y="1237"/>
                        <a:pt x="430" y="1237"/>
                        <a:pt x="430" y="1237"/>
                      </a:cubicBezTo>
                      <a:cubicBezTo>
                        <a:pt x="494" y="1237"/>
                        <a:pt x="546" y="1185"/>
                        <a:pt x="546" y="1120"/>
                      </a:cubicBezTo>
                      <a:cubicBezTo>
                        <a:pt x="546" y="976"/>
                        <a:pt x="546" y="976"/>
                        <a:pt x="546" y="976"/>
                      </a:cubicBezTo>
                      <a:cubicBezTo>
                        <a:pt x="546" y="842"/>
                        <a:pt x="590" y="713"/>
                        <a:pt x="674" y="602"/>
                      </a:cubicBezTo>
                      <a:close/>
                      <a:moveTo>
                        <a:pt x="116" y="574"/>
                      </a:moveTo>
                      <a:cubicBezTo>
                        <a:pt x="71" y="516"/>
                        <a:pt x="48" y="446"/>
                        <a:pt x="49" y="373"/>
                      </a:cubicBezTo>
                      <a:cubicBezTo>
                        <a:pt x="51" y="197"/>
                        <a:pt x="195" y="52"/>
                        <a:pt x="371" y="50"/>
                      </a:cubicBezTo>
                      <a:cubicBezTo>
                        <a:pt x="459" y="49"/>
                        <a:pt x="542" y="82"/>
                        <a:pt x="605" y="144"/>
                      </a:cubicBezTo>
                      <a:cubicBezTo>
                        <a:pt x="667" y="206"/>
                        <a:pt x="702" y="288"/>
                        <a:pt x="702" y="376"/>
                      </a:cubicBezTo>
                      <a:cubicBezTo>
                        <a:pt x="702" y="448"/>
                        <a:pt x="679" y="516"/>
                        <a:pt x="636" y="573"/>
                      </a:cubicBezTo>
                      <a:cubicBezTo>
                        <a:pt x="547" y="690"/>
                        <a:pt x="500" y="825"/>
                        <a:pt x="498" y="967"/>
                      </a:cubicBezTo>
                      <a:cubicBezTo>
                        <a:pt x="253" y="967"/>
                        <a:pt x="253" y="967"/>
                        <a:pt x="253" y="967"/>
                      </a:cubicBezTo>
                      <a:cubicBezTo>
                        <a:pt x="251" y="827"/>
                        <a:pt x="202" y="688"/>
                        <a:pt x="116" y="574"/>
                      </a:cubicBezTo>
                      <a:close/>
                      <a:moveTo>
                        <a:pt x="253" y="1104"/>
                      </a:moveTo>
                      <a:cubicBezTo>
                        <a:pt x="253" y="1085"/>
                        <a:pt x="253" y="1085"/>
                        <a:pt x="253" y="1085"/>
                      </a:cubicBezTo>
                      <a:cubicBezTo>
                        <a:pt x="498" y="1113"/>
                        <a:pt x="498" y="1113"/>
                        <a:pt x="498" y="1113"/>
                      </a:cubicBezTo>
                      <a:cubicBezTo>
                        <a:pt x="498" y="1120"/>
                        <a:pt x="498" y="1120"/>
                        <a:pt x="498" y="1120"/>
                      </a:cubicBezTo>
                      <a:cubicBezTo>
                        <a:pt x="498" y="1124"/>
                        <a:pt x="498" y="1128"/>
                        <a:pt x="497" y="1132"/>
                      </a:cubicBezTo>
                      <a:lnTo>
                        <a:pt x="253" y="1104"/>
                      </a:lnTo>
                      <a:close/>
                      <a:moveTo>
                        <a:pt x="253" y="1036"/>
                      </a:moveTo>
                      <a:cubicBezTo>
                        <a:pt x="253" y="1015"/>
                        <a:pt x="253" y="1015"/>
                        <a:pt x="253" y="1015"/>
                      </a:cubicBezTo>
                      <a:cubicBezTo>
                        <a:pt x="498" y="1015"/>
                        <a:pt x="498" y="1015"/>
                        <a:pt x="498" y="1015"/>
                      </a:cubicBezTo>
                      <a:cubicBezTo>
                        <a:pt x="498" y="1064"/>
                        <a:pt x="498" y="1064"/>
                        <a:pt x="498" y="1064"/>
                      </a:cubicBezTo>
                      <a:lnTo>
                        <a:pt x="253" y="1036"/>
                      </a:lnTo>
                      <a:close/>
                      <a:moveTo>
                        <a:pt x="321" y="1189"/>
                      </a:moveTo>
                      <a:cubicBezTo>
                        <a:pt x="296" y="1189"/>
                        <a:pt x="273" y="1174"/>
                        <a:pt x="262" y="1153"/>
                      </a:cubicBezTo>
                      <a:cubicBezTo>
                        <a:pt x="468" y="1177"/>
                        <a:pt x="468" y="1177"/>
                        <a:pt x="468" y="1177"/>
                      </a:cubicBezTo>
                      <a:cubicBezTo>
                        <a:pt x="457" y="1184"/>
                        <a:pt x="444" y="1189"/>
                        <a:pt x="430" y="1189"/>
                      </a:cubicBezTo>
                      <a:lnTo>
                        <a:pt x="321" y="1189"/>
                      </a:lnTo>
                      <a:close/>
                      <a:moveTo>
                        <a:pt x="321" y="1189"/>
                      </a:moveTo>
                      <a:cubicBezTo>
                        <a:pt x="321" y="1189"/>
                        <a:pt x="321" y="1189"/>
                        <a:pt x="321" y="1189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A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Freeform 6">
                  <a:extLst>
                    <a:ext uri="{FF2B5EF4-FFF2-40B4-BE49-F238E27FC236}">
                      <a16:creationId xmlns="" xmlns:a16="http://schemas.microsoft.com/office/drawing/2014/main" id="{349D537E-50D5-4520-8795-A71D46C6E0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1144278" y="2144889"/>
                  <a:ext cx="76425" cy="129842"/>
                </a:xfrm>
                <a:custGeom>
                  <a:avLst/>
                  <a:gdLst>
                    <a:gd name="T0" fmla="*/ 51 w 53"/>
                    <a:gd name="T1" fmla="*/ 62 h 90"/>
                    <a:gd name="T2" fmla="*/ 48 w 53"/>
                    <a:gd name="T3" fmla="*/ 24 h 90"/>
                    <a:gd name="T4" fmla="*/ 25 w 53"/>
                    <a:gd name="T5" fmla="*/ 0 h 90"/>
                    <a:gd name="T6" fmla="*/ 0 w 53"/>
                    <a:gd name="T7" fmla="*/ 23 h 90"/>
                    <a:gd name="T8" fmla="*/ 4 w 53"/>
                    <a:gd name="T9" fmla="*/ 69 h 90"/>
                    <a:gd name="T10" fmla="*/ 27 w 53"/>
                    <a:gd name="T11" fmla="*/ 90 h 90"/>
                    <a:gd name="T12" fmla="*/ 31 w 53"/>
                    <a:gd name="T13" fmla="*/ 90 h 90"/>
                    <a:gd name="T14" fmla="*/ 51 w 53"/>
                    <a:gd name="T15" fmla="*/ 62 h 90"/>
                    <a:gd name="T16" fmla="*/ 51 w 53"/>
                    <a:gd name="T17" fmla="*/ 62 h 90"/>
                    <a:gd name="T18" fmla="*/ 51 w 53"/>
                    <a:gd name="T19" fmla="*/ 62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" h="90">
                      <a:moveTo>
                        <a:pt x="51" y="62"/>
                      </a:moveTo>
                      <a:cubicBezTo>
                        <a:pt x="49" y="50"/>
                        <a:pt x="48" y="37"/>
                        <a:pt x="48" y="24"/>
                      </a:cubicBezTo>
                      <a:cubicBezTo>
                        <a:pt x="49" y="11"/>
                        <a:pt x="38" y="0"/>
                        <a:pt x="25" y="0"/>
                      </a:cubicBezTo>
                      <a:cubicBezTo>
                        <a:pt x="11" y="0"/>
                        <a:pt x="1" y="10"/>
                        <a:pt x="0" y="23"/>
                      </a:cubicBezTo>
                      <a:cubicBezTo>
                        <a:pt x="0" y="39"/>
                        <a:pt x="1" y="54"/>
                        <a:pt x="4" y="69"/>
                      </a:cubicBezTo>
                      <a:cubicBezTo>
                        <a:pt x="5" y="81"/>
                        <a:pt x="16" y="90"/>
                        <a:pt x="27" y="90"/>
                      </a:cubicBezTo>
                      <a:cubicBezTo>
                        <a:pt x="28" y="90"/>
                        <a:pt x="30" y="90"/>
                        <a:pt x="31" y="90"/>
                      </a:cubicBezTo>
                      <a:cubicBezTo>
                        <a:pt x="44" y="88"/>
                        <a:pt x="53" y="75"/>
                        <a:pt x="51" y="62"/>
                      </a:cubicBezTo>
                      <a:close/>
                      <a:moveTo>
                        <a:pt x="51" y="62"/>
                      </a:moveTo>
                      <a:cubicBezTo>
                        <a:pt x="51" y="62"/>
                        <a:pt x="51" y="62"/>
                        <a:pt x="51" y="62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Freeform 7">
                  <a:extLst>
                    <a:ext uri="{FF2B5EF4-FFF2-40B4-BE49-F238E27FC236}">
                      <a16:creationId xmlns="" xmlns:a16="http://schemas.microsoft.com/office/drawing/2014/main" id="{08C6FD5D-58DE-4759-B4D7-ACE12960A57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905961" y="1656750"/>
                  <a:ext cx="276940" cy="444584"/>
                </a:xfrm>
                <a:custGeom>
                  <a:avLst/>
                  <a:gdLst>
                    <a:gd name="T0" fmla="*/ 166 w 193"/>
                    <a:gd name="T1" fmla="*/ 307 h 307"/>
                    <a:gd name="T2" fmla="*/ 174 w 193"/>
                    <a:gd name="T3" fmla="*/ 306 h 307"/>
                    <a:gd name="T4" fmla="*/ 189 w 193"/>
                    <a:gd name="T5" fmla="*/ 275 h 307"/>
                    <a:gd name="T6" fmla="*/ 71 w 193"/>
                    <a:gd name="T7" fmla="*/ 51 h 307"/>
                    <a:gd name="T8" fmla="*/ 49 w 193"/>
                    <a:gd name="T9" fmla="*/ 16 h 307"/>
                    <a:gd name="T10" fmla="*/ 16 w 193"/>
                    <a:gd name="T11" fmla="*/ 6 h 307"/>
                    <a:gd name="T12" fmla="*/ 6 w 193"/>
                    <a:gd name="T13" fmla="*/ 38 h 307"/>
                    <a:gd name="T14" fmla="*/ 33 w 193"/>
                    <a:gd name="T15" fmla="*/ 80 h 307"/>
                    <a:gd name="T16" fmla="*/ 143 w 193"/>
                    <a:gd name="T17" fmla="*/ 290 h 307"/>
                    <a:gd name="T18" fmla="*/ 166 w 193"/>
                    <a:gd name="T19" fmla="*/ 307 h 307"/>
                    <a:gd name="T20" fmla="*/ 166 w 193"/>
                    <a:gd name="T21" fmla="*/ 307 h 307"/>
                    <a:gd name="T22" fmla="*/ 166 w 193"/>
                    <a:gd name="T23" fmla="*/ 307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3" h="307">
                      <a:moveTo>
                        <a:pt x="166" y="307"/>
                      </a:moveTo>
                      <a:cubicBezTo>
                        <a:pt x="169" y="307"/>
                        <a:pt x="171" y="306"/>
                        <a:pt x="174" y="306"/>
                      </a:cubicBezTo>
                      <a:cubicBezTo>
                        <a:pt x="186" y="301"/>
                        <a:pt x="193" y="288"/>
                        <a:pt x="189" y="275"/>
                      </a:cubicBezTo>
                      <a:cubicBezTo>
                        <a:pt x="162" y="194"/>
                        <a:pt x="123" y="119"/>
                        <a:pt x="71" y="51"/>
                      </a:cubicBezTo>
                      <a:cubicBezTo>
                        <a:pt x="63" y="40"/>
                        <a:pt x="55" y="28"/>
                        <a:pt x="49" y="16"/>
                      </a:cubicBezTo>
                      <a:cubicBezTo>
                        <a:pt x="43" y="4"/>
                        <a:pt x="28" y="0"/>
                        <a:pt x="16" y="6"/>
                      </a:cubicBezTo>
                      <a:cubicBezTo>
                        <a:pt x="5" y="12"/>
                        <a:pt x="0" y="26"/>
                        <a:pt x="6" y="38"/>
                      </a:cubicBezTo>
                      <a:cubicBezTo>
                        <a:pt x="14" y="53"/>
                        <a:pt x="23" y="67"/>
                        <a:pt x="33" y="80"/>
                      </a:cubicBezTo>
                      <a:cubicBezTo>
                        <a:pt x="81" y="144"/>
                        <a:pt x="119" y="215"/>
                        <a:pt x="143" y="290"/>
                      </a:cubicBezTo>
                      <a:cubicBezTo>
                        <a:pt x="147" y="300"/>
                        <a:pt x="156" y="307"/>
                        <a:pt x="166" y="307"/>
                      </a:cubicBezTo>
                      <a:close/>
                      <a:moveTo>
                        <a:pt x="166" y="307"/>
                      </a:moveTo>
                      <a:cubicBezTo>
                        <a:pt x="166" y="307"/>
                        <a:pt x="166" y="307"/>
                        <a:pt x="166" y="307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Freeform 8">
                  <a:extLst>
                    <a:ext uri="{FF2B5EF4-FFF2-40B4-BE49-F238E27FC236}">
                      <a16:creationId xmlns="" xmlns:a16="http://schemas.microsoft.com/office/drawing/2014/main" id="{8188F576-D871-48B8-A1F1-707803F628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418642" y="1972315"/>
                  <a:ext cx="124090" cy="153674"/>
                </a:xfrm>
                <a:custGeom>
                  <a:avLst/>
                  <a:gdLst>
                    <a:gd name="T0" fmla="*/ 69 w 86"/>
                    <a:gd name="T1" fmla="*/ 5 h 106"/>
                    <a:gd name="T2" fmla="*/ 37 w 86"/>
                    <a:gd name="T3" fmla="*/ 18 h 106"/>
                    <a:gd name="T4" fmla="*/ 8 w 86"/>
                    <a:gd name="T5" fmla="*/ 68 h 106"/>
                    <a:gd name="T6" fmla="*/ 12 w 86"/>
                    <a:gd name="T7" fmla="*/ 102 h 106"/>
                    <a:gd name="T8" fmla="*/ 27 w 86"/>
                    <a:gd name="T9" fmla="*/ 106 h 106"/>
                    <a:gd name="T10" fmla="*/ 46 w 86"/>
                    <a:gd name="T11" fmla="*/ 97 h 106"/>
                    <a:gd name="T12" fmla="*/ 81 w 86"/>
                    <a:gd name="T13" fmla="*/ 37 h 106"/>
                    <a:gd name="T14" fmla="*/ 69 w 86"/>
                    <a:gd name="T15" fmla="*/ 5 h 106"/>
                    <a:gd name="T16" fmla="*/ 69 w 86"/>
                    <a:gd name="T17" fmla="*/ 5 h 106"/>
                    <a:gd name="T18" fmla="*/ 69 w 86"/>
                    <a:gd name="T19" fmla="*/ 5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" h="106">
                      <a:moveTo>
                        <a:pt x="69" y="5"/>
                      </a:moveTo>
                      <a:cubicBezTo>
                        <a:pt x="56" y="0"/>
                        <a:pt x="42" y="6"/>
                        <a:pt x="37" y="18"/>
                      </a:cubicBezTo>
                      <a:cubicBezTo>
                        <a:pt x="29" y="36"/>
                        <a:pt x="20" y="52"/>
                        <a:pt x="8" y="68"/>
                      </a:cubicBezTo>
                      <a:cubicBezTo>
                        <a:pt x="0" y="79"/>
                        <a:pt x="2" y="94"/>
                        <a:pt x="12" y="102"/>
                      </a:cubicBezTo>
                      <a:cubicBezTo>
                        <a:pt x="17" y="105"/>
                        <a:pt x="22" y="106"/>
                        <a:pt x="27" y="106"/>
                      </a:cubicBezTo>
                      <a:cubicBezTo>
                        <a:pt x="34" y="106"/>
                        <a:pt x="41" y="103"/>
                        <a:pt x="46" y="97"/>
                      </a:cubicBezTo>
                      <a:cubicBezTo>
                        <a:pt x="60" y="78"/>
                        <a:pt x="72" y="58"/>
                        <a:pt x="81" y="37"/>
                      </a:cubicBezTo>
                      <a:cubicBezTo>
                        <a:pt x="86" y="25"/>
                        <a:pt x="81" y="11"/>
                        <a:pt x="69" y="5"/>
                      </a:cubicBezTo>
                      <a:close/>
                      <a:moveTo>
                        <a:pt x="69" y="5"/>
                      </a:moveTo>
                      <a:cubicBezTo>
                        <a:pt x="69" y="5"/>
                        <a:pt x="69" y="5"/>
                        <a:pt x="69" y="5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Freeform 9">
                  <a:extLst>
                    <a:ext uri="{FF2B5EF4-FFF2-40B4-BE49-F238E27FC236}">
                      <a16:creationId xmlns="" xmlns:a16="http://schemas.microsoft.com/office/drawing/2014/main" id="{10FE7544-4349-4586-92CD-371C2982C8D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393167" y="2166256"/>
                  <a:ext cx="447872" cy="488139"/>
                </a:xfrm>
                <a:custGeom>
                  <a:avLst/>
                  <a:gdLst>
                    <a:gd name="T0" fmla="*/ 24 w 312"/>
                    <a:gd name="T1" fmla="*/ 48 h 337"/>
                    <a:gd name="T2" fmla="*/ 264 w 312"/>
                    <a:gd name="T3" fmla="*/ 288 h 337"/>
                    <a:gd name="T4" fmla="*/ 263 w 312"/>
                    <a:gd name="T5" fmla="*/ 311 h 337"/>
                    <a:gd name="T6" fmla="*/ 285 w 312"/>
                    <a:gd name="T7" fmla="*/ 337 h 337"/>
                    <a:gd name="T8" fmla="*/ 287 w 312"/>
                    <a:gd name="T9" fmla="*/ 337 h 337"/>
                    <a:gd name="T10" fmla="*/ 311 w 312"/>
                    <a:gd name="T11" fmla="*/ 315 h 337"/>
                    <a:gd name="T12" fmla="*/ 312 w 312"/>
                    <a:gd name="T13" fmla="*/ 288 h 337"/>
                    <a:gd name="T14" fmla="*/ 24 w 312"/>
                    <a:gd name="T15" fmla="*/ 0 h 337"/>
                    <a:gd name="T16" fmla="*/ 0 w 312"/>
                    <a:gd name="T17" fmla="*/ 24 h 337"/>
                    <a:gd name="T18" fmla="*/ 24 w 312"/>
                    <a:gd name="T19" fmla="*/ 48 h 337"/>
                    <a:gd name="T20" fmla="*/ 24 w 312"/>
                    <a:gd name="T21" fmla="*/ 48 h 337"/>
                    <a:gd name="T22" fmla="*/ 24 w 312"/>
                    <a:gd name="T23" fmla="*/ 48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2" h="337">
                      <a:moveTo>
                        <a:pt x="24" y="48"/>
                      </a:moveTo>
                      <a:cubicBezTo>
                        <a:pt x="157" y="48"/>
                        <a:pt x="264" y="156"/>
                        <a:pt x="264" y="288"/>
                      </a:cubicBezTo>
                      <a:cubicBezTo>
                        <a:pt x="264" y="296"/>
                        <a:pt x="264" y="303"/>
                        <a:pt x="263" y="311"/>
                      </a:cubicBezTo>
                      <a:cubicBezTo>
                        <a:pt x="262" y="324"/>
                        <a:pt x="272" y="336"/>
                        <a:pt x="285" y="337"/>
                      </a:cubicBezTo>
                      <a:cubicBezTo>
                        <a:pt x="286" y="337"/>
                        <a:pt x="287" y="337"/>
                        <a:pt x="287" y="337"/>
                      </a:cubicBezTo>
                      <a:cubicBezTo>
                        <a:pt x="300" y="337"/>
                        <a:pt x="310" y="328"/>
                        <a:pt x="311" y="315"/>
                      </a:cubicBezTo>
                      <a:cubicBezTo>
                        <a:pt x="312" y="306"/>
                        <a:pt x="312" y="297"/>
                        <a:pt x="312" y="288"/>
                      </a:cubicBezTo>
                      <a:cubicBezTo>
                        <a:pt x="312" y="129"/>
                        <a:pt x="183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lose/>
                      <a:moveTo>
                        <a:pt x="24" y="48"/>
                      </a:moveTo>
                      <a:cubicBezTo>
                        <a:pt x="24" y="48"/>
                        <a:pt x="24" y="48"/>
                        <a:pt x="24" y="48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35" name="Straight Connector 134">
                <a:extLst>
                  <a:ext uri="{FF2B5EF4-FFF2-40B4-BE49-F238E27FC236}">
                    <a16:creationId xmlns="" xmlns:a16="http://schemas.microsoft.com/office/drawing/2014/main" id="{5451453B-71E5-4CEB-A5D5-B5214832F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712" y="-41132"/>
                <a:ext cx="0" cy="1589572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="" xmlns:a16="http://schemas.microsoft.com/office/drawing/2014/main" id="{6B2AA441-76A7-41A3-8263-C8708232AED2}"/>
                </a:ext>
              </a:extLst>
            </p:cNvPr>
            <p:cNvGrpSpPr/>
            <p:nvPr/>
          </p:nvGrpSpPr>
          <p:grpSpPr>
            <a:xfrm>
              <a:off x="5917421" y="-41132"/>
              <a:ext cx="902225" cy="2691974"/>
              <a:chOff x="5844264" y="-41132"/>
              <a:chExt cx="902225" cy="2691974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="" xmlns:a16="http://schemas.microsoft.com/office/drawing/2014/main" id="{E5B4FC20-C444-4C03-B912-6914AC2B8AB2}"/>
                  </a:ext>
                </a:extLst>
              </p:cNvPr>
              <p:cNvGrpSpPr/>
              <p:nvPr/>
            </p:nvGrpSpPr>
            <p:grpSpPr>
              <a:xfrm>
                <a:off x="5844264" y="1151265"/>
                <a:ext cx="902225" cy="1499577"/>
                <a:chOff x="10268256" y="991107"/>
                <a:chExt cx="1077358" cy="1790663"/>
              </a:xfrm>
            </p:grpSpPr>
            <p:sp>
              <p:nvSpPr>
                <p:cNvPr id="120" name="Freeform 5">
                  <a:extLst>
                    <a:ext uri="{FF2B5EF4-FFF2-40B4-BE49-F238E27FC236}">
                      <a16:creationId xmlns="" xmlns:a16="http://schemas.microsoft.com/office/drawing/2014/main" id="{F52FC4DE-F5C4-47DA-8A31-AAFB66D6416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268256" y="991107"/>
                  <a:ext cx="1077358" cy="1790663"/>
                </a:xfrm>
                <a:custGeom>
                  <a:avLst/>
                  <a:gdLst>
                    <a:gd name="T0" fmla="*/ 674 w 750"/>
                    <a:gd name="T1" fmla="*/ 602 h 1237"/>
                    <a:gd name="T2" fmla="*/ 750 w 750"/>
                    <a:gd name="T3" fmla="*/ 376 h 1237"/>
                    <a:gd name="T4" fmla="*/ 638 w 750"/>
                    <a:gd name="T5" fmla="*/ 110 h 1237"/>
                    <a:gd name="T6" fmla="*/ 370 w 750"/>
                    <a:gd name="T7" fmla="*/ 2 h 1237"/>
                    <a:gd name="T8" fmla="*/ 110 w 750"/>
                    <a:gd name="T9" fmla="*/ 112 h 1237"/>
                    <a:gd name="T10" fmla="*/ 1 w 750"/>
                    <a:gd name="T11" fmla="*/ 373 h 1237"/>
                    <a:gd name="T12" fmla="*/ 77 w 750"/>
                    <a:gd name="T13" fmla="*/ 603 h 1237"/>
                    <a:gd name="T14" fmla="*/ 205 w 750"/>
                    <a:gd name="T15" fmla="*/ 976 h 1237"/>
                    <a:gd name="T16" fmla="*/ 205 w 750"/>
                    <a:gd name="T17" fmla="*/ 1120 h 1237"/>
                    <a:gd name="T18" fmla="*/ 321 w 750"/>
                    <a:gd name="T19" fmla="*/ 1237 h 1237"/>
                    <a:gd name="T20" fmla="*/ 430 w 750"/>
                    <a:gd name="T21" fmla="*/ 1237 h 1237"/>
                    <a:gd name="T22" fmla="*/ 546 w 750"/>
                    <a:gd name="T23" fmla="*/ 1120 h 1237"/>
                    <a:gd name="T24" fmla="*/ 546 w 750"/>
                    <a:gd name="T25" fmla="*/ 976 h 1237"/>
                    <a:gd name="T26" fmla="*/ 674 w 750"/>
                    <a:gd name="T27" fmla="*/ 602 h 1237"/>
                    <a:gd name="T28" fmla="*/ 116 w 750"/>
                    <a:gd name="T29" fmla="*/ 574 h 1237"/>
                    <a:gd name="T30" fmla="*/ 49 w 750"/>
                    <a:gd name="T31" fmla="*/ 373 h 1237"/>
                    <a:gd name="T32" fmla="*/ 371 w 750"/>
                    <a:gd name="T33" fmla="*/ 50 h 1237"/>
                    <a:gd name="T34" fmla="*/ 605 w 750"/>
                    <a:gd name="T35" fmla="*/ 144 h 1237"/>
                    <a:gd name="T36" fmla="*/ 702 w 750"/>
                    <a:gd name="T37" fmla="*/ 376 h 1237"/>
                    <a:gd name="T38" fmla="*/ 636 w 750"/>
                    <a:gd name="T39" fmla="*/ 573 h 1237"/>
                    <a:gd name="T40" fmla="*/ 498 w 750"/>
                    <a:gd name="T41" fmla="*/ 967 h 1237"/>
                    <a:gd name="T42" fmla="*/ 253 w 750"/>
                    <a:gd name="T43" fmla="*/ 967 h 1237"/>
                    <a:gd name="T44" fmla="*/ 116 w 750"/>
                    <a:gd name="T45" fmla="*/ 574 h 1237"/>
                    <a:gd name="T46" fmla="*/ 253 w 750"/>
                    <a:gd name="T47" fmla="*/ 1104 h 1237"/>
                    <a:gd name="T48" fmla="*/ 253 w 750"/>
                    <a:gd name="T49" fmla="*/ 1085 h 1237"/>
                    <a:gd name="T50" fmla="*/ 498 w 750"/>
                    <a:gd name="T51" fmla="*/ 1113 h 1237"/>
                    <a:gd name="T52" fmla="*/ 498 w 750"/>
                    <a:gd name="T53" fmla="*/ 1120 h 1237"/>
                    <a:gd name="T54" fmla="*/ 497 w 750"/>
                    <a:gd name="T55" fmla="*/ 1132 h 1237"/>
                    <a:gd name="T56" fmla="*/ 253 w 750"/>
                    <a:gd name="T57" fmla="*/ 1104 h 1237"/>
                    <a:gd name="T58" fmla="*/ 253 w 750"/>
                    <a:gd name="T59" fmla="*/ 1036 h 1237"/>
                    <a:gd name="T60" fmla="*/ 253 w 750"/>
                    <a:gd name="T61" fmla="*/ 1015 h 1237"/>
                    <a:gd name="T62" fmla="*/ 498 w 750"/>
                    <a:gd name="T63" fmla="*/ 1015 h 1237"/>
                    <a:gd name="T64" fmla="*/ 498 w 750"/>
                    <a:gd name="T65" fmla="*/ 1064 h 1237"/>
                    <a:gd name="T66" fmla="*/ 253 w 750"/>
                    <a:gd name="T67" fmla="*/ 1036 h 1237"/>
                    <a:gd name="T68" fmla="*/ 321 w 750"/>
                    <a:gd name="T69" fmla="*/ 1189 h 1237"/>
                    <a:gd name="T70" fmla="*/ 262 w 750"/>
                    <a:gd name="T71" fmla="*/ 1153 h 1237"/>
                    <a:gd name="T72" fmla="*/ 468 w 750"/>
                    <a:gd name="T73" fmla="*/ 1177 h 1237"/>
                    <a:gd name="T74" fmla="*/ 430 w 750"/>
                    <a:gd name="T75" fmla="*/ 1189 h 1237"/>
                    <a:gd name="T76" fmla="*/ 321 w 750"/>
                    <a:gd name="T77" fmla="*/ 1189 h 1237"/>
                    <a:gd name="T78" fmla="*/ 321 w 750"/>
                    <a:gd name="T79" fmla="*/ 1189 h 1237"/>
                    <a:gd name="T80" fmla="*/ 321 w 750"/>
                    <a:gd name="T81" fmla="*/ 1189 h 1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50" h="1237">
                      <a:moveTo>
                        <a:pt x="674" y="602"/>
                      </a:moveTo>
                      <a:cubicBezTo>
                        <a:pt x="724" y="537"/>
                        <a:pt x="750" y="459"/>
                        <a:pt x="750" y="376"/>
                      </a:cubicBezTo>
                      <a:cubicBezTo>
                        <a:pt x="750" y="275"/>
                        <a:pt x="710" y="180"/>
                        <a:pt x="638" y="110"/>
                      </a:cubicBezTo>
                      <a:cubicBezTo>
                        <a:pt x="566" y="39"/>
                        <a:pt x="471" y="0"/>
                        <a:pt x="370" y="2"/>
                      </a:cubicBezTo>
                      <a:cubicBezTo>
                        <a:pt x="272" y="3"/>
                        <a:pt x="180" y="42"/>
                        <a:pt x="110" y="112"/>
                      </a:cubicBezTo>
                      <a:cubicBezTo>
                        <a:pt x="41" y="182"/>
                        <a:pt x="2" y="275"/>
                        <a:pt x="1" y="373"/>
                      </a:cubicBezTo>
                      <a:cubicBezTo>
                        <a:pt x="0" y="457"/>
                        <a:pt x="27" y="536"/>
                        <a:pt x="77" y="603"/>
                      </a:cubicBezTo>
                      <a:cubicBezTo>
                        <a:pt x="160" y="711"/>
                        <a:pt x="205" y="843"/>
                        <a:pt x="205" y="976"/>
                      </a:cubicBezTo>
                      <a:cubicBezTo>
                        <a:pt x="205" y="1120"/>
                        <a:pt x="205" y="1120"/>
                        <a:pt x="205" y="1120"/>
                      </a:cubicBezTo>
                      <a:cubicBezTo>
                        <a:pt x="205" y="1185"/>
                        <a:pt x="257" y="1237"/>
                        <a:pt x="321" y="1237"/>
                      </a:cubicBezTo>
                      <a:cubicBezTo>
                        <a:pt x="430" y="1237"/>
                        <a:pt x="430" y="1237"/>
                        <a:pt x="430" y="1237"/>
                      </a:cubicBezTo>
                      <a:cubicBezTo>
                        <a:pt x="494" y="1237"/>
                        <a:pt x="546" y="1185"/>
                        <a:pt x="546" y="1120"/>
                      </a:cubicBezTo>
                      <a:cubicBezTo>
                        <a:pt x="546" y="976"/>
                        <a:pt x="546" y="976"/>
                        <a:pt x="546" y="976"/>
                      </a:cubicBezTo>
                      <a:cubicBezTo>
                        <a:pt x="546" y="842"/>
                        <a:pt x="590" y="713"/>
                        <a:pt x="674" y="602"/>
                      </a:cubicBezTo>
                      <a:close/>
                      <a:moveTo>
                        <a:pt x="116" y="574"/>
                      </a:moveTo>
                      <a:cubicBezTo>
                        <a:pt x="71" y="516"/>
                        <a:pt x="48" y="446"/>
                        <a:pt x="49" y="373"/>
                      </a:cubicBezTo>
                      <a:cubicBezTo>
                        <a:pt x="51" y="197"/>
                        <a:pt x="195" y="52"/>
                        <a:pt x="371" y="50"/>
                      </a:cubicBezTo>
                      <a:cubicBezTo>
                        <a:pt x="459" y="49"/>
                        <a:pt x="542" y="82"/>
                        <a:pt x="605" y="144"/>
                      </a:cubicBezTo>
                      <a:cubicBezTo>
                        <a:pt x="667" y="206"/>
                        <a:pt x="702" y="288"/>
                        <a:pt x="702" y="376"/>
                      </a:cubicBezTo>
                      <a:cubicBezTo>
                        <a:pt x="702" y="448"/>
                        <a:pt x="679" y="516"/>
                        <a:pt x="636" y="573"/>
                      </a:cubicBezTo>
                      <a:cubicBezTo>
                        <a:pt x="547" y="690"/>
                        <a:pt x="500" y="825"/>
                        <a:pt x="498" y="967"/>
                      </a:cubicBezTo>
                      <a:cubicBezTo>
                        <a:pt x="253" y="967"/>
                        <a:pt x="253" y="967"/>
                        <a:pt x="253" y="967"/>
                      </a:cubicBezTo>
                      <a:cubicBezTo>
                        <a:pt x="251" y="827"/>
                        <a:pt x="202" y="688"/>
                        <a:pt x="116" y="574"/>
                      </a:cubicBezTo>
                      <a:close/>
                      <a:moveTo>
                        <a:pt x="253" y="1104"/>
                      </a:moveTo>
                      <a:cubicBezTo>
                        <a:pt x="253" y="1085"/>
                        <a:pt x="253" y="1085"/>
                        <a:pt x="253" y="1085"/>
                      </a:cubicBezTo>
                      <a:cubicBezTo>
                        <a:pt x="498" y="1113"/>
                        <a:pt x="498" y="1113"/>
                        <a:pt x="498" y="1113"/>
                      </a:cubicBezTo>
                      <a:cubicBezTo>
                        <a:pt x="498" y="1120"/>
                        <a:pt x="498" y="1120"/>
                        <a:pt x="498" y="1120"/>
                      </a:cubicBezTo>
                      <a:cubicBezTo>
                        <a:pt x="498" y="1124"/>
                        <a:pt x="498" y="1128"/>
                        <a:pt x="497" y="1132"/>
                      </a:cubicBezTo>
                      <a:lnTo>
                        <a:pt x="253" y="1104"/>
                      </a:lnTo>
                      <a:close/>
                      <a:moveTo>
                        <a:pt x="253" y="1036"/>
                      </a:moveTo>
                      <a:cubicBezTo>
                        <a:pt x="253" y="1015"/>
                        <a:pt x="253" y="1015"/>
                        <a:pt x="253" y="1015"/>
                      </a:cubicBezTo>
                      <a:cubicBezTo>
                        <a:pt x="498" y="1015"/>
                        <a:pt x="498" y="1015"/>
                        <a:pt x="498" y="1015"/>
                      </a:cubicBezTo>
                      <a:cubicBezTo>
                        <a:pt x="498" y="1064"/>
                        <a:pt x="498" y="1064"/>
                        <a:pt x="498" y="1064"/>
                      </a:cubicBezTo>
                      <a:lnTo>
                        <a:pt x="253" y="1036"/>
                      </a:lnTo>
                      <a:close/>
                      <a:moveTo>
                        <a:pt x="321" y="1189"/>
                      </a:moveTo>
                      <a:cubicBezTo>
                        <a:pt x="296" y="1189"/>
                        <a:pt x="273" y="1174"/>
                        <a:pt x="262" y="1153"/>
                      </a:cubicBezTo>
                      <a:cubicBezTo>
                        <a:pt x="468" y="1177"/>
                        <a:pt x="468" y="1177"/>
                        <a:pt x="468" y="1177"/>
                      </a:cubicBezTo>
                      <a:cubicBezTo>
                        <a:pt x="457" y="1184"/>
                        <a:pt x="444" y="1189"/>
                        <a:pt x="430" y="1189"/>
                      </a:cubicBezTo>
                      <a:lnTo>
                        <a:pt x="321" y="1189"/>
                      </a:lnTo>
                      <a:close/>
                      <a:moveTo>
                        <a:pt x="321" y="1189"/>
                      </a:moveTo>
                      <a:cubicBezTo>
                        <a:pt x="321" y="1189"/>
                        <a:pt x="321" y="1189"/>
                        <a:pt x="321" y="1189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A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Freeform 6">
                  <a:extLst>
                    <a:ext uri="{FF2B5EF4-FFF2-40B4-BE49-F238E27FC236}">
                      <a16:creationId xmlns="" xmlns:a16="http://schemas.microsoft.com/office/drawing/2014/main" id="{4FCC544E-32E5-43BE-906D-D401BEF50A6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1144278" y="2144889"/>
                  <a:ext cx="76425" cy="129842"/>
                </a:xfrm>
                <a:custGeom>
                  <a:avLst/>
                  <a:gdLst>
                    <a:gd name="T0" fmla="*/ 51 w 53"/>
                    <a:gd name="T1" fmla="*/ 62 h 90"/>
                    <a:gd name="T2" fmla="*/ 48 w 53"/>
                    <a:gd name="T3" fmla="*/ 24 h 90"/>
                    <a:gd name="T4" fmla="*/ 25 w 53"/>
                    <a:gd name="T5" fmla="*/ 0 h 90"/>
                    <a:gd name="T6" fmla="*/ 0 w 53"/>
                    <a:gd name="T7" fmla="*/ 23 h 90"/>
                    <a:gd name="T8" fmla="*/ 4 w 53"/>
                    <a:gd name="T9" fmla="*/ 69 h 90"/>
                    <a:gd name="T10" fmla="*/ 27 w 53"/>
                    <a:gd name="T11" fmla="*/ 90 h 90"/>
                    <a:gd name="T12" fmla="*/ 31 w 53"/>
                    <a:gd name="T13" fmla="*/ 90 h 90"/>
                    <a:gd name="T14" fmla="*/ 51 w 53"/>
                    <a:gd name="T15" fmla="*/ 62 h 90"/>
                    <a:gd name="T16" fmla="*/ 51 w 53"/>
                    <a:gd name="T17" fmla="*/ 62 h 90"/>
                    <a:gd name="T18" fmla="*/ 51 w 53"/>
                    <a:gd name="T19" fmla="*/ 62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" h="90">
                      <a:moveTo>
                        <a:pt x="51" y="62"/>
                      </a:moveTo>
                      <a:cubicBezTo>
                        <a:pt x="49" y="50"/>
                        <a:pt x="48" y="37"/>
                        <a:pt x="48" y="24"/>
                      </a:cubicBezTo>
                      <a:cubicBezTo>
                        <a:pt x="49" y="11"/>
                        <a:pt x="38" y="0"/>
                        <a:pt x="25" y="0"/>
                      </a:cubicBezTo>
                      <a:cubicBezTo>
                        <a:pt x="11" y="0"/>
                        <a:pt x="1" y="10"/>
                        <a:pt x="0" y="23"/>
                      </a:cubicBezTo>
                      <a:cubicBezTo>
                        <a:pt x="0" y="39"/>
                        <a:pt x="1" y="54"/>
                        <a:pt x="4" y="69"/>
                      </a:cubicBezTo>
                      <a:cubicBezTo>
                        <a:pt x="5" y="81"/>
                        <a:pt x="16" y="90"/>
                        <a:pt x="27" y="90"/>
                      </a:cubicBezTo>
                      <a:cubicBezTo>
                        <a:pt x="28" y="90"/>
                        <a:pt x="30" y="90"/>
                        <a:pt x="31" y="90"/>
                      </a:cubicBezTo>
                      <a:cubicBezTo>
                        <a:pt x="44" y="88"/>
                        <a:pt x="53" y="75"/>
                        <a:pt x="51" y="62"/>
                      </a:cubicBezTo>
                      <a:close/>
                      <a:moveTo>
                        <a:pt x="51" y="62"/>
                      </a:moveTo>
                      <a:cubicBezTo>
                        <a:pt x="51" y="62"/>
                        <a:pt x="51" y="62"/>
                        <a:pt x="51" y="62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Freeform 7">
                  <a:extLst>
                    <a:ext uri="{FF2B5EF4-FFF2-40B4-BE49-F238E27FC236}">
                      <a16:creationId xmlns="" xmlns:a16="http://schemas.microsoft.com/office/drawing/2014/main" id="{BD352A43-C163-466F-9E85-35AA89D8211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905961" y="1656750"/>
                  <a:ext cx="276940" cy="444584"/>
                </a:xfrm>
                <a:custGeom>
                  <a:avLst/>
                  <a:gdLst>
                    <a:gd name="T0" fmla="*/ 166 w 193"/>
                    <a:gd name="T1" fmla="*/ 307 h 307"/>
                    <a:gd name="T2" fmla="*/ 174 w 193"/>
                    <a:gd name="T3" fmla="*/ 306 h 307"/>
                    <a:gd name="T4" fmla="*/ 189 w 193"/>
                    <a:gd name="T5" fmla="*/ 275 h 307"/>
                    <a:gd name="T6" fmla="*/ 71 w 193"/>
                    <a:gd name="T7" fmla="*/ 51 h 307"/>
                    <a:gd name="T8" fmla="*/ 49 w 193"/>
                    <a:gd name="T9" fmla="*/ 16 h 307"/>
                    <a:gd name="T10" fmla="*/ 16 w 193"/>
                    <a:gd name="T11" fmla="*/ 6 h 307"/>
                    <a:gd name="T12" fmla="*/ 6 w 193"/>
                    <a:gd name="T13" fmla="*/ 38 h 307"/>
                    <a:gd name="T14" fmla="*/ 33 w 193"/>
                    <a:gd name="T15" fmla="*/ 80 h 307"/>
                    <a:gd name="T16" fmla="*/ 143 w 193"/>
                    <a:gd name="T17" fmla="*/ 290 h 307"/>
                    <a:gd name="T18" fmla="*/ 166 w 193"/>
                    <a:gd name="T19" fmla="*/ 307 h 307"/>
                    <a:gd name="T20" fmla="*/ 166 w 193"/>
                    <a:gd name="T21" fmla="*/ 307 h 307"/>
                    <a:gd name="T22" fmla="*/ 166 w 193"/>
                    <a:gd name="T23" fmla="*/ 307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3" h="307">
                      <a:moveTo>
                        <a:pt x="166" y="307"/>
                      </a:moveTo>
                      <a:cubicBezTo>
                        <a:pt x="169" y="307"/>
                        <a:pt x="171" y="306"/>
                        <a:pt x="174" y="306"/>
                      </a:cubicBezTo>
                      <a:cubicBezTo>
                        <a:pt x="186" y="301"/>
                        <a:pt x="193" y="288"/>
                        <a:pt x="189" y="275"/>
                      </a:cubicBezTo>
                      <a:cubicBezTo>
                        <a:pt x="162" y="194"/>
                        <a:pt x="123" y="119"/>
                        <a:pt x="71" y="51"/>
                      </a:cubicBezTo>
                      <a:cubicBezTo>
                        <a:pt x="63" y="40"/>
                        <a:pt x="55" y="28"/>
                        <a:pt x="49" y="16"/>
                      </a:cubicBezTo>
                      <a:cubicBezTo>
                        <a:pt x="43" y="4"/>
                        <a:pt x="28" y="0"/>
                        <a:pt x="16" y="6"/>
                      </a:cubicBezTo>
                      <a:cubicBezTo>
                        <a:pt x="5" y="12"/>
                        <a:pt x="0" y="26"/>
                        <a:pt x="6" y="38"/>
                      </a:cubicBezTo>
                      <a:cubicBezTo>
                        <a:pt x="14" y="53"/>
                        <a:pt x="23" y="67"/>
                        <a:pt x="33" y="80"/>
                      </a:cubicBezTo>
                      <a:cubicBezTo>
                        <a:pt x="81" y="144"/>
                        <a:pt x="119" y="215"/>
                        <a:pt x="143" y="290"/>
                      </a:cubicBezTo>
                      <a:cubicBezTo>
                        <a:pt x="147" y="300"/>
                        <a:pt x="156" y="307"/>
                        <a:pt x="166" y="307"/>
                      </a:cubicBezTo>
                      <a:close/>
                      <a:moveTo>
                        <a:pt x="166" y="307"/>
                      </a:moveTo>
                      <a:cubicBezTo>
                        <a:pt x="166" y="307"/>
                        <a:pt x="166" y="307"/>
                        <a:pt x="166" y="307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Freeform 8">
                  <a:extLst>
                    <a:ext uri="{FF2B5EF4-FFF2-40B4-BE49-F238E27FC236}">
                      <a16:creationId xmlns="" xmlns:a16="http://schemas.microsoft.com/office/drawing/2014/main" id="{A49BC1DA-7F34-4FC0-97B8-59AB848A73B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418642" y="1972315"/>
                  <a:ext cx="124090" cy="153674"/>
                </a:xfrm>
                <a:custGeom>
                  <a:avLst/>
                  <a:gdLst>
                    <a:gd name="T0" fmla="*/ 69 w 86"/>
                    <a:gd name="T1" fmla="*/ 5 h 106"/>
                    <a:gd name="T2" fmla="*/ 37 w 86"/>
                    <a:gd name="T3" fmla="*/ 18 h 106"/>
                    <a:gd name="T4" fmla="*/ 8 w 86"/>
                    <a:gd name="T5" fmla="*/ 68 h 106"/>
                    <a:gd name="T6" fmla="*/ 12 w 86"/>
                    <a:gd name="T7" fmla="*/ 102 h 106"/>
                    <a:gd name="T8" fmla="*/ 27 w 86"/>
                    <a:gd name="T9" fmla="*/ 106 h 106"/>
                    <a:gd name="T10" fmla="*/ 46 w 86"/>
                    <a:gd name="T11" fmla="*/ 97 h 106"/>
                    <a:gd name="T12" fmla="*/ 81 w 86"/>
                    <a:gd name="T13" fmla="*/ 37 h 106"/>
                    <a:gd name="T14" fmla="*/ 69 w 86"/>
                    <a:gd name="T15" fmla="*/ 5 h 106"/>
                    <a:gd name="T16" fmla="*/ 69 w 86"/>
                    <a:gd name="T17" fmla="*/ 5 h 106"/>
                    <a:gd name="T18" fmla="*/ 69 w 86"/>
                    <a:gd name="T19" fmla="*/ 5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" h="106">
                      <a:moveTo>
                        <a:pt x="69" y="5"/>
                      </a:moveTo>
                      <a:cubicBezTo>
                        <a:pt x="56" y="0"/>
                        <a:pt x="42" y="6"/>
                        <a:pt x="37" y="18"/>
                      </a:cubicBezTo>
                      <a:cubicBezTo>
                        <a:pt x="29" y="36"/>
                        <a:pt x="20" y="52"/>
                        <a:pt x="8" y="68"/>
                      </a:cubicBezTo>
                      <a:cubicBezTo>
                        <a:pt x="0" y="79"/>
                        <a:pt x="2" y="94"/>
                        <a:pt x="12" y="102"/>
                      </a:cubicBezTo>
                      <a:cubicBezTo>
                        <a:pt x="17" y="105"/>
                        <a:pt x="22" y="106"/>
                        <a:pt x="27" y="106"/>
                      </a:cubicBezTo>
                      <a:cubicBezTo>
                        <a:pt x="34" y="106"/>
                        <a:pt x="41" y="103"/>
                        <a:pt x="46" y="97"/>
                      </a:cubicBezTo>
                      <a:cubicBezTo>
                        <a:pt x="60" y="78"/>
                        <a:pt x="72" y="58"/>
                        <a:pt x="81" y="37"/>
                      </a:cubicBezTo>
                      <a:cubicBezTo>
                        <a:pt x="86" y="25"/>
                        <a:pt x="81" y="11"/>
                        <a:pt x="69" y="5"/>
                      </a:cubicBezTo>
                      <a:close/>
                      <a:moveTo>
                        <a:pt x="69" y="5"/>
                      </a:moveTo>
                      <a:cubicBezTo>
                        <a:pt x="69" y="5"/>
                        <a:pt x="69" y="5"/>
                        <a:pt x="69" y="5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Freeform 9">
                  <a:extLst>
                    <a:ext uri="{FF2B5EF4-FFF2-40B4-BE49-F238E27FC236}">
                      <a16:creationId xmlns="" xmlns:a16="http://schemas.microsoft.com/office/drawing/2014/main" id="{7527A342-5DA5-4D68-9162-4C01DEFB61D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393167" y="2166256"/>
                  <a:ext cx="447872" cy="488139"/>
                </a:xfrm>
                <a:custGeom>
                  <a:avLst/>
                  <a:gdLst>
                    <a:gd name="T0" fmla="*/ 24 w 312"/>
                    <a:gd name="T1" fmla="*/ 48 h 337"/>
                    <a:gd name="T2" fmla="*/ 264 w 312"/>
                    <a:gd name="T3" fmla="*/ 288 h 337"/>
                    <a:gd name="T4" fmla="*/ 263 w 312"/>
                    <a:gd name="T5" fmla="*/ 311 h 337"/>
                    <a:gd name="T6" fmla="*/ 285 w 312"/>
                    <a:gd name="T7" fmla="*/ 337 h 337"/>
                    <a:gd name="T8" fmla="*/ 287 w 312"/>
                    <a:gd name="T9" fmla="*/ 337 h 337"/>
                    <a:gd name="T10" fmla="*/ 311 w 312"/>
                    <a:gd name="T11" fmla="*/ 315 h 337"/>
                    <a:gd name="T12" fmla="*/ 312 w 312"/>
                    <a:gd name="T13" fmla="*/ 288 h 337"/>
                    <a:gd name="T14" fmla="*/ 24 w 312"/>
                    <a:gd name="T15" fmla="*/ 0 h 337"/>
                    <a:gd name="T16" fmla="*/ 0 w 312"/>
                    <a:gd name="T17" fmla="*/ 24 h 337"/>
                    <a:gd name="T18" fmla="*/ 24 w 312"/>
                    <a:gd name="T19" fmla="*/ 48 h 337"/>
                    <a:gd name="T20" fmla="*/ 24 w 312"/>
                    <a:gd name="T21" fmla="*/ 48 h 337"/>
                    <a:gd name="T22" fmla="*/ 24 w 312"/>
                    <a:gd name="T23" fmla="*/ 48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2" h="337">
                      <a:moveTo>
                        <a:pt x="24" y="48"/>
                      </a:moveTo>
                      <a:cubicBezTo>
                        <a:pt x="157" y="48"/>
                        <a:pt x="264" y="156"/>
                        <a:pt x="264" y="288"/>
                      </a:cubicBezTo>
                      <a:cubicBezTo>
                        <a:pt x="264" y="296"/>
                        <a:pt x="264" y="303"/>
                        <a:pt x="263" y="311"/>
                      </a:cubicBezTo>
                      <a:cubicBezTo>
                        <a:pt x="262" y="324"/>
                        <a:pt x="272" y="336"/>
                        <a:pt x="285" y="337"/>
                      </a:cubicBezTo>
                      <a:cubicBezTo>
                        <a:pt x="286" y="337"/>
                        <a:pt x="287" y="337"/>
                        <a:pt x="287" y="337"/>
                      </a:cubicBezTo>
                      <a:cubicBezTo>
                        <a:pt x="300" y="337"/>
                        <a:pt x="310" y="328"/>
                        <a:pt x="311" y="315"/>
                      </a:cubicBezTo>
                      <a:cubicBezTo>
                        <a:pt x="312" y="306"/>
                        <a:pt x="312" y="297"/>
                        <a:pt x="312" y="288"/>
                      </a:cubicBezTo>
                      <a:cubicBezTo>
                        <a:pt x="312" y="129"/>
                        <a:pt x="183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lose/>
                      <a:moveTo>
                        <a:pt x="24" y="48"/>
                      </a:moveTo>
                      <a:cubicBezTo>
                        <a:pt x="24" y="48"/>
                        <a:pt x="24" y="48"/>
                        <a:pt x="24" y="48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36" name="Straight Connector 135">
                <a:extLst>
                  <a:ext uri="{FF2B5EF4-FFF2-40B4-BE49-F238E27FC236}">
                    <a16:creationId xmlns="" xmlns:a16="http://schemas.microsoft.com/office/drawing/2014/main" id="{A0066D04-42E9-4291-8FF4-1A3DE7ECBA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0612" y="-41132"/>
                <a:ext cx="0" cy="121454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="" xmlns:a16="http://schemas.microsoft.com/office/drawing/2014/main" id="{C6990497-3BA4-4070-805D-0A5F39CB742F}"/>
                </a:ext>
              </a:extLst>
            </p:cNvPr>
            <p:cNvGrpSpPr/>
            <p:nvPr/>
          </p:nvGrpSpPr>
          <p:grpSpPr>
            <a:xfrm>
              <a:off x="10051446" y="-41132"/>
              <a:ext cx="851340" cy="2433046"/>
              <a:chOff x="9427175" y="-41132"/>
              <a:chExt cx="851340" cy="2433046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="" xmlns:a16="http://schemas.microsoft.com/office/drawing/2014/main" id="{3A98F39F-9265-4C78-8D29-CCDF0B559433}"/>
                  </a:ext>
                </a:extLst>
              </p:cNvPr>
              <p:cNvGrpSpPr/>
              <p:nvPr/>
            </p:nvGrpSpPr>
            <p:grpSpPr>
              <a:xfrm>
                <a:off x="9427175" y="976913"/>
                <a:ext cx="851340" cy="1415001"/>
                <a:chOff x="10268256" y="991107"/>
                <a:chExt cx="1077358" cy="1790663"/>
              </a:xfrm>
            </p:grpSpPr>
            <p:sp>
              <p:nvSpPr>
                <p:cNvPr id="126" name="Freeform 5">
                  <a:extLst>
                    <a:ext uri="{FF2B5EF4-FFF2-40B4-BE49-F238E27FC236}">
                      <a16:creationId xmlns="" xmlns:a16="http://schemas.microsoft.com/office/drawing/2014/main" id="{83FFC820-DDED-4057-AEB4-2941333A689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268256" y="991107"/>
                  <a:ext cx="1077358" cy="1790663"/>
                </a:xfrm>
                <a:custGeom>
                  <a:avLst/>
                  <a:gdLst>
                    <a:gd name="T0" fmla="*/ 674 w 750"/>
                    <a:gd name="T1" fmla="*/ 602 h 1237"/>
                    <a:gd name="T2" fmla="*/ 750 w 750"/>
                    <a:gd name="T3" fmla="*/ 376 h 1237"/>
                    <a:gd name="T4" fmla="*/ 638 w 750"/>
                    <a:gd name="T5" fmla="*/ 110 h 1237"/>
                    <a:gd name="T6" fmla="*/ 370 w 750"/>
                    <a:gd name="T7" fmla="*/ 2 h 1237"/>
                    <a:gd name="T8" fmla="*/ 110 w 750"/>
                    <a:gd name="T9" fmla="*/ 112 h 1237"/>
                    <a:gd name="T10" fmla="*/ 1 w 750"/>
                    <a:gd name="T11" fmla="*/ 373 h 1237"/>
                    <a:gd name="T12" fmla="*/ 77 w 750"/>
                    <a:gd name="T13" fmla="*/ 603 h 1237"/>
                    <a:gd name="T14" fmla="*/ 205 w 750"/>
                    <a:gd name="T15" fmla="*/ 976 h 1237"/>
                    <a:gd name="T16" fmla="*/ 205 w 750"/>
                    <a:gd name="T17" fmla="*/ 1120 h 1237"/>
                    <a:gd name="T18" fmla="*/ 321 w 750"/>
                    <a:gd name="T19" fmla="*/ 1237 h 1237"/>
                    <a:gd name="T20" fmla="*/ 430 w 750"/>
                    <a:gd name="T21" fmla="*/ 1237 h 1237"/>
                    <a:gd name="T22" fmla="*/ 546 w 750"/>
                    <a:gd name="T23" fmla="*/ 1120 h 1237"/>
                    <a:gd name="T24" fmla="*/ 546 w 750"/>
                    <a:gd name="T25" fmla="*/ 976 h 1237"/>
                    <a:gd name="T26" fmla="*/ 674 w 750"/>
                    <a:gd name="T27" fmla="*/ 602 h 1237"/>
                    <a:gd name="T28" fmla="*/ 116 w 750"/>
                    <a:gd name="T29" fmla="*/ 574 h 1237"/>
                    <a:gd name="T30" fmla="*/ 49 w 750"/>
                    <a:gd name="T31" fmla="*/ 373 h 1237"/>
                    <a:gd name="T32" fmla="*/ 371 w 750"/>
                    <a:gd name="T33" fmla="*/ 50 h 1237"/>
                    <a:gd name="T34" fmla="*/ 605 w 750"/>
                    <a:gd name="T35" fmla="*/ 144 h 1237"/>
                    <a:gd name="T36" fmla="*/ 702 w 750"/>
                    <a:gd name="T37" fmla="*/ 376 h 1237"/>
                    <a:gd name="T38" fmla="*/ 636 w 750"/>
                    <a:gd name="T39" fmla="*/ 573 h 1237"/>
                    <a:gd name="T40" fmla="*/ 498 w 750"/>
                    <a:gd name="T41" fmla="*/ 967 h 1237"/>
                    <a:gd name="T42" fmla="*/ 253 w 750"/>
                    <a:gd name="T43" fmla="*/ 967 h 1237"/>
                    <a:gd name="T44" fmla="*/ 116 w 750"/>
                    <a:gd name="T45" fmla="*/ 574 h 1237"/>
                    <a:gd name="T46" fmla="*/ 253 w 750"/>
                    <a:gd name="T47" fmla="*/ 1104 h 1237"/>
                    <a:gd name="T48" fmla="*/ 253 w 750"/>
                    <a:gd name="T49" fmla="*/ 1085 h 1237"/>
                    <a:gd name="T50" fmla="*/ 498 w 750"/>
                    <a:gd name="T51" fmla="*/ 1113 h 1237"/>
                    <a:gd name="T52" fmla="*/ 498 w 750"/>
                    <a:gd name="T53" fmla="*/ 1120 h 1237"/>
                    <a:gd name="T54" fmla="*/ 497 w 750"/>
                    <a:gd name="T55" fmla="*/ 1132 h 1237"/>
                    <a:gd name="T56" fmla="*/ 253 w 750"/>
                    <a:gd name="T57" fmla="*/ 1104 h 1237"/>
                    <a:gd name="T58" fmla="*/ 253 w 750"/>
                    <a:gd name="T59" fmla="*/ 1036 h 1237"/>
                    <a:gd name="T60" fmla="*/ 253 w 750"/>
                    <a:gd name="T61" fmla="*/ 1015 h 1237"/>
                    <a:gd name="T62" fmla="*/ 498 w 750"/>
                    <a:gd name="T63" fmla="*/ 1015 h 1237"/>
                    <a:gd name="T64" fmla="*/ 498 w 750"/>
                    <a:gd name="T65" fmla="*/ 1064 h 1237"/>
                    <a:gd name="T66" fmla="*/ 253 w 750"/>
                    <a:gd name="T67" fmla="*/ 1036 h 1237"/>
                    <a:gd name="T68" fmla="*/ 321 w 750"/>
                    <a:gd name="T69" fmla="*/ 1189 h 1237"/>
                    <a:gd name="T70" fmla="*/ 262 w 750"/>
                    <a:gd name="T71" fmla="*/ 1153 h 1237"/>
                    <a:gd name="T72" fmla="*/ 468 w 750"/>
                    <a:gd name="T73" fmla="*/ 1177 h 1237"/>
                    <a:gd name="T74" fmla="*/ 430 w 750"/>
                    <a:gd name="T75" fmla="*/ 1189 h 1237"/>
                    <a:gd name="T76" fmla="*/ 321 w 750"/>
                    <a:gd name="T77" fmla="*/ 1189 h 1237"/>
                    <a:gd name="T78" fmla="*/ 321 w 750"/>
                    <a:gd name="T79" fmla="*/ 1189 h 1237"/>
                    <a:gd name="T80" fmla="*/ 321 w 750"/>
                    <a:gd name="T81" fmla="*/ 1189 h 1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50" h="1237">
                      <a:moveTo>
                        <a:pt x="674" y="602"/>
                      </a:moveTo>
                      <a:cubicBezTo>
                        <a:pt x="724" y="537"/>
                        <a:pt x="750" y="459"/>
                        <a:pt x="750" y="376"/>
                      </a:cubicBezTo>
                      <a:cubicBezTo>
                        <a:pt x="750" y="275"/>
                        <a:pt x="710" y="180"/>
                        <a:pt x="638" y="110"/>
                      </a:cubicBezTo>
                      <a:cubicBezTo>
                        <a:pt x="566" y="39"/>
                        <a:pt x="471" y="0"/>
                        <a:pt x="370" y="2"/>
                      </a:cubicBezTo>
                      <a:cubicBezTo>
                        <a:pt x="272" y="3"/>
                        <a:pt x="180" y="42"/>
                        <a:pt x="110" y="112"/>
                      </a:cubicBezTo>
                      <a:cubicBezTo>
                        <a:pt x="41" y="182"/>
                        <a:pt x="2" y="275"/>
                        <a:pt x="1" y="373"/>
                      </a:cubicBezTo>
                      <a:cubicBezTo>
                        <a:pt x="0" y="457"/>
                        <a:pt x="27" y="536"/>
                        <a:pt x="77" y="603"/>
                      </a:cubicBezTo>
                      <a:cubicBezTo>
                        <a:pt x="160" y="711"/>
                        <a:pt x="205" y="843"/>
                        <a:pt x="205" y="976"/>
                      </a:cubicBezTo>
                      <a:cubicBezTo>
                        <a:pt x="205" y="1120"/>
                        <a:pt x="205" y="1120"/>
                        <a:pt x="205" y="1120"/>
                      </a:cubicBezTo>
                      <a:cubicBezTo>
                        <a:pt x="205" y="1185"/>
                        <a:pt x="257" y="1237"/>
                        <a:pt x="321" y="1237"/>
                      </a:cubicBezTo>
                      <a:cubicBezTo>
                        <a:pt x="430" y="1237"/>
                        <a:pt x="430" y="1237"/>
                        <a:pt x="430" y="1237"/>
                      </a:cubicBezTo>
                      <a:cubicBezTo>
                        <a:pt x="494" y="1237"/>
                        <a:pt x="546" y="1185"/>
                        <a:pt x="546" y="1120"/>
                      </a:cubicBezTo>
                      <a:cubicBezTo>
                        <a:pt x="546" y="976"/>
                        <a:pt x="546" y="976"/>
                        <a:pt x="546" y="976"/>
                      </a:cubicBezTo>
                      <a:cubicBezTo>
                        <a:pt x="546" y="842"/>
                        <a:pt x="590" y="713"/>
                        <a:pt x="674" y="602"/>
                      </a:cubicBezTo>
                      <a:close/>
                      <a:moveTo>
                        <a:pt x="116" y="574"/>
                      </a:moveTo>
                      <a:cubicBezTo>
                        <a:pt x="71" y="516"/>
                        <a:pt x="48" y="446"/>
                        <a:pt x="49" y="373"/>
                      </a:cubicBezTo>
                      <a:cubicBezTo>
                        <a:pt x="51" y="197"/>
                        <a:pt x="195" y="52"/>
                        <a:pt x="371" y="50"/>
                      </a:cubicBezTo>
                      <a:cubicBezTo>
                        <a:pt x="459" y="49"/>
                        <a:pt x="542" y="82"/>
                        <a:pt x="605" y="144"/>
                      </a:cubicBezTo>
                      <a:cubicBezTo>
                        <a:pt x="667" y="206"/>
                        <a:pt x="702" y="288"/>
                        <a:pt x="702" y="376"/>
                      </a:cubicBezTo>
                      <a:cubicBezTo>
                        <a:pt x="702" y="448"/>
                        <a:pt x="679" y="516"/>
                        <a:pt x="636" y="573"/>
                      </a:cubicBezTo>
                      <a:cubicBezTo>
                        <a:pt x="547" y="690"/>
                        <a:pt x="500" y="825"/>
                        <a:pt x="498" y="967"/>
                      </a:cubicBezTo>
                      <a:cubicBezTo>
                        <a:pt x="253" y="967"/>
                        <a:pt x="253" y="967"/>
                        <a:pt x="253" y="967"/>
                      </a:cubicBezTo>
                      <a:cubicBezTo>
                        <a:pt x="251" y="827"/>
                        <a:pt x="202" y="688"/>
                        <a:pt x="116" y="574"/>
                      </a:cubicBezTo>
                      <a:close/>
                      <a:moveTo>
                        <a:pt x="253" y="1104"/>
                      </a:moveTo>
                      <a:cubicBezTo>
                        <a:pt x="253" y="1085"/>
                        <a:pt x="253" y="1085"/>
                        <a:pt x="253" y="1085"/>
                      </a:cubicBezTo>
                      <a:cubicBezTo>
                        <a:pt x="498" y="1113"/>
                        <a:pt x="498" y="1113"/>
                        <a:pt x="498" y="1113"/>
                      </a:cubicBezTo>
                      <a:cubicBezTo>
                        <a:pt x="498" y="1120"/>
                        <a:pt x="498" y="1120"/>
                        <a:pt x="498" y="1120"/>
                      </a:cubicBezTo>
                      <a:cubicBezTo>
                        <a:pt x="498" y="1124"/>
                        <a:pt x="498" y="1128"/>
                        <a:pt x="497" y="1132"/>
                      </a:cubicBezTo>
                      <a:lnTo>
                        <a:pt x="253" y="1104"/>
                      </a:lnTo>
                      <a:close/>
                      <a:moveTo>
                        <a:pt x="253" y="1036"/>
                      </a:moveTo>
                      <a:cubicBezTo>
                        <a:pt x="253" y="1015"/>
                        <a:pt x="253" y="1015"/>
                        <a:pt x="253" y="1015"/>
                      </a:cubicBezTo>
                      <a:cubicBezTo>
                        <a:pt x="498" y="1015"/>
                        <a:pt x="498" y="1015"/>
                        <a:pt x="498" y="1015"/>
                      </a:cubicBezTo>
                      <a:cubicBezTo>
                        <a:pt x="498" y="1064"/>
                        <a:pt x="498" y="1064"/>
                        <a:pt x="498" y="1064"/>
                      </a:cubicBezTo>
                      <a:lnTo>
                        <a:pt x="253" y="1036"/>
                      </a:lnTo>
                      <a:close/>
                      <a:moveTo>
                        <a:pt x="321" y="1189"/>
                      </a:moveTo>
                      <a:cubicBezTo>
                        <a:pt x="296" y="1189"/>
                        <a:pt x="273" y="1174"/>
                        <a:pt x="262" y="1153"/>
                      </a:cubicBezTo>
                      <a:cubicBezTo>
                        <a:pt x="468" y="1177"/>
                        <a:pt x="468" y="1177"/>
                        <a:pt x="468" y="1177"/>
                      </a:cubicBezTo>
                      <a:cubicBezTo>
                        <a:pt x="457" y="1184"/>
                        <a:pt x="444" y="1189"/>
                        <a:pt x="430" y="1189"/>
                      </a:cubicBezTo>
                      <a:lnTo>
                        <a:pt x="321" y="1189"/>
                      </a:lnTo>
                      <a:close/>
                      <a:moveTo>
                        <a:pt x="321" y="1189"/>
                      </a:moveTo>
                      <a:cubicBezTo>
                        <a:pt x="321" y="1189"/>
                        <a:pt x="321" y="1189"/>
                        <a:pt x="321" y="1189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A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Freeform 6">
                  <a:extLst>
                    <a:ext uri="{FF2B5EF4-FFF2-40B4-BE49-F238E27FC236}">
                      <a16:creationId xmlns="" xmlns:a16="http://schemas.microsoft.com/office/drawing/2014/main" id="{EAFD2AFD-CE31-47D4-BA52-C3F3B7F4D85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1144278" y="2144889"/>
                  <a:ext cx="76425" cy="129842"/>
                </a:xfrm>
                <a:custGeom>
                  <a:avLst/>
                  <a:gdLst>
                    <a:gd name="T0" fmla="*/ 51 w 53"/>
                    <a:gd name="T1" fmla="*/ 62 h 90"/>
                    <a:gd name="T2" fmla="*/ 48 w 53"/>
                    <a:gd name="T3" fmla="*/ 24 h 90"/>
                    <a:gd name="T4" fmla="*/ 25 w 53"/>
                    <a:gd name="T5" fmla="*/ 0 h 90"/>
                    <a:gd name="T6" fmla="*/ 0 w 53"/>
                    <a:gd name="T7" fmla="*/ 23 h 90"/>
                    <a:gd name="T8" fmla="*/ 4 w 53"/>
                    <a:gd name="T9" fmla="*/ 69 h 90"/>
                    <a:gd name="T10" fmla="*/ 27 w 53"/>
                    <a:gd name="T11" fmla="*/ 90 h 90"/>
                    <a:gd name="T12" fmla="*/ 31 w 53"/>
                    <a:gd name="T13" fmla="*/ 90 h 90"/>
                    <a:gd name="T14" fmla="*/ 51 w 53"/>
                    <a:gd name="T15" fmla="*/ 62 h 90"/>
                    <a:gd name="T16" fmla="*/ 51 w 53"/>
                    <a:gd name="T17" fmla="*/ 62 h 90"/>
                    <a:gd name="T18" fmla="*/ 51 w 53"/>
                    <a:gd name="T19" fmla="*/ 62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" h="90">
                      <a:moveTo>
                        <a:pt x="51" y="62"/>
                      </a:moveTo>
                      <a:cubicBezTo>
                        <a:pt x="49" y="50"/>
                        <a:pt x="48" y="37"/>
                        <a:pt x="48" y="24"/>
                      </a:cubicBezTo>
                      <a:cubicBezTo>
                        <a:pt x="49" y="11"/>
                        <a:pt x="38" y="0"/>
                        <a:pt x="25" y="0"/>
                      </a:cubicBezTo>
                      <a:cubicBezTo>
                        <a:pt x="11" y="0"/>
                        <a:pt x="1" y="10"/>
                        <a:pt x="0" y="23"/>
                      </a:cubicBezTo>
                      <a:cubicBezTo>
                        <a:pt x="0" y="39"/>
                        <a:pt x="1" y="54"/>
                        <a:pt x="4" y="69"/>
                      </a:cubicBezTo>
                      <a:cubicBezTo>
                        <a:pt x="5" y="81"/>
                        <a:pt x="16" y="90"/>
                        <a:pt x="27" y="90"/>
                      </a:cubicBezTo>
                      <a:cubicBezTo>
                        <a:pt x="28" y="90"/>
                        <a:pt x="30" y="90"/>
                        <a:pt x="31" y="90"/>
                      </a:cubicBezTo>
                      <a:cubicBezTo>
                        <a:pt x="44" y="88"/>
                        <a:pt x="53" y="75"/>
                        <a:pt x="51" y="62"/>
                      </a:cubicBezTo>
                      <a:close/>
                      <a:moveTo>
                        <a:pt x="51" y="62"/>
                      </a:moveTo>
                      <a:cubicBezTo>
                        <a:pt x="51" y="62"/>
                        <a:pt x="51" y="62"/>
                        <a:pt x="51" y="62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 7">
                  <a:extLst>
                    <a:ext uri="{FF2B5EF4-FFF2-40B4-BE49-F238E27FC236}">
                      <a16:creationId xmlns="" xmlns:a16="http://schemas.microsoft.com/office/drawing/2014/main" id="{545F5AC7-A5D5-4F5A-9BD2-84B617D0DC2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905961" y="1656750"/>
                  <a:ext cx="276940" cy="444584"/>
                </a:xfrm>
                <a:custGeom>
                  <a:avLst/>
                  <a:gdLst>
                    <a:gd name="T0" fmla="*/ 166 w 193"/>
                    <a:gd name="T1" fmla="*/ 307 h 307"/>
                    <a:gd name="T2" fmla="*/ 174 w 193"/>
                    <a:gd name="T3" fmla="*/ 306 h 307"/>
                    <a:gd name="T4" fmla="*/ 189 w 193"/>
                    <a:gd name="T5" fmla="*/ 275 h 307"/>
                    <a:gd name="T6" fmla="*/ 71 w 193"/>
                    <a:gd name="T7" fmla="*/ 51 h 307"/>
                    <a:gd name="T8" fmla="*/ 49 w 193"/>
                    <a:gd name="T9" fmla="*/ 16 h 307"/>
                    <a:gd name="T10" fmla="*/ 16 w 193"/>
                    <a:gd name="T11" fmla="*/ 6 h 307"/>
                    <a:gd name="T12" fmla="*/ 6 w 193"/>
                    <a:gd name="T13" fmla="*/ 38 h 307"/>
                    <a:gd name="T14" fmla="*/ 33 w 193"/>
                    <a:gd name="T15" fmla="*/ 80 h 307"/>
                    <a:gd name="T16" fmla="*/ 143 w 193"/>
                    <a:gd name="T17" fmla="*/ 290 h 307"/>
                    <a:gd name="T18" fmla="*/ 166 w 193"/>
                    <a:gd name="T19" fmla="*/ 307 h 307"/>
                    <a:gd name="T20" fmla="*/ 166 w 193"/>
                    <a:gd name="T21" fmla="*/ 307 h 307"/>
                    <a:gd name="T22" fmla="*/ 166 w 193"/>
                    <a:gd name="T23" fmla="*/ 307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3" h="307">
                      <a:moveTo>
                        <a:pt x="166" y="307"/>
                      </a:moveTo>
                      <a:cubicBezTo>
                        <a:pt x="169" y="307"/>
                        <a:pt x="171" y="306"/>
                        <a:pt x="174" y="306"/>
                      </a:cubicBezTo>
                      <a:cubicBezTo>
                        <a:pt x="186" y="301"/>
                        <a:pt x="193" y="288"/>
                        <a:pt x="189" y="275"/>
                      </a:cubicBezTo>
                      <a:cubicBezTo>
                        <a:pt x="162" y="194"/>
                        <a:pt x="123" y="119"/>
                        <a:pt x="71" y="51"/>
                      </a:cubicBezTo>
                      <a:cubicBezTo>
                        <a:pt x="63" y="40"/>
                        <a:pt x="55" y="28"/>
                        <a:pt x="49" y="16"/>
                      </a:cubicBezTo>
                      <a:cubicBezTo>
                        <a:pt x="43" y="4"/>
                        <a:pt x="28" y="0"/>
                        <a:pt x="16" y="6"/>
                      </a:cubicBezTo>
                      <a:cubicBezTo>
                        <a:pt x="5" y="12"/>
                        <a:pt x="0" y="26"/>
                        <a:pt x="6" y="38"/>
                      </a:cubicBezTo>
                      <a:cubicBezTo>
                        <a:pt x="14" y="53"/>
                        <a:pt x="23" y="67"/>
                        <a:pt x="33" y="80"/>
                      </a:cubicBezTo>
                      <a:cubicBezTo>
                        <a:pt x="81" y="144"/>
                        <a:pt x="119" y="215"/>
                        <a:pt x="143" y="290"/>
                      </a:cubicBezTo>
                      <a:cubicBezTo>
                        <a:pt x="147" y="300"/>
                        <a:pt x="156" y="307"/>
                        <a:pt x="166" y="307"/>
                      </a:cubicBezTo>
                      <a:close/>
                      <a:moveTo>
                        <a:pt x="166" y="307"/>
                      </a:moveTo>
                      <a:cubicBezTo>
                        <a:pt x="166" y="307"/>
                        <a:pt x="166" y="307"/>
                        <a:pt x="166" y="307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Freeform 8">
                  <a:extLst>
                    <a:ext uri="{FF2B5EF4-FFF2-40B4-BE49-F238E27FC236}">
                      <a16:creationId xmlns="" xmlns:a16="http://schemas.microsoft.com/office/drawing/2014/main" id="{B2F09D9F-F636-419C-8706-79B99826DBC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418642" y="1972315"/>
                  <a:ext cx="124090" cy="153674"/>
                </a:xfrm>
                <a:custGeom>
                  <a:avLst/>
                  <a:gdLst>
                    <a:gd name="T0" fmla="*/ 69 w 86"/>
                    <a:gd name="T1" fmla="*/ 5 h 106"/>
                    <a:gd name="T2" fmla="*/ 37 w 86"/>
                    <a:gd name="T3" fmla="*/ 18 h 106"/>
                    <a:gd name="T4" fmla="*/ 8 w 86"/>
                    <a:gd name="T5" fmla="*/ 68 h 106"/>
                    <a:gd name="T6" fmla="*/ 12 w 86"/>
                    <a:gd name="T7" fmla="*/ 102 h 106"/>
                    <a:gd name="T8" fmla="*/ 27 w 86"/>
                    <a:gd name="T9" fmla="*/ 106 h 106"/>
                    <a:gd name="T10" fmla="*/ 46 w 86"/>
                    <a:gd name="T11" fmla="*/ 97 h 106"/>
                    <a:gd name="T12" fmla="*/ 81 w 86"/>
                    <a:gd name="T13" fmla="*/ 37 h 106"/>
                    <a:gd name="T14" fmla="*/ 69 w 86"/>
                    <a:gd name="T15" fmla="*/ 5 h 106"/>
                    <a:gd name="T16" fmla="*/ 69 w 86"/>
                    <a:gd name="T17" fmla="*/ 5 h 106"/>
                    <a:gd name="T18" fmla="*/ 69 w 86"/>
                    <a:gd name="T19" fmla="*/ 5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" h="106">
                      <a:moveTo>
                        <a:pt x="69" y="5"/>
                      </a:moveTo>
                      <a:cubicBezTo>
                        <a:pt x="56" y="0"/>
                        <a:pt x="42" y="6"/>
                        <a:pt x="37" y="18"/>
                      </a:cubicBezTo>
                      <a:cubicBezTo>
                        <a:pt x="29" y="36"/>
                        <a:pt x="20" y="52"/>
                        <a:pt x="8" y="68"/>
                      </a:cubicBezTo>
                      <a:cubicBezTo>
                        <a:pt x="0" y="79"/>
                        <a:pt x="2" y="94"/>
                        <a:pt x="12" y="102"/>
                      </a:cubicBezTo>
                      <a:cubicBezTo>
                        <a:pt x="17" y="105"/>
                        <a:pt x="22" y="106"/>
                        <a:pt x="27" y="106"/>
                      </a:cubicBezTo>
                      <a:cubicBezTo>
                        <a:pt x="34" y="106"/>
                        <a:pt x="41" y="103"/>
                        <a:pt x="46" y="97"/>
                      </a:cubicBezTo>
                      <a:cubicBezTo>
                        <a:pt x="60" y="78"/>
                        <a:pt x="72" y="58"/>
                        <a:pt x="81" y="37"/>
                      </a:cubicBezTo>
                      <a:cubicBezTo>
                        <a:pt x="86" y="25"/>
                        <a:pt x="81" y="11"/>
                        <a:pt x="69" y="5"/>
                      </a:cubicBezTo>
                      <a:close/>
                      <a:moveTo>
                        <a:pt x="69" y="5"/>
                      </a:moveTo>
                      <a:cubicBezTo>
                        <a:pt x="69" y="5"/>
                        <a:pt x="69" y="5"/>
                        <a:pt x="69" y="5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Freeform 9">
                  <a:extLst>
                    <a:ext uri="{FF2B5EF4-FFF2-40B4-BE49-F238E27FC236}">
                      <a16:creationId xmlns="" xmlns:a16="http://schemas.microsoft.com/office/drawing/2014/main" id="{80C99F69-63D3-492A-AAE5-3DC3D4E5722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393167" y="2166256"/>
                  <a:ext cx="447872" cy="488139"/>
                </a:xfrm>
                <a:custGeom>
                  <a:avLst/>
                  <a:gdLst>
                    <a:gd name="T0" fmla="*/ 24 w 312"/>
                    <a:gd name="T1" fmla="*/ 48 h 337"/>
                    <a:gd name="T2" fmla="*/ 264 w 312"/>
                    <a:gd name="T3" fmla="*/ 288 h 337"/>
                    <a:gd name="T4" fmla="*/ 263 w 312"/>
                    <a:gd name="T5" fmla="*/ 311 h 337"/>
                    <a:gd name="T6" fmla="*/ 285 w 312"/>
                    <a:gd name="T7" fmla="*/ 337 h 337"/>
                    <a:gd name="T8" fmla="*/ 287 w 312"/>
                    <a:gd name="T9" fmla="*/ 337 h 337"/>
                    <a:gd name="T10" fmla="*/ 311 w 312"/>
                    <a:gd name="T11" fmla="*/ 315 h 337"/>
                    <a:gd name="T12" fmla="*/ 312 w 312"/>
                    <a:gd name="T13" fmla="*/ 288 h 337"/>
                    <a:gd name="T14" fmla="*/ 24 w 312"/>
                    <a:gd name="T15" fmla="*/ 0 h 337"/>
                    <a:gd name="T16" fmla="*/ 0 w 312"/>
                    <a:gd name="T17" fmla="*/ 24 h 337"/>
                    <a:gd name="T18" fmla="*/ 24 w 312"/>
                    <a:gd name="T19" fmla="*/ 48 h 337"/>
                    <a:gd name="T20" fmla="*/ 24 w 312"/>
                    <a:gd name="T21" fmla="*/ 48 h 337"/>
                    <a:gd name="T22" fmla="*/ 24 w 312"/>
                    <a:gd name="T23" fmla="*/ 48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2" h="337">
                      <a:moveTo>
                        <a:pt x="24" y="48"/>
                      </a:moveTo>
                      <a:cubicBezTo>
                        <a:pt x="157" y="48"/>
                        <a:pt x="264" y="156"/>
                        <a:pt x="264" y="288"/>
                      </a:cubicBezTo>
                      <a:cubicBezTo>
                        <a:pt x="264" y="296"/>
                        <a:pt x="264" y="303"/>
                        <a:pt x="263" y="311"/>
                      </a:cubicBezTo>
                      <a:cubicBezTo>
                        <a:pt x="262" y="324"/>
                        <a:pt x="272" y="336"/>
                        <a:pt x="285" y="337"/>
                      </a:cubicBezTo>
                      <a:cubicBezTo>
                        <a:pt x="286" y="337"/>
                        <a:pt x="287" y="337"/>
                        <a:pt x="287" y="337"/>
                      </a:cubicBezTo>
                      <a:cubicBezTo>
                        <a:pt x="300" y="337"/>
                        <a:pt x="310" y="328"/>
                        <a:pt x="311" y="315"/>
                      </a:cubicBezTo>
                      <a:cubicBezTo>
                        <a:pt x="312" y="306"/>
                        <a:pt x="312" y="297"/>
                        <a:pt x="312" y="288"/>
                      </a:cubicBezTo>
                      <a:cubicBezTo>
                        <a:pt x="312" y="129"/>
                        <a:pt x="183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lose/>
                      <a:moveTo>
                        <a:pt x="24" y="48"/>
                      </a:moveTo>
                      <a:cubicBezTo>
                        <a:pt x="24" y="48"/>
                        <a:pt x="24" y="48"/>
                        <a:pt x="24" y="48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37" name="Straight Connector 136">
                <a:extLst>
                  <a:ext uri="{FF2B5EF4-FFF2-40B4-BE49-F238E27FC236}">
                    <a16:creationId xmlns="" xmlns:a16="http://schemas.microsoft.com/office/drawing/2014/main" id="{200C9044-81C4-4B87-A0B2-5DE7897CB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65662" y="-41132"/>
                <a:ext cx="0" cy="1058981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E6CA2614-C776-41DC-B4D3-D31634D9C475}"/>
                </a:ext>
              </a:extLst>
            </p:cNvPr>
            <p:cNvGrpSpPr/>
            <p:nvPr/>
          </p:nvGrpSpPr>
          <p:grpSpPr>
            <a:xfrm>
              <a:off x="3389152" y="2224726"/>
              <a:ext cx="2203483" cy="2687684"/>
              <a:chOff x="3389152" y="2224726"/>
              <a:chExt cx="2203483" cy="2687684"/>
            </a:xfrm>
            <a:solidFill>
              <a:schemeClr val="bg1"/>
            </a:solidFill>
          </p:grpSpPr>
          <p:sp>
            <p:nvSpPr>
              <p:cNvPr id="84" name="Freeform 5">
                <a:extLst>
                  <a:ext uri="{FF2B5EF4-FFF2-40B4-BE49-F238E27FC236}">
                    <a16:creationId xmlns="" xmlns:a16="http://schemas.microsoft.com/office/drawing/2014/main" id="{C3018793-9F15-4AA0-8D88-CFE8F59413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806423" y="2224726"/>
                <a:ext cx="1371034" cy="2278778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Freeform 6">
                <a:extLst>
                  <a:ext uri="{FF2B5EF4-FFF2-40B4-BE49-F238E27FC236}">
                    <a16:creationId xmlns="" xmlns:a16="http://schemas.microsoft.com/office/drawing/2014/main" id="{DE8BB8EF-7DA6-41F1-BC71-B8028DC8E8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921239" y="3693016"/>
                <a:ext cx="97258" cy="165236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Freeform 7">
                <a:extLst>
                  <a:ext uri="{FF2B5EF4-FFF2-40B4-BE49-F238E27FC236}">
                    <a16:creationId xmlns="" xmlns:a16="http://schemas.microsoft.com/office/drawing/2014/main" id="{4EB21C51-58A8-4A53-801B-988B2406C1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617959" y="3071816"/>
                <a:ext cx="352431" cy="565773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Freeform 8">
                <a:extLst>
                  <a:ext uri="{FF2B5EF4-FFF2-40B4-BE49-F238E27FC236}">
                    <a16:creationId xmlns="" xmlns:a16="http://schemas.microsoft.com/office/drawing/2014/main" id="{D37A70B3-F043-4A49-A074-CAE0F71F8F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97802" y="3473401"/>
                <a:ext cx="157916" cy="19556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Freeform 9">
                <a:extLst>
                  <a:ext uri="{FF2B5EF4-FFF2-40B4-BE49-F238E27FC236}">
                    <a16:creationId xmlns="" xmlns:a16="http://schemas.microsoft.com/office/drawing/2014/main" id="{A0C22660-B79D-4A94-BD65-391DD653D4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65383" y="3720208"/>
                <a:ext cx="569957" cy="621200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Freeform 10">
                <a:extLst>
                  <a:ext uri="{FF2B5EF4-FFF2-40B4-BE49-F238E27FC236}">
                    <a16:creationId xmlns="" xmlns:a16="http://schemas.microsoft.com/office/drawing/2014/main" id="{CFC93E54-CFFF-4ABA-BFD6-36579C7A00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447493" y="4577757"/>
                <a:ext cx="87847" cy="334653"/>
              </a:xfrm>
              <a:custGeom>
                <a:avLst/>
                <a:gdLst>
                  <a:gd name="T0" fmla="*/ 24 w 48"/>
                  <a:gd name="T1" fmla="*/ 182 h 182"/>
                  <a:gd name="T2" fmla="*/ 48 w 48"/>
                  <a:gd name="T3" fmla="*/ 158 h 182"/>
                  <a:gd name="T4" fmla="*/ 48 w 48"/>
                  <a:gd name="T5" fmla="*/ 24 h 182"/>
                  <a:gd name="T6" fmla="*/ 24 w 48"/>
                  <a:gd name="T7" fmla="*/ 0 h 182"/>
                  <a:gd name="T8" fmla="*/ 0 w 48"/>
                  <a:gd name="T9" fmla="*/ 24 h 182"/>
                  <a:gd name="T10" fmla="*/ 0 w 48"/>
                  <a:gd name="T11" fmla="*/ 158 h 182"/>
                  <a:gd name="T12" fmla="*/ 24 w 48"/>
                  <a:gd name="T13" fmla="*/ 182 h 182"/>
                  <a:gd name="T14" fmla="*/ 24 w 48"/>
                  <a:gd name="T15" fmla="*/ 182 h 182"/>
                  <a:gd name="T16" fmla="*/ 24 w 4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82">
                    <a:moveTo>
                      <a:pt x="24" y="182"/>
                    </a:moveTo>
                    <a:cubicBezTo>
                      <a:pt x="38" y="182"/>
                      <a:pt x="48" y="172"/>
                      <a:pt x="48" y="158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1"/>
                      <a:pt x="38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1" y="182"/>
                      <a:pt x="24" y="182"/>
                    </a:cubicBezTo>
                    <a:close/>
                    <a:moveTo>
                      <a:pt x="24" y="182"/>
                    </a:moveTo>
                    <a:cubicBezTo>
                      <a:pt x="24" y="182"/>
                      <a:pt x="24" y="182"/>
                      <a:pt x="24" y="18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Freeform 11">
                <a:extLst>
                  <a:ext uri="{FF2B5EF4-FFF2-40B4-BE49-F238E27FC236}">
                    <a16:creationId xmlns="" xmlns:a16="http://schemas.microsoft.com/office/drawing/2014/main" id="{22131C25-69B1-4F33-9B81-64B6AA7AEF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846986" y="4466902"/>
                <a:ext cx="222754" cy="309553"/>
              </a:xfrm>
              <a:custGeom>
                <a:avLst/>
                <a:gdLst>
                  <a:gd name="T0" fmla="*/ 74 w 122"/>
                  <a:gd name="T1" fmla="*/ 156 h 168"/>
                  <a:gd name="T2" fmla="*/ 94 w 122"/>
                  <a:gd name="T3" fmla="*/ 168 h 168"/>
                  <a:gd name="T4" fmla="*/ 106 w 122"/>
                  <a:gd name="T5" fmla="*/ 165 h 168"/>
                  <a:gd name="T6" fmla="*/ 115 w 122"/>
                  <a:gd name="T7" fmla="*/ 132 h 168"/>
                  <a:gd name="T8" fmla="*/ 48 w 122"/>
                  <a:gd name="T9" fmla="*/ 15 h 168"/>
                  <a:gd name="T10" fmla="*/ 15 w 122"/>
                  <a:gd name="T11" fmla="*/ 7 h 168"/>
                  <a:gd name="T12" fmla="*/ 6 w 122"/>
                  <a:gd name="T13" fmla="*/ 39 h 168"/>
                  <a:gd name="T14" fmla="*/ 74 w 122"/>
                  <a:gd name="T15" fmla="*/ 156 h 168"/>
                  <a:gd name="T16" fmla="*/ 74 w 122"/>
                  <a:gd name="T17" fmla="*/ 156 h 168"/>
                  <a:gd name="T18" fmla="*/ 74 w 122"/>
                  <a:gd name="T19" fmla="*/ 15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74" y="156"/>
                    </a:moveTo>
                    <a:cubicBezTo>
                      <a:pt x="78" y="164"/>
                      <a:pt x="86" y="168"/>
                      <a:pt x="94" y="168"/>
                    </a:cubicBezTo>
                    <a:cubicBezTo>
                      <a:pt x="98" y="168"/>
                      <a:pt x="103" y="167"/>
                      <a:pt x="106" y="165"/>
                    </a:cubicBezTo>
                    <a:cubicBezTo>
                      <a:pt x="118" y="158"/>
                      <a:pt x="122" y="143"/>
                      <a:pt x="115" y="132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1" y="4"/>
                      <a:pt x="27" y="0"/>
                      <a:pt x="15" y="7"/>
                    </a:cubicBezTo>
                    <a:cubicBezTo>
                      <a:pt x="4" y="13"/>
                      <a:pt x="0" y="28"/>
                      <a:pt x="6" y="39"/>
                    </a:cubicBezTo>
                    <a:lnTo>
                      <a:pt x="74" y="156"/>
                    </a:lnTo>
                    <a:close/>
                    <a:moveTo>
                      <a:pt x="74" y="156"/>
                    </a:moveTo>
                    <a:cubicBezTo>
                      <a:pt x="74" y="156"/>
                      <a:pt x="74" y="156"/>
                      <a:pt x="74" y="15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Freeform 12">
                <a:extLst>
                  <a:ext uri="{FF2B5EF4-FFF2-40B4-BE49-F238E27FC236}">
                    <a16:creationId xmlns="" xmlns:a16="http://schemas.microsoft.com/office/drawing/2014/main" id="{B4251EF7-E48A-46C8-BA9B-7BD812794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3224503"/>
                <a:ext cx="312692" cy="219617"/>
              </a:xfrm>
              <a:custGeom>
                <a:avLst/>
                <a:gdLst>
                  <a:gd name="T0" fmla="*/ 155 w 171"/>
                  <a:gd name="T1" fmla="*/ 74 h 119"/>
                  <a:gd name="T2" fmla="*/ 39 w 171"/>
                  <a:gd name="T3" fmla="*/ 7 h 119"/>
                  <a:gd name="T4" fmla="*/ 6 w 171"/>
                  <a:gd name="T5" fmla="*/ 15 h 119"/>
                  <a:gd name="T6" fmla="*/ 15 w 171"/>
                  <a:gd name="T7" fmla="*/ 48 h 119"/>
                  <a:gd name="T8" fmla="*/ 131 w 171"/>
                  <a:gd name="T9" fmla="*/ 115 h 119"/>
                  <a:gd name="T10" fmla="*/ 143 w 171"/>
                  <a:gd name="T11" fmla="*/ 119 h 119"/>
                  <a:gd name="T12" fmla="*/ 164 w 171"/>
                  <a:gd name="T13" fmla="*/ 107 h 119"/>
                  <a:gd name="T14" fmla="*/ 155 w 171"/>
                  <a:gd name="T15" fmla="*/ 74 h 119"/>
                  <a:gd name="T16" fmla="*/ 155 w 171"/>
                  <a:gd name="T17" fmla="*/ 74 h 119"/>
                  <a:gd name="T18" fmla="*/ 155 w 171"/>
                  <a:gd name="T19" fmla="*/ 7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55" y="74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7" y="0"/>
                      <a:pt x="13" y="4"/>
                      <a:pt x="6" y="15"/>
                    </a:cubicBezTo>
                    <a:cubicBezTo>
                      <a:pt x="0" y="27"/>
                      <a:pt x="3" y="42"/>
                      <a:pt x="15" y="48"/>
                    </a:cubicBezTo>
                    <a:cubicBezTo>
                      <a:pt x="131" y="115"/>
                      <a:pt x="131" y="115"/>
                      <a:pt x="131" y="115"/>
                    </a:cubicBezTo>
                    <a:cubicBezTo>
                      <a:pt x="135" y="118"/>
                      <a:pt x="139" y="119"/>
                      <a:pt x="143" y="119"/>
                    </a:cubicBezTo>
                    <a:cubicBezTo>
                      <a:pt x="152" y="119"/>
                      <a:pt x="160" y="114"/>
                      <a:pt x="164" y="107"/>
                    </a:cubicBezTo>
                    <a:cubicBezTo>
                      <a:pt x="171" y="95"/>
                      <a:pt x="167" y="80"/>
                      <a:pt x="155" y="74"/>
                    </a:cubicBezTo>
                    <a:close/>
                    <a:moveTo>
                      <a:pt x="155" y="74"/>
                    </a:moveTo>
                    <a:cubicBezTo>
                      <a:pt x="155" y="74"/>
                      <a:pt x="155" y="74"/>
                      <a:pt x="155" y="7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Freeform 13">
                <a:extLst>
                  <a:ext uri="{FF2B5EF4-FFF2-40B4-BE49-F238E27FC236}">
                    <a16:creationId xmlns="" xmlns:a16="http://schemas.microsoft.com/office/drawing/2014/main" id="{A2F2C16A-6D6D-409A-9C9E-65CB184D3F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4167808"/>
                <a:ext cx="312692" cy="217524"/>
              </a:xfrm>
              <a:custGeom>
                <a:avLst/>
                <a:gdLst>
                  <a:gd name="T0" fmla="*/ 15 w 171"/>
                  <a:gd name="T1" fmla="*/ 48 h 118"/>
                  <a:gd name="T2" fmla="*/ 132 w 171"/>
                  <a:gd name="T3" fmla="*/ 115 h 118"/>
                  <a:gd name="T4" fmla="*/ 144 w 171"/>
                  <a:gd name="T5" fmla="*/ 118 h 118"/>
                  <a:gd name="T6" fmla="*/ 165 w 171"/>
                  <a:gd name="T7" fmla="*/ 106 h 118"/>
                  <a:gd name="T8" fmla="*/ 156 w 171"/>
                  <a:gd name="T9" fmla="*/ 74 h 118"/>
                  <a:gd name="T10" fmla="*/ 39 w 171"/>
                  <a:gd name="T11" fmla="*/ 6 h 118"/>
                  <a:gd name="T12" fmla="*/ 7 w 171"/>
                  <a:gd name="T13" fmla="*/ 15 h 118"/>
                  <a:gd name="T14" fmla="*/ 15 w 171"/>
                  <a:gd name="T15" fmla="*/ 48 h 118"/>
                  <a:gd name="T16" fmla="*/ 15 w 171"/>
                  <a:gd name="T17" fmla="*/ 48 h 118"/>
                  <a:gd name="T18" fmla="*/ 15 w 171"/>
                  <a:gd name="T19" fmla="*/ 4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15" y="48"/>
                    </a:moveTo>
                    <a:cubicBezTo>
                      <a:pt x="132" y="115"/>
                      <a:pt x="132" y="115"/>
                      <a:pt x="132" y="115"/>
                    </a:cubicBezTo>
                    <a:cubicBezTo>
                      <a:pt x="136" y="117"/>
                      <a:pt x="140" y="118"/>
                      <a:pt x="144" y="118"/>
                    </a:cubicBezTo>
                    <a:cubicBezTo>
                      <a:pt x="152" y="118"/>
                      <a:pt x="160" y="114"/>
                      <a:pt x="165" y="106"/>
                    </a:cubicBezTo>
                    <a:cubicBezTo>
                      <a:pt x="171" y="95"/>
                      <a:pt x="167" y="80"/>
                      <a:pt x="156" y="74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28" y="0"/>
                      <a:pt x="13" y="4"/>
                      <a:pt x="7" y="15"/>
                    </a:cubicBezTo>
                    <a:cubicBezTo>
                      <a:pt x="0" y="27"/>
                      <a:pt x="4" y="41"/>
                      <a:pt x="15" y="48"/>
                    </a:cubicBezTo>
                    <a:close/>
                    <a:moveTo>
                      <a:pt x="15" y="48"/>
                    </a:moveTo>
                    <a:cubicBezTo>
                      <a:pt x="15" y="48"/>
                      <a:pt x="15" y="48"/>
                      <a:pt x="15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Freeform 14">
                <a:extLst>
                  <a:ext uri="{FF2B5EF4-FFF2-40B4-BE49-F238E27FC236}">
                    <a16:creationId xmlns="" xmlns:a16="http://schemas.microsoft.com/office/drawing/2014/main" id="{DE9D0EE0-16F0-4C3D-8B7B-C52E37EB02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389152" y="3758902"/>
                <a:ext cx="334653" cy="88893"/>
              </a:xfrm>
              <a:custGeom>
                <a:avLst/>
                <a:gdLst>
                  <a:gd name="T0" fmla="*/ 159 w 183"/>
                  <a:gd name="T1" fmla="*/ 0 h 48"/>
                  <a:gd name="T2" fmla="*/ 24 w 183"/>
                  <a:gd name="T3" fmla="*/ 0 h 48"/>
                  <a:gd name="T4" fmla="*/ 0 w 183"/>
                  <a:gd name="T5" fmla="*/ 24 h 48"/>
                  <a:gd name="T6" fmla="*/ 24 w 183"/>
                  <a:gd name="T7" fmla="*/ 48 h 48"/>
                  <a:gd name="T8" fmla="*/ 159 w 183"/>
                  <a:gd name="T9" fmla="*/ 48 h 48"/>
                  <a:gd name="T10" fmla="*/ 183 w 183"/>
                  <a:gd name="T11" fmla="*/ 24 h 48"/>
                  <a:gd name="T12" fmla="*/ 159 w 183"/>
                  <a:gd name="T13" fmla="*/ 0 h 48"/>
                  <a:gd name="T14" fmla="*/ 159 w 183"/>
                  <a:gd name="T15" fmla="*/ 0 h 48"/>
                  <a:gd name="T16" fmla="*/ 159 w 183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48">
                    <a:moveTo>
                      <a:pt x="159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9" y="48"/>
                      <a:pt x="159" y="48"/>
                      <a:pt x="159" y="48"/>
                    </a:cubicBezTo>
                    <a:cubicBezTo>
                      <a:pt x="172" y="48"/>
                      <a:pt x="183" y="38"/>
                      <a:pt x="183" y="24"/>
                    </a:cubicBezTo>
                    <a:cubicBezTo>
                      <a:pt x="183" y="11"/>
                      <a:pt x="172" y="0"/>
                      <a:pt x="159" y="0"/>
                    </a:cubicBezTo>
                    <a:close/>
                    <a:moveTo>
                      <a:pt x="159" y="0"/>
                    </a:moveTo>
                    <a:cubicBezTo>
                      <a:pt x="159" y="0"/>
                      <a:pt x="159" y="0"/>
                      <a:pt x="159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Freeform 15">
                <a:extLst>
                  <a:ext uri="{FF2B5EF4-FFF2-40B4-BE49-F238E27FC236}">
                    <a16:creationId xmlns="" xmlns:a16="http://schemas.microsoft.com/office/drawing/2014/main" id="{866B0852-9270-48AC-B823-579167A21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260073" y="3758902"/>
                <a:ext cx="332562" cy="88893"/>
              </a:xfrm>
              <a:custGeom>
                <a:avLst/>
                <a:gdLst>
                  <a:gd name="T0" fmla="*/ 182 w 182"/>
                  <a:gd name="T1" fmla="*/ 24 h 48"/>
                  <a:gd name="T2" fmla="*/ 158 w 182"/>
                  <a:gd name="T3" fmla="*/ 0 h 48"/>
                  <a:gd name="T4" fmla="*/ 24 w 182"/>
                  <a:gd name="T5" fmla="*/ 0 h 48"/>
                  <a:gd name="T6" fmla="*/ 0 w 182"/>
                  <a:gd name="T7" fmla="*/ 24 h 48"/>
                  <a:gd name="T8" fmla="*/ 24 w 182"/>
                  <a:gd name="T9" fmla="*/ 48 h 48"/>
                  <a:gd name="T10" fmla="*/ 158 w 182"/>
                  <a:gd name="T11" fmla="*/ 48 h 48"/>
                  <a:gd name="T12" fmla="*/ 182 w 182"/>
                  <a:gd name="T13" fmla="*/ 24 h 48"/>
                  <a:gd name="T14" fmla="*/ 182 w 182"/>
                  <a:gd name="T15" fmla="*/ 24 h 48"/>
                  <a:gd name="T16" fmla="*/ 182 w 182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48">
                    <a:moveTo>
                      <a:pt x="182" y="24"/>
                    </a:moveTo>
                    <a:cubicBezTo>
                      <a:pt x="182" y="11"/>
                      <a:pt x="172" y="0"/>
                      <a:pt x="15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72" y="48"/>
                      <a:pt x="182" y="38"/>
                      <a:pt x="182" y="24"/>
                    </a:cubicBezTo>
                    <a:close/>
                    <a:moveTo>
                      <a:pt x="182" y="24"/>
                    </a:moveTo>
                    <a:cubicBezTo>
                      <a:pt x="182" y="24"/>
                      <a:pt x="182" y="24"/>
                      <a:pt x="182" y="2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Freeform 16">
                <a:extLst>
                  <a:ext uri="{FF2B5EF4-FFF2-40B4-BE49-F238E27FC236}">
                    <a16:creationId xmlns="" xmlns:a16="http://schemas.microsoft.com/office/drawing/2014/main" id="{F7291838-E6C8-415E-A10A-6461E4679F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4167808"/>
                <a:ext cx="312692" cy="217524"/>
              </a:xfrm>
              <a:custGeom>
                <a:avLst/>
                <a:gdLst>
                  <a:gd name="T0" fmla="*/ 27 w 171"/>
                  <a:gd name="T1" fmla="*/ 118 h 118"/>
                  <a:gd name="T2" fmla="*/ 39 w 171"/>
                  <a:gd name="T3" fmla="*/ 115 h 118"/>
                  <a:gd name="T4" fmla="*/ 155 w 171"/>
                  <a:gd name="T5" fmla="*/ 48 h 118"/>
                  <a:gd name="T6" fmla="*/ 164 w 171"/>
                  <a:gd name="T7" fmla="*/ 15 h 118"/>
                  <a:gd name="T8" fmla="*/ 131 w 171"/>
                  <a:gd name="T9" fmla="*/ 6 h 118"/>
                  <a:gd name="T10" fmla="*/ 15 w 171"/>
                  <a:gd name="T11" fmla="*/ 74 h 118"/>
                  <a:gd name="T12" fmla="*/ 6 w 171"/>
                  <a:gd name="T13" fmla="*/ 106 h 118"/>
                  <a:gd name="T14" fmla="*/ 27 w 171"/>
                  <a:gd name="T15" fmla="*/ 118 h 118"/>
                  <a:gd name="T16" fmla="*/ 27 w 171"/>
                  <a:gd name="T17" fmla="*/ 118 h 118"/>
                  <a:gd name="T18" fmla="*/ 27 w 171"/>
                  <a:gd name="T1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27" y="118"/>
                    </a:moveTo>
                    <a:cubicBezTo>
                      <a:pt x="31" y="118"/>
                      <a:pt x="35" y="117"/>
                      <a:pt x="39" y="115"/>
                    </a:cubicBezTo>
                    <a:cubicBezTo>
                      <a:pt x="155" y="48"/>
                      <a:pt x="155" y="48"/>
                      <a:pt x="155" y="48"/>
                    </a:cubicBezTo>
                    <a:cubicBezTo>
                      <a:pt x="167" y="41"/>
                      <a:pt x="171" y="27"/>
                      <a:pt x="164" y="15"/>
                    </a:cubicBezTo>
                    <a:cubicBezTo>
                      <a:pt x="157" y="4"/>
                      <a:pt x="143" y="0"/>
                      <a:pt x="131" y="6"/>
                    </a:cubicBezTo>
                    <a:cubicBezTo>
                      <a:pt x="15" y="74"/>
                      <a:pt x="15" y="74"/>
                      <a:pt x="15" y="74"/>
                    </a:cubicBezTo>
                    <a:cubicBezTo>
                      <a:pt x="3" y="80"/>
                      <a:pt x="0" y="95"/>
                      <a:pt x="6" y="106"/>
                    </a:cubicBezTo>
                    <a:cubicBezTo>
                      <a:pt x="11" y="114"/>
                      <a:pt x="19" y="118"/>
                      <a:pt x="27" y="118"/>
                    </a:cubicBezTo>
                    <a:close/>
                    <a:moveTo>
                      <a:pt x="27" y="118"/>
                    </a:moveTo>
                    <a:cubicBezTo>
                      <a:pt x="27" y="118"/>
                      <a:pt x="27" y="118"/>
                      <a:pt x="27" y="11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 17">
                <a:extLst>
                  <a:ext uri="{FF2B5EF4-FFF2-40B4-BE49-F238E27FC236}">
                    <a16:creationId xmlns="" xmlns:a16="http://schemas.microsoft.com/office/drawing/2014/main" id="{6919034B-0329-4750-B29F-F3CDAB05EC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3224503"/>
                <a:ext cx="312692" cy="219617"/>
              </a:xfrm>
              <a:custGeom>
                <a:avLst/>
                <a:gdLst>
                  <a:gd name="T0" fmla="*/ 132 w 171"/>
                  <a:gd name="T1" fmla="*/ 7 h 119"/>
                  <a:gd name="T2" fmla="*/ 15 w 171"/>
                  <a:gd name="T3" fmla="*/ 74 h 119"/>
                  <a:gd name="T4" fmla="*/ 7 w 171"/>
                  <a:gd name="T5" fmla="*/ 107 h 119"/>
                  <a:gd name="T6" fmla="*/ 28 w 171"/>
                  <a:gd name="T7" fmla="*/ 119 h 119"/>
                  <a:gd name="T8" fmla="*/ 39 w 171"/>
                  <a:gd name="T9" fmla="*/ 115 h 119"/>
                  <a:gd name="T10" fmla="*/ 156 w 171"/>
                  <a:gd name="T11" fmla="*/ 48 h 119"/>
                  <a:gd name="T12" fmla="*/ 165 w 171"/>
                  <a:gd name="T13" fmla="*/ 15 h 119"/>
                  <a:gd name="T14" fmla="*/ 132 w 171"/>
                  <a:gd name="T15" fmla="*/ 7 h 119"/>
                  <a:gd name="T16" fmla="*/ 132 w 171"/>
                  <a:gd name="T17" fmla="*/ 7 h 119"/>
                  <a:gd name="T18" fmla="*/ 132 w 171"/>
                  <a:gd name="T19" fmla="*/ 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32" y="7"/>
                    </a:moveTo>
                    <a:cubicBezTo>
                      <a:pt x="15" y="74"/>
                      <a:pt x="15" y="74"/>
                      <a:pt x="15" y="74"/>
                    </a:cubicBezTo>
                    <a:cubicBezTo>
                      <a:pt x="4" y="80"/>
                      <a:pt x="0" y="95"/>
                      <a:pt x="7" y="107"/>
                    </a:cubicBezTo>
                    <a:cubicBezTo>
                      <a:pt x="11" y="114"/>
                      <a:pt x="19" y="119"/>
                      <a:pt x="28" y="119"/>
                    </a:cubicBezTo>
                    <a:cubicBezTo>
                      <a:pt x="32" y="119"/>
                      <a:pt x="36" y="118"/>
                      <a:pt x="39" y="115"/>
                    </a:cubicBezTo>
                    <a:cubicBezTo>
                      <a:pt x="156" y="48"/>
                      <a:pt x="156" y="48"/>
                      <a:pt x="156" y="48"/>
                    </a:cubicBezTo>
                    <a:cubicBezTo>
                      <a:pt x="167" y="42"/>
                      <a:pt x="171" y="27"/>
                      <a:pt x="165" y="15"/>
                    </a:cubicBezTo>
                    <a:cubicBezTo>
                      <a:pt x="158" y="4"/>
                      <a:pt x="143" y="0"/>
                      <a:pt x="132" y="7"/>
                    </a:cubicBezTo>
                    <a:close/>
                    <a:moveTo>
                      <a:pt x="132" y="7"/>
                    </a:moveTo>
                    <a:cubicBezTo>
                      <a:pt x="132" y="7"/>
                      <a:pt x="132" y="7"/>
                      <a:pt x="132" y="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18">
                <a:extLst>
                  <a:ext uri="{FF2B5EF4-FFF2-40B4-BE49-F238E27FC236}">
                    <a16:creationId xmlns="" xmlns:a16="http://schemas.microsoft.com/office/drawing/2014/main" id="{B83DC41F-2223-45D9-882F-0C6801E7AB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12047" y="4466902"/>
                <a:ext cx="222754" cy="309553"/>
              </a:xfrm>
              <a:custGeom>
                <a:avLst/>
                <a:gdLst>
                  <a:gd name="T0" fmla="*/ 15 w 122"/>
                  <a:gd name="T1" fmla="*/ 165 h 168"/>
                  <a:gd name="T2" fmla="*/ 27 w 122"/>
                  <a:gd name="T3" fmla="*/ 168 h 168"/>
                  <a:gd name="T4" fmla="*/ 48 w 122"/>
                  <a:gd name="T5" fmla="*/ 156 h 168"/>
                  <a:gd name="T6" fmla="*/ 115 w 122"/>
                  <a:gd name="T7" fmla="*/ 39 h 168"/>
                  <a:gd name="T8" fmla="*/ 107 w 122"/>
                  <a:gd name="T9" fmla="*/ 7 h 168"/>
                  <a:gd name="T10" fmla="*/ 74 w 122"/>
                  <a:gd name="T11" fmla="*/ 15 h 168"/>
                  <a:gd name="T12" fmla="*/ 7 w 122"/>
                  <a:gd name="T13" fmla="*/ 132 h 168"/>
                  <a:gd name="T14" fmla="*/ 15 w 122"/>
                  <a:gd name="T15" fmla="*/ 165 h 168"/>
                  <a:gd name="T16" fmla="*/ 15 w 122"/>
                  <a:gd name="T17" fmla="*/ 165 h 168"/>
                  <a:gd name="T18" fmla="*/ 15 w 122"/>
                  <a:gd name="T19" fmla="*/ 16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5" y="165"/>
                    </a:moveTo>
                    <a:cubicBezTo>
                      <a:pt x="19" y="167"/>
                      <a:pt x="23" y="168"/>
                      <a:pt x="27" y="168"/>
                    </a:cubicBezTo>
                    <a:cubicBezTo>
                      <a:pt x="36" y="168"/>
                      <a:pt x="44" y="164"/>
                      <a:pt x="48" y="156"/>
                    </a:cubicBezTo>
                    <a:cubicBezTo>
                      <a:pt x="115" y="39"/>
                      <a:pt x="115" y="39"/>
                      <a:pt x="115" y="39"/>
                    </a:cubicBezTo>
                    <a:cubicBezTo>
                      <a:pt x="122" y="28"/>
                      <a:pt x="118" y="13"/>
                      <a:pt x="107" y="7"/>
                    </a:cubicBezTo>
                    <a:cubicBezTo>
                      <a:pt x="95" y="0"/>
                      <a:pt x="80" y="4"/>
                      <a:pt x="74" y="15"/>
                    </a:cubicBezTo>
                    <a:cubicBezTo>
                      <a:pt x="7" y="132"/>
                      <a:pt x="7" y="132"/>
                      <a:pt x="7" y="132"/>
                    </a:cubicBezTo>
                    <a:cubicBezTo>
                      <a:pt x="0" y="143"/>
                      <a:pt x="4" y="158"/>
                      <a:pt x="15" y="165"/>
                    </a:cubicBezTo>
                    <a:close/>
                    <a:moveTo>
                      <a:pt x="15" y="165"/>
                    </a:moveTo>
                    <a:cubicBezTo>
                      <a:pt x="15" y="165"/>
                      <a:pt x="15" y="165"/>
                      <a:pt x="15" y="16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5AEA136A-6C49-4FF1-811B-2F732C9DC3F6}"/>
              </a:ext>
            </a:extLst>
          </p:cNvPr>
          <p:cNvGrpSpPr/>
          <p:nvPr/>
        </p:nvGrpSpPr>
        <p:grpSpPr>
          <a:xfrm>
            <a:off x="3388008" y="2224731"/>
            <a:ext cx="2203483" cy="2687684"/>
            <a:chOff x="3389152" y="2224726"/>
            <a:chExt cx="2203483" cy="2687684"/>
          </a:xfrm>
          <a:solidFill>
            <a:schemeClr val="accent5"/>
          </a:solidFill>
        </p:grpSpPr>
        <p:sp>
          <p:nvSpPr>
            <p:cNvPr id="62" name="Freeform 5">
              <a:extLst>
                <a:ext uri="{FF2B5EF4-FFF2-40B4-BE49-F238E27FC236}">
                  <a16:creationId xmlns="" xmlns:a16="http://schemas.microsoft.com/office/drawing/2014/main" id="{41CC32BE-F1C3-42AC-8768-62672BDA21AC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6">
              <a:extLst>
                <a:ext uri="{FF2B5EF4-FFF2-40B4-BE49-F238E27FC236}">
                  <a16:creationId xmlns="" xmlns:a16="http://schemas.microsoft.com/office/drawing/2014/main" id="{1D931A62-D615-44D0-A471-6EC2EAC17DF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7">
              <a:extLst>
                <a:ext uri="{FF2B5EF4-FFF2-40B4-BE49-F238E27FC236}">
                  <a16:creationId xmlns="" xmlns:a16="http://schemas.microsoft.com/office/drawing/2014/main" id="{80A455DA-1E6A-4E0C-B35B-3E6F83EE044C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 8">
              <a:extLst>
                <a:ext uri="{FF2B5EF4-FFF2-40B4-BE49-F238E27FC236}">
                  <a16:creationId xmlns="" xmlns:a16="http://schemas.microsoft.com/office/drawing/2014/main" id="{0BC22CD1-344C-4FD8-BCF2-B23C367B516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 9">
              <a:extLst>
                <a:ext uri="{FF2B5EF4-FFF2-40B4-BE49-F238E27FC236}">
                  <a16:creationId xmlns="" xmlns:a16="http://schemas.microsoft.com/office/drawing/2014/main" id="{BEB57081-5781-497C-83C3-A6446796985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10">
              <a:extLst>
                <a:ext uri="{FF2B5EF4-FFF2-40B4-BE49-F238E27FC236}">
                  <a16:creationId xmlns="" xmlns:a16="http://schemas.microsoft.com/office/drawing/2014/main" id="{CA5EDD6C-8666-4A84-A23B-6AA52A14C273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11">
              <a:extLst>
                <a:ext uri="{FF2B5EF4-FFF2-40B4-BE49-F238E27FC236}">
                  <a16:creationId xmlns="" xmlns:a16="http://schemas.microsoft.com/office/drawing/2014/main" id="{75A6EEC6-90D0-44C0-986C-C70061D75F2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 12">
              <a:extLst>
                <a:ext uri="{FF2B5EF4-FFF2-40B4-BE49-F238E27FC236}">
                  <a16:creationId xmlns="" xmlns:a16="http://schemas.microsoft.com/office/drawing/2014/main" id="{6269BD08-915A-427A-99AA-8195AE5715A1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13">
              <a:extLst>
                <a:ext uri="{FF2B5EF4-FFF2-40B4-BE49-F238E27FC236}">
                  <a16:creationId xmlns="" xmlns:a16="http://schemas.microsoft.com/office/drawing/2014/main" id="{56BC685C-F837-4E7D-B3DA-5635BBD99869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 14">
              <a:extLst>
                <a:ext uri="{FF2B5EF4-FFF2-40B4-BE49-F238E27FC236}">
                  <a16:creationId xmlns="" xmlns:a16="http://schemas.microsoft.com/office/drawing/2014/main" id="{C87AE0BE-E3F1-4577-B160-F7DFBBD1CCB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15">
              <a:extLst>
                <a:ext uri="{FF2B5EF4-FFF2-40B4-BE49-F238E27FC236}">
                  <a16:creationId xmlns="" xmlns:a16="http://schemas.microsoft.com/office/drawing/2014/main" id="{48250505-1C7A-41E3-B14F-E01FE292D5C3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 16">
              <a:extLst>
                <a:ext uri="{FF2B5EF4-FFF2-40B4-BE49-F238E27FC236}">
                  <a16:creationId xmlns="" xmlns:a16="http://schemas.microsoft.com/office/drawing/2014/main" id="{DAC2D1AA-0391-4F82-BCBC-9946D79DBF99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 17">
              <a:extLst>
                <a:ext uri="{FF2B5EF4-FFF2-40B4-BE49-F238E27FC236}">
                  <a16:creationId xmlns="" xmlns:a16="http://schemas.microsoft.com/office/drawing/2014/main" id="{52778DBA-3BCC-4C60-8F46-C434AEA3842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 18">
              <a:extLst>
                <a:ext uri="{FF2B5EF4-FFF2-40B4-BE49-F238E27FC236}">
                  <a16:creationId xmlns="" xmlns:a16="http://schemas.microsoft.com/office/drawing/2014/main" id="{4CF9AD22-BC44-4B6C-9439-3E3014F966A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6" name="Oval 48">
            <a:extLst>
              <a:ext uri="{FF2B5EF4-FFF2-40B4-BE49-F238E27FC236}">
                <a16:creationId xmlns:a16="http://schemas.microsoft.com/office/drawing/2014/main" xmlns="" id="{DD8965F3-994D-40C1-B74C-472BA9A2AF0A}"/>
              </a:ext>
            </a:extLst>
          </p:cNvPr>
          <p:cNvSpPr/>
          <p:nvPr/>
        </p:nvSpPr>
        <p:spPr>
          <a:xfrm>
            <a:off x="11512283" y="6214544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tr-TR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067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26255" y="1825625"/>
            <a:ext cx="773948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5">
            <a:extLst>
              <a:ext uri="{FF2B5EF4-FFF2-40B4-BE49-F238E27FC236}">
                <a16:creationId xmlns:a16="http://schemas.microsoft.com/office/drawing/2014/main" xmlns="" id="{8D639A86-EBB0-406C-B39C-3B6D305531D2}"/>
              </a:ext>
            </a:extLst>
          </p:cNvPr>
          <p:cNvSpPr>
            <a:spLocks/>
          </p:cNvSpPr>
          <p:nvPr/>
        </p:nvSpPr>
        <p:spPr bwMode="auto">
          <a:xfrm>
            <a:off x="5560505" y="1092728"/>
            <a:ext cx="2068512" cy="5765271"/>
          </a:xfrm>
          <a:custGeom>
            <a:avLst/>
            <a:gdLst>
              <a:gd name="T0" fmla="*/ 575 w 1649"/>
              <a:gd name="T1" fmla="*/ 4713 h 4903"/>
              <a:gd name="T2" fmla="*/ 605 w 1649"/>
              <a:gd name="T3" fmla="*/ 2629 h 4903"/>
              <a:gd name="T4" fmla="*/ 513 w 1649"/>
              <a:gd name="T5" fmla="*/ 1875 h 4903"/>
              <a:gd name="T6" fmla="*/ 264 w 1649"/>
              <a:gd name="T7" fmla="*/ 1470 h 4903"/>
              <a:gd name="T8" fmla="*/ 23 w 1649"/>
              <a:gd name="T9" fmla="*/ 1008 h 4903"/>
              <a:gd name="T10" fmla="*/ 62 w 1649"/>
              <a:gd name="T11" fmla="*/ 918 h 4903"/>
              <a:gd name="T12" fmla="*/ 347 w 1649"/>
              <a:gd name="T13" fmla="*/ 1150 h 4903"/>
              <a:gd name="T14" fmla="*/ 519 w 1649"/>
              <a:gd name="T15" fmla="*/ 1239 h 4903"/>
              <a:gd name="T16" fmla="*/ 519 w 1649"/>
              <a:gd name="T17" fmla="*/ 560 h 4903"/>
              <a:gd name="T18" fmla="*/ 503 w 1649"/>
              <a:gd name="T19" fmla="*/ 167 h 4903"/>
              <a:gd name="T20" fmla="*/ 646 w 1649"/>
              <a:gd name="T21" fmla="*/ 175 h 4903"/>
              <a:gd name="T22" fmla="*/ 739 w 1649"/>
              <a:gd name="T23" fmla="*/ 746 h 4903"/>
              <a:gd name="T24" fmla="*/ 803 w 1649"/>
              <a:gd name="T25" fmla="*/ 892 h 4903"/>
              <a:gd name="T26" fmla="*/ 831 w 1649"/>
              <a:gd name="T27" fmla="*/ 734 h 4903"/>
              <a:gd name="T28" fmla="*/ 880 w 1649"/>
              <a:gd name="T29" fmla="*/ 119 h 4903"/>
              <a:gd name="T30" fmla="*/ 992 w 1649"/>
              <a:gd name="T31" fmla="*/ 8 h 4903"/>
              <a:gd name="T32" fmla="*/ 1052 w 1649"/>
              <a:gd name="T33" fmla="*/ 286 h 4903"/>
              <a:gd name="T34" fmla="*/ 1054 w 1649"/>
              <a:gd name="T35" fmla="*/ 935 h 4903"/>
              <a:gd name="T36" fmla="*/ 1228 w 1649"/>
              <a:gd name="T37" fmla="*/ 352 h 4903"/>
              <a:gd name="T38" fmla="*/ 1271 w 1649"/>
              <a:gd name="T39" fmla="*/ 210 h 4903"/>
              <a:gd name="T40" fmla="*/ 1413 w 1649"/>
              <a:gd name="T41" fmla="*/ 254 h 4903"/>
              <a:gd name="T42" fmla="*/ 1343 w 1649"/>
              <a:gd name="T43" fmla="*/ 644 h 4903"/>
              <a:gd name="T44" fmla="*/ 1259 w 1649"/>
              <a:gd name="T45" fmla="*/ 1054 h 4903"/>
              <a:gd name="T46" fmla="*/ 1297 w 1649"/>
              <a:gd name="T47" fmla="*/ 1061 h 4903"/>
              <a:gd name="T48" fmla="*/ 1532 w 1649"/>
              <a:gd name="T49" fmla="*/ 523 h 4903"/>
              <a:gd name="T50" fmla="*/ 1632 w 1649"/>
              <a:gd name="T51" fmla="*/ 521 h 4903"/>
              <a:gd name="T52" fmla="*/ 1542 w 1649"/>
              <a:gd name="T53" fmla="*/ 889 h 4903"/>
              <a:gd name="T54" fmla="*/ 1428 w 1649"/>
              <a:gd name="T55" fmla="*/ 1261 h 4903"/>
              <a:gd name="T56" fmla="*/ 1224 w 1649"/>
              <a:gd name="T57" fmla="*/ 2008 h 4903"/>
              <a:gd name="T58" fmla="*/ 1209 w 1649"/>
              <a:gd name="T59" fmla="*/ 3034 h 4903"/>
              <a:gd name="T60" fmla="*/ 1241 w 1649"/>
              <a:gd name="T61" fmla="*/ 4511 h 4903"/>
              <a:gd name="T62" fmla="*/ 1222 w 1649"/>
              <a:gd name="T63" fmla="*/ 4903 h 4903"/>
              <a:gd name="T64" fmla="*/ 564 w 1649"/>
              <a:gd name="T65" fmla="*/ 4903 h 4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9" h="4903">
                <a:moveTo>
                  <a:pt x="564" y="4903"/>
                </a:moveTo>
                <a:cubicBezTo>
                  <a:pt x="568" y="4837"/>
                  <a:pt x="574" y="4775"/>
                  <a:pt x="575" y="4713"/>
                </a:cubicBezTo>
                <a:cubicBezTo>
                  <a:pt x="584" y="4372"/>
                  <a:pt x="594" y="4031"/>
                  <a:pt x="599" y="3691"/>
                </a:cubicBezTo>
                <a:cubicBezTo>
                  <a:pt x="604" y="3337"/>
                  <a:pt x="604" y="2983"/>
                  <a:pt x="605" y="2629"/>
                </a:cubicBezTo>
                <a:cubicBezTo>
                  <a:pt x="605" y="2480"/>
                  <a:pt x="603" y="2331"/>
                  <a:pt x="596" y="2182"/>
                </a:cubicBezTo>
                <a:cubicBezTo>
                  <a:pt x="591" y="2075"/>
                  <a:pt x="574" y="1968"/>
                  <a:pt x="513" y="1875"/>
                </a:cubicBezTo>
                <a:cubicBezTo>
                  <a:pt x="481" y="1826"/>
                  <a:pt x="446" y="1778"/>
                  <a:pt x="409" y="1732"/>
                </a:cubicBezTo>
                <a:cubicBezTo>
                  <a:pt x="345" y="1653"/>
                  <a:pt x="305" y="1562"/>
                  <a:pt x="264" y="1470"/>
                </a:cubicBezTo>
                <a:cubicBezTo>
                  <a:pt x="210" y="1347"/>
                  <a:pt x="155" y="1224"/>
                  <a:pt x="96" y="1104"/>
                </a:cubicBezTo>
                <a:cubicBezTo>
                  <a:pt x="79" y="1068"/>
                  <a:pt x="49" y="1038"/>
                  <a:pt x="23" y="1008"/>
                </a:cubicBezTo>
                <a:cubicBezTo>
                  <a:pt x="8" y="990"/>
                  <a:pt x="0" y="972"/>
                  <a:pt x="9" y="949"/>
                </a:cubicBezTo>
                <a:cubicBezTo>
                  <a:pt x="18" y="925"/>
                  <a:pt x="38" y="918"/>
                  <a:pt x="62" y="918"/>
                </a:cubicBezTo>
                <a:cubicBezTo>
                  <a:pt x="110" y="920"/>
                  <a:pt x="151" y="942"/>
                  <a:pt x="191" y="965"/>
                </a:cubicBezTo>
                <a:cubicBezTo>
                  <a:pt x="266" y="1007"/>
                  <a:pt x="307" y="1079"/>
                  <a:pt x="347" y="1150"/>
                </a:cubicBezTo>
                <a:cubicBezTo>
                  <a:pt x="373" y="1195"/>
                  <a:pt x="398" y="1240"/>
                  <a:pt x="448" y="1263"/>
                </a:cubicBezTo>
                <a:cubicBezTo>
                  <a:pt x="486" y="1280"/>
                  <a:pt x="503" y="1276"/>
                  <a:pt x="519" y="1239"/>
                </a:cubicBezTo>
                <a:cubicBezTo>
                  <a:pt x="549" y="1170"/>
                  <a:pt x="561" y="1096"/>
                  <a:pt x="556" y="1022"/>
                </a:cubicBezTo>
                <a:cubicBezTo>
                  <a:pt x="547" y="868"/>
                  <a:pt x="531" y="714"/>
                  <a:pt x="519" y="560"/>
                </a:cubicBezTo>
                <a:cubicBezTo>
                  <a:pt x="510" y="446"/>
                  <a:pt x="503" y="331"/>
                  <a:pt x="496" y="216"/>
                </a:cubicBezTo>
                <a:cubicBezTo>
                  <a:pt x="495" y="200"/>
                  <a:pt x="497" y="183"/>
                  <a:pt x="503" y="167"/>
                </a:cubicBezTo>
                <a:cubicBezTo>
                  <a:pt x="518" y="126"/>
                  <a:pt x="547" y="105"/>
                  <a:pt x="586" y="108"/>
                </a:cubicBezTo>
                <a:cubicBezTo>
                  <a:pt x="627" y="111"/>
                  <a:pt x="639" y="146"/>
                  <a:pt x="646" y="175"/>
                </a:cubicBezTo>
                <a:cubicBezTo>
                  <a:pt x="663" y="252"/>
                  <a:pt x="676" y="329"/>
                  <a:pt x="688" y="407"/>
                </a:cubicBezTo>
                <a:cubicBezTo>
                  <a:pt x="706" y="520"/>
                  <a:pt x="720" y="633"/>
                  <a:pt x="739" y="746"/>
                </a:cubicBezTo>
                <a:cubicBezTo>
                  <a:pt x="746" y="789"/>
                  <a:pt x="759" y="827"/>
                  <a:pt x="774" y="867"/>
                </a:cubicBezTo>
                <a:cubicBezTo>
                  <a:pt x="779" y="882"/>
                  <a:pt x="787" y="895"/>
                  <a:pt x="803" y="892"/>
                </a:cubicBezTo>
                <a:cubicBezTo>
                  <a:pt x="819" y="890"/>
                  <a:pt x="820" y="869"/>
                  <a:pt x="821" y="860"/>
                </a:cubicBezTo>
                <a:cubicBezTo>
                  <a:pt x="827" y="816"/>
                  <a:pt x="828" y="778"/>
                  <a:pt x="831" y="734"/>
                </a:cubicBezTo>
                <a:cubicBezTo>
                  <a:pt x="842" y="578"/>
                  <a:pt x="851" y="422"/>
                  <a:pt x="863" y="266"/>
                </a:cubicBezTo>
                <a:cubicBezTo>
                  <a:pt x="867" y="213"/>
                  <a:pt x="872" y="171"/>
                  <a:pt x="880" y="119"/>
                </a:cubicBezTo>
                <a:cubicBezTo>
                  <a:pt x="883" y="100"/>
                  <a:pt x="894" y="72"/>
                  <a:pt x="903" y="56"/>
                </a:cubicBezTo>
                <a:cubicBezTo>
                  <a:pt x="925" y="17"/>
                  <a:pt x="956" y="0"/>
                  <a:pt x="992" y="8"/>
                </a:cubicBezTo>
                <a:cubicBezTo>
                  <a:pt x="1029" y="17"/>
                  <a:pt x="1040" y="50"/>
                  <a:pt x="1046" y="82"/>
                </a:cubicBezTo>
                <a:cubicBezTo>
                  <a:pt x="1059" y="149"/>
                  <a:pt x="1060" y="217"/>
                  <a:pt x="1052" y="286"/>
                </a:cubicBezTo>
                <a:cubicBezTo>
                  <a:pt x="1031" y="486"/>
                  <a:pt x="1027" y="687"/>
                  <a:pt x="1031" y="888"/>
                </a:cubicBezTo>
                <a:cubicBezTo>
                  <a:pt x="1031" y="891"/>
                  <a:pt x="1029" y="929"/>
                  <a:pt x="1054" y="935"/>
                </a:cubicBezTo>
                <a:cubicBezTo>
                  <a:pt x="1100" y="948"/>
                  <a:pt x="1140" y="715"/>
                  <a:pt x="1165" y="619"/>
                </a:cubicBezTo>
                <a:cubicBezTo>
                  <a:pt x="1189" y="530"/>
                  <a:pt x="1206" y="440"/>
                  <a:pt x="1228" y="352"/>
                </a:cubicBezTo>
                <a:cubicBezTo>
                  <a:pt x="1238" y="309"/>
                  <a:pt x="1251" y="267"/>
                  <a:pt x="1263" y="224"/>
                </a:cubicBezTo>
                <a:cubicBezTo>
                  <a:pt x="1265" y="219"/>
                  <a:pt x="1268" y="214"/>
                  <a:pt x="1271" y="210"/>
                </a:cubicBezTo>
                <a:cubicBezTo>
                  <a:pt x="1292" y="184"/>
                  <a:pt x="1314" y="160"/>
                  <a:pt x="1352" y="170"/>
                </a:cubicBezTo>
                <a:cubicBezTo>
                  <a:pt x="1383" y="178"/>
                  <a:pt x="1415" y="217"/>
                  <a:pt x="1413" y="254"/>
                </a:cubicBezTo>
                <a:cubicBezTo>
                  <a:pt x="1411" y="291"/>
                  <a:pt x="1401" y="328"/>
                  <a:pt x="1395" y="366"/>
                </a:cubicBezTo>
                <a:cubicBezTo>
                  <a:pt x="1380" y="451"/>
                  <a:pt x="1352" y="586"/>
                  <a:pt x="1343" y="644"/>
                </a:cubicBezTo>
                <a:cubicBezTo>
                  <a:pt x="1334" y="701"/>
                  <a:pt x="1300" y="835"/>
                  <a:pt x="1278" y="926"/>
                </a:cubicBezTo>
                <a:cubicBezTo>
                  <a:pt x="1263" y="966"/>
                  <a:pt x="1255" y="1030"/>
                  <a:pt x="1259" y="1054"/>
                </a:cubicBezTo>
                <a:cubicBezTo>
                  <a:pt x="1260" y="1060"/>
                  <a:pt x="1261" y="1070"/>
                  <a:pt x="1272" y="1073"/>
                </a:cubicBezTo>
                <a:cubicBezTo>
                  <a:pt x="1284" y="1076"/>
                  <a:pt x="1294" y="1068"/>
                  <a:pt x="1297" y="1061"/>
                </a:cubicBezTo>
                <a:cubicBezTo>
                  <a:pt x="1326" y="999"/>
                  <a:pt x="1358" y="937"/>
                  <a:pt x="1381" y="872"/>
                </a:cubicBezTo>
                <a:cubicBezTo>
                  <a:pt x="1424" y="753"/>
                  <a:pt x="1460" y="630"/>
                  <a:pt x="1532" y="523"/>
                </a:cubicBezTo>
                <a:cubicBezTo>
                  <a:pt x="1541" y="510"/>
                  <a:pt x="1553" y="497"/>
                  <a:pt x="1567" y="490"/>
                </a:cubicBezTo>
                <a:cubicBezTo>
                  <a:pt x="1595" y="476"/>
                  <a:pt x="1621" y="492"/>
                  <a:pt x="1632" y="521"/>
                </a:cubicBezTo>
                <a:cubicBezTo>
                  <a:pt x="1649" y="563"/>
                  <a:pt x="1639" y="604"/>
                  <a:pt x="1626" y="643"/>
                </a:cubicBezTo>
                <a:cubicBezTo>
                  <a:pt x="1600" y="726"/>
                  <a:pt x="1570" y="807"/>
                  <a:pt x="1542" y="889"/>
                </a:cubicBezTo>
                <a:cubicBezTo>
                  <a:pt x="1506" y="998"/>
                  <a:pt x="1464" y="1086"/>
                  <a:pt x="1428" y="1196"/>
                </a:cubicBezTo>
                <a:cubicBezTo>
                  <a:pt x="1424" y="1210"/>
                  <a:pt x="1429" y="1246"/>
                  <a:pt x="1428" y="1261"/>
                </a:cubicBezTo>
                <a:cubicBezTo>
                  <a:pt x="1412" y="1403"/>
                  <a:pt x="1371" y="1713"/>
                  <a:pt x="1319" y="1798"/>
                </a:cubicBezTo>
                <a:cubicBezTo>
                  <a:pt x="1235" y="1937"/>
                  <a:pt x="1249" y="1935"/>
                  <a:pt x="1224" y="2008"/>
                </a:cubicBezTo>
                <a:cubicBezTo>
                  <a:pt x="1215" y="2034"/>
                  <a:pt x="1214" y="2166"/>
                  <a:pt x="1214" y="2195"/>
                </a:cubicBezTo>
                <a:cubicBezTo>
                  <a:pt x="1212" y="2475"/>
                  <a:pt x="1210" y="2754"/>
                  <a:pt x="1209" y="3034"/>
                </a:cubicBezTo>
                <a:cubicBezTo>
                  <a:pt x="1209" y="3165"/>
                  <a:pt x="1210" y="3295"/>
                  <a:pt x="1213" y="3426"/>
                </a:cubicBezTo>
                <a:cubicBezTo>
                  <a:pt x="1221" y="3788"/>
                  <a:pt x="1231" y="4149"/>
                  <a:pt x="1241" y="4511"/>
                </a:cubicBezTo>
                <a:cubicBezTo>
                  <a:pt x="1244" y="4630"/>
                  <a:pt x="1252" y="4748"/>
                  <a:pt x="1257" y="4867"/>
                </a:cubicBezTo>
                <a:cubicBezTo>
                  <a:pt x="1259" y="4903"/>
                  <a:pt x="1258" y="4903"/>
                  <a:pt x="1222" y="4903"/>
                </a:cubicBezTo>
                <a:cubicBezTo>
                  <a:pt x="1015" y="4903"/>
                  <a:pt x="809" y="4903"/>
                  <a:pt x="602" y="4903"/>
                </a:cubicBezTo>
                <a:cubicBezTo>
                  <a:pt x="591" y="4903"/>
                  <a:pt x="580" y="4903"/>
                  <a:pt x="564" y="490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Oval 48">
            <a:extLst>
              <a:ext uri="{FF2B5EF4-FFF2-40B4-BE49-F238E27FC236}">
                <a16:creationId xmlns:a16="http://schemas.microsoft.com/office/drawing/2014/main" xmlns="" id="{DD8965F3-994D-40C1-B74C-472BA9A2AF0A}"/>
              </a:ext>
            </a:extLst>
          </p:cNvPr>
          <p:cNvSpPr/>
          <p:nvPr/>
        </p:nvSpPr>
        <p:spPr>
          <a:xfrm>
            <a:off x="11512283" y="625610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de-DE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9" name="Freeform 5">
            <a:extLst>
              <a:ext uri="{FF2B5EF4-FFF2-40B4-BE49-F238E27FC236}">
                <a16:creationId xmlns:a16="http://schemas.microsoft.com/office/drawing/2014/main" xmlns="" id="{448D4B3C-BF69-42CB-89BB-0A37BAE38BCF}"/>
              </a:ext>
            </a:extLst>
          </p:cNvPr>
          <p:cNvSpPr>
            <a:spLocks/>
          </p:cNvSpPr>
          <p:nvPr/>
        </p:nvSpPr>
        <p:spPr bwMode="auto">
          <a:xfrm>
            <a:off x="906740" y="3835941"/>
            <a:ext cx="2068512" cy="5765271"/>
          </a:xfrm>
          <a:custGeom>
            <a:avLst/>
            <a:gdLst>
              <a:gd name="T0" fmla="*/ 575 w 1649"/>
              <a:gd name="T1" fmla="*/ 4713 h 4903"/>
              <a:gd name="T2" fmla="*/ 605 w 1649"/>
              <a:gd name="T3" fmla="*/ 2629 h 4903"/>
              <a:gd name="T4" fmla="*/ 513 w 1649"/>
              <a:gd name="T5" fmla="*/ 1875 h 4903"/>
              <a:gd name="T6" fmla="*/ 264 w 1649"/>
              <a:gd name="T7" fmla="*/ 1470 h 4903"/>
              <a:gd name="T8" fmla="*/ 23 w 1649"/>
              <a:gd name="T9" fmla="*/ 1008 h 4903"/>
              <a:gd name="T10" fmla="*/ 62 w 1649"/>
              <a:gd name="T11" fmla="*/ 918 h 4903"/>
              <a:gd name="T12" fmla="*/ 347 w 1649"/>
              <a:gd name="T13" fmla="*/ 1150 h 4903"/>
              <a:gd name="T14" fmla="*/ 519 w 1649"/>
              <a:gd name="T15" fmla="*/ 1239 h 4903"/>
              <a:gd name="T16" fmla="*/ 519 w 1649"/>
              <a:gd name="T17" fmla="*/ 560 h 4903"/>
              <a:gd name="T18" fmla="*/ 503 w 1649"/>
              <a:gd name="T19" fmla="*/ 167 h 4903"/>
              <a:gd name="T20" fmla="*/ 646 w 1649"/>
              <a:gd name="T21" fmla="*/ 175 h 4903"/>
              <a:gd name="T22" fmla="*/ 739 w 1649"/>
              <a:gd name="T23" fmla="*/ 746 h 4903"/>
              <a:gd name="T24" fmla="*/ 803 w 1649"/>
              <a:gd name="T25" fmla="*/ 892 h 4903"/>
              <a:gd name="T26" fmla="*/ 831 w 1649"/>
              <a:gd name="T27" fmla="*/ 734 h 4903"/>
              <a:gd name="T28" fmla="*/ 880 w 1649"/>
              <a:gd name="T29" fmla="*/ 119 h 4903"/>
              <a:gd name="T30" fmla="*/ 992 w 1649"/>
              <a:gd name="T31" fmla="*/ 8 h 4903"/>
              <a:gd name="T32" fmla="*/ 1052 w 1649"/>
              <a:gd name="T33" fmla="*/ 286 h 4903"/>
              <a:gd name="T34" fmla="*/ 1054 w 1649"/>
              <a:gd name="T35" fmla="*/ 935 h 4903"/>
              <a:gd name="T36" fmla="*/ 1228 w 1649"/>
              <a:gd name="T37" fmla="*/ 352 h 4903"/>
              <a:gd name="T38" fmla="*/ 1271 w 1649"/>
              <a:gd name="T39" fmla="*/ 210 h 4903"/>
              <a:gd name="T40" fmla="*/ 1413 w 1649"/>
              <a:gd name="T41" fmla="*/ 254 h 4903"/>
              <a:gd name="T42" fmla="*/ 1343 w 1649"/>
              <a:gd name="T43" fmla="*/ 644 h 4903"/>
              <a:gd name="T44" fmla="*/ 1259 w 1649"/>
              <a:gd name="T45" fmla="*/ 1054 h 4903"/>
              <a:gd name="T46" fmla="*/ 1297 w 1649"/>
              <a:gd name="T47" fmla="*/ 1061 h 4903"/>
              <a:gd name="T48" fmla="*/ 1532 w 1649"/>
              <a:gd name="T49" fmla="*/ 523 h 4903"/>
              <a:gd name="T50" fmla="*/ 1632 w 1649"/>
              <a:gd name="T51" fmla="*/ 521 h 4903"/>
              <a:gd name="T52" fmla="*/ 1542 w 1649"/>
              <a:gd name="T53" fmla="*/ 889 h 4903"/>
              <a:gd name="T54" fmla="*/ 1428 w 1649"/>
              <a:gd name="T55" fmla="*/ 1261 h 4903"/>
              <a:gd name="T56" fmla="*/ 1224 w 1649"/>
              <a:gd name="T57" fmla="*/ 2008 h 4903"/>
              <a:gd name="T58" fmla="*/ 1209 w 1649"/>
              <a:gd name="T59" fmla="*/ 3034 h 4903"/>
              <a:gd name="T60" fmla="*/ 1241 w 1649"/>
              <a:gd name="T61" fmla="*/ 4511 h 4903"/>
              <a:gd name="T62" fmla="*/ 1222 w 1649"/>
              <a:gd name="T63" fmla="*/ 4903 h 4903"/>
              <a:gd name="T64" fmla="*/ 564 w 1649"/>
              <a:gd name="T65" fmla="*/ 4903 h 4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9" h="4903">
                <a:moveTo>
                  <a:pt x="564" y="4903"/>
                </a:moveTo>
                <a:cubicBezTo>
                  <a:pt x="568" y="4837"/>
                  <a:pt x="574" y="4775"/>
                  <a:pt x="575" y="4713"/>
                </a:cubicBezTo>
                <a:cubicBezTo>
                  <a:pt x="584" y="4372"/>
                  <a:pt x="594" y="4031"/>
                  <a:pt x="599" y="3691"/>
                </a:cubicBezTo>
                <a:cubicBezTo>
                  <a:pt x="604" y="3337"/>
                  <a:pt x="604" y="2983"/>
                  <a:pt x="605" y="2629"/>
                </a:cubicBezTo>
                <a:cubicBezTo>
                  <a:pt x="605" y="2480"/>
                  <a:pt x="603" y="2331"/>
                  <a:pt x="596" y="2182"/>
                </a:cubicBezTo>
                <a:cubicBezTo>
                  <a:pt x="591" y="2075"/>
                  <a:pt x="574" y="1968"/>
                  <a:pt x="513" y="1875"/>
                </a:cubicBezTo>
                <a:cubicBezTo>
                  <a:pt x="481" y="1826"/>
                  <a:pt x="446" y="1778"/>
                  <a:pt x="409" y="1732"/>
                </a:cubicBezTo>
                <a:cubicBezTo>
                  <a:pt x="345" y="1653"/>
                  <a:pt x="305" y="1562"/>
                  <a:pt x="264" y="1470"/>
                </a:cubicBezTo>
                <a:cubicBezTo>
                  <a:pt x="210" y="1347"/>
                  <a:pt x="155" y="1224"/>
                  <a:pt x="96" y="1104"/>
                </a:cubicBezTo>
                <a:cubicBezTo>
                  <a:pt x="79" y="1068"/>
                  <a:pt x="49" y="1038"/>
                  <a:pt x="23" y="1008"/>
                </a:cubicBezTo>
                <a:cubicBezTo>
                  <a:pt x="8" y="990"/>
                  <a:pt x="0" y="972"/>
                  <a:pt x="9" y="949"/>
                </a:cubicBezTo>
                <a:cubicBezTo>
                  <a:pt x="18" y="925"/>
                  <a:pt x="38" y="918"/>
                  <a:pt x="62" y="918"/>
                </a:cubicBezTo>
                <a:cubicBezTo>
                  <a:pt x="110" y="920"/>
                  <a:pt x="151" y="942"/>
                  <a:pt x="191" y="965"/>
                </a:cubicBezTo>
                <a:cubicBezTo>
                  <a:pt x="266" y="1007"/>
                  <a:pt x="307" y="1079"/>
                  <a:pt x="347" y="1150"/>
                </a:cubicBezTo>
                <a:cubicBezTo>
                  <a:pt x="373" y="1195"/>
                  <a:pt x="398" y="1240"/>
                  <a:pt x="448" y="1263"/>
                </a:cubicBezTo>
                <a:cubicBezTo>
                  <a:pt x="486" y="1280"/>
                  <a:pt x="503" y="1276"/>
                  <a:pt x="519" y="1239"/>
                </a:cubicBezTo>
                <a:cubicBezTo>
                  <a:pt x="549" y="1170"/>
                  <a:pt x="561" y="1096"/>
                  <a:pt x="556" y="1022"/>
                </a:cubicBezTo>
                <a:cubicBezTo>
                  <a:pt x="547" y="868"/>
                  <a:pt x="531" y="714"/>
                  <a:pt x="519" y="560"/>
                </a:cubicBezTo>
                <a:cubicBezTo>
                  <a:pt x="510" y="446"/>
                  <a:pt x="503" y="331"/>
                  <a:pt x="496" y="216"/>
                </a:cubicBezTo>
                <a:cubicBezTo>
                  <a:pt x="495" y="200"/>
                  <a:pt x="497" y="183"/>
                  <a:pt x="503" y="167"/>
                </a:cubicBezTo>
                <a:cubicBezTo>
                  <a:pt x="518" y="126"/>
                  <a:pt x="547" y="105"/>
                  <a:pt x="586" y="108"/>
                </a:cubicBezTo>
                <a:cubicBezTo>
                  <a:pt x="627" y="111"/>
                  <a:pt x="639" y="146"/>
                  <a:pt x="646" y="175"/>
                </a:cubicBezTo>
                <a:cubicBezTo>
                  <a:pt x="663" y="252"/>
                  <a:pt x="676" y="329"/>
                  <a:pt x="688" y="407"/>
                </a:cubicBezTo>
                <a:cubicBezTo>
                  <a:pt x="706" y="520"/>
                  <a:pt x="720" y="633"/>
                  <a:pt x="739" y="746"/>
                </a:cubicBezTo>
                <a:cubicBezTo>
                  <a:pt x="746" y="789"/>
                  <a:pt x="759" y="827"/>
                  <a:pt x="774" y="867"/>
                </a:cubicBezTo>
                <a:cubicBezTo>
                  <a:pt x="779" y="882"/>
                  <a:pt x="787" y="895"/>
                  <a:pt x="803" y="892"/>
                </a:cubicBezTo>
                <a:cubicBezTo>
                  <a:pt x="819" y="890"/>
                  <a:pt x="820" y="869"/>
                  <a:pt x="821" y="860"/>
                </a:cubicBezTo>
                <a:cubicBezTo>
                  <a:pt x="827" y="816"/>
                  <a:pt x="828" y="778"/>
                  <a:pt x="831" y="734"/>
                </a:cubicBezTo>
                <a:cubicBezTo>
                  <a:pt x="842" y="578"/>
                  <a:pt x="851" y="422"/>
                  <a:pt x="863" y="266"/>
                </a:cubicBezTo>
                <a:cubicBezTo>
                  <a:pt x="867" y="213"/>
                  <a:pt x="872" y="171"/>
                  <a:pt x="880" y="119"/>
                </a:cubicBezTo>
                <a:cubicBezTo>
                  <a:pt x="883" y="100"/>
                  <a:pt x="894" y="72"/>
                  <a:pt x="903" y="56"/>
                </a:cubicBezTo>
                <a:cubicBezTo>
                  <a:pt x="925" y="17"/>
                  <a:pt x="956" y="0"/>
                  <a:pt x="992" y="8"/>
                </a:cubicBezTo>
                <a:cubicBezTo>
                  <a:pt x="1029" y="17"/>
                  <a:pt x="1040" y="50"/>
                  <a:pt x="1046" y="82"/>
                </a:cubicBezTo>
                <a:cubicBezTo>
                  <a:pt x="1059" y="149"/>
                  <a:pt x="1060" y="217"/>
                  <a:pt x="1052" y="286"/>
                </a:cubicBezTo>
                <a:cubicBezTo>
                  <a:pt x="1031" y="486"/>
                  <a:pt x="1027" y="687"/>
                  <a:pt x="1031" y="888"/>
                </a:cubicBezTo>
                <a:cubicBezTo>
                  <a:pt x="1031" y="891"/>
                  <a:pt x="1029" y="929"/>
                  <a:pt x="1054" y="935"/>
                </a:cubicBezTo>
                <a:cubicBezTo>
                  <a:pt x="1100" y="948"/>
                  <a:pt x="1140" y="715"/>
                  <a:pt x="1165" y="619"/>
                </a:cubicBezTo>
                <a:cubicBezTo>
                  <a:pt x="1189" y="530"/>
                  <a:pt x="1206" y="440"/>
                  <a:pt x="1228" y="352"/>
                </a:cubicBezTo>
                <a:cubicBezTo>
                  <a:pt x="1238" y="309"/>
                  <a:pt x="1251" y="267"/>
                  <a:pt x="1263" y="224"/>
                </a:cubicBezTo>
                <a:cubicBezTo>
                  <a:pt x="1265" y="219"/>
                  <a:pt x="1268" y="214"/>
                  <a:pt x="1271" y="210"/>
                </a:cubicBezTo>
                <a:cubicBezTo>
                  <a:pt x="1292" y="184"/>
                  <a:pt x="1314" y="160"/>
                  <a:pt x="1352" y="170"/>
                </a:cubicBezTo>
                <a:cubicBezTo>
                  <a:pt x="1383" y="178"/>
                  <a:pt x="1415" y="217"/>
                  <a:pt x="1413" y="254"/>
                </a:cubicBezTo>
                <a:cubicBezTo>
                  <a:pt x="1411" y="291"/>
                  <a:pt x="1401" y="328"/>
                  <a:pt x="1395" y="366"/>
                </a:cubicBezTo>
                <a:cubicBezTo>
                  <a:pt x="1380" y="451"/>
                  <a:pt x="1352" y="586"/>
                  <a:pt x="1343" y="644"/>
                </a:cubicBezTo>
                <a:cubicBezTo>
                  <a:pt x="1334" y="701"/>
                  <a:pt x="1300" y="835"/>
                  <a:pt x="1278" y="926"/>
                </a:cubicBezTo>
                <a:cubicBezTo>
                  <a:pt x="1263" y="966"/>
                  <a:pt x="1255" y="1030"/>
                  <a:pt x="1259" y="1054"/>
                </a:cubicBezTo>
                <a:cubicBezTo>
                  <a:pt x="1260" y="1060"/>
                  <a:pt x="1261" y="1070"/>
                  <a:pt x="1272" y="1073"/>
                </a:cubicBezTo>
                <a:cubicBezTo>
                  <a:pt x="1284" y="1076"/>
                  <a:pt x="1294" y="1068"/>
                  <a:pt x="1297" y="1061"/>
                </a:cubicBezTo>
                <a:cubicBezTo>
                  <a:pt x="1326" y="999"/>
                  <a:pt x="1358" y="937"/>
                  <a:pt x="1381" y="872"/>
                </a:cubicBezTo>
                <a:cubicBezTo>
                  <a:pt x="1424" y="753"/>
                  <a:pt x="1460" y="630"/>
                  <a:pt x="1532" y="523"/>
                </a:cubicBezTo>
                <a:cubicBezTo>
                  <a:pt x="1541" y="510"/>
                  <a:pt x="1553" y="497"/>
                  <a:pt x="1567" y="490"/>
                </a:cubicBezTo>
                <a:cubicBezTo>
                  <a:pt x="1595" y="476"/>
                  <a:pt x="1621" y="492"/>
                  <a:pt x="1632" y="521"/>
                </a:cubicBezTo>
                <a:cubicBezTo>
                  <a:pt x="1649" y="563"/>
                  <a:pt x="1639" y="604"/>
                  <a:pt x="1626" y="643"/>
                </a:cubicBezTo>
                <a:cubicBezTo>
                  <a:pt x="1600" y="726"/>
                  <a:pt x="1570" y="807"/>
                  <a:pt x="1542" y="889"/>
                </a:cubicBezTo>
                <a:cubicBezTo>
                  <a:pt x="1506" y="998"/>
                  <a:pt x="1464" y="1086"/>
                  <a:pt x="1428" y="1196"/>
                </a:cubicBezTo>
                <a:cubicBezTo>
                  <a:pt x="1424" y="1210"/>
                  <a:pt x="1429" y="1246"/>
                  <a:pt x="1428" y="1261"/>
                </a:cubicBezTo>
                <a:cubicBezTo>
                  <a:pt x="1412" y="1403"/>
                  <a:pt x="1371" y="1713"/>
                  <a:pt x="1319" y="1798"/>
                </a:cubicBezTo>
                <a:cubicBezTo>
                  <a:pt x="1235" y="1937"/>
                  <a:pt x="1249" y="1935"/>
                  <a:pt x="1224" y="2008"/>
                </a:cubicBezTo>
                <a:cubicBezTo>
                  <a:pt x="1215" y="2034"/>
                  <a:pt x="1214" y="2166"/>
                  <a:pt x="1214" y="2195"/>
                </a:cubicBezTo>
                <a:cubicBezTo>
                  <a:pt x="1212" y="2475"/>
                  <a:pt x="1210" y="2754"/>
                  <a:pt x="1209" y="3034"/>
                </a:cubicBezTo>
                <a:cubicBezTo>
                  <a:pt x="1209" y="3165"/>
                  <a:pt x="1210" y="3295"/>
                  <a:pt x="1213" y="3426"/>
                </a:cubicBezTo>
                <a:cubicBezTo>
                  <a:pt x="1221" y="3788"/>
                  <a:pt x="1231" y="4149"/>
                  <a:pt x="1241" y="4511"/>
                </a:cubicBezTo>
                <a:cubicBezTo>
                  <a:pt x="1244" y="4630"/>
                  <a:pt x="1252" y="4748"/>
                  <a:pt x="1257" y="4867"/>
                </a:cubicBezTo>
                <a:cubicBezTo>
                  <a:pt x="1259" y="4903"/>
                  <a:pt x="1258" y="4903"/>
                  <a:pt x="1222" y="4903"/>
                </a:cubicBezTo>
                <a:cubicBezTo>
                  <a:pt x="1015" y="4903"/>
                  <a:pt x="809" y="4903"/>
                  <a:pt x="602" y="4903"/>
                </a:cubicBezTo>
                <a:cubicBezTo>
                  <a:pt x="591" y="4903"/>
                  <a:pt x="580" y="4903"/>
                  <a:pt x="564" y="490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0" name="Freeform 5">
            <a:extLst>
              <a:ext uri="{FF2B5EF4-FFF2-40B4-BE49-F238E27FC236}">
                <a16:creationId xmlns:a16="http://schemas.microsoft.com/office/drawing/2014/main" xmlns="" id="{1310F400-1ED7-4FBC-BE1F-762B4118BC1D}"/>
              </a:ext>
            </a:extLst>
          </p:cNvPr>
          <p:cNvSpPr>
            <a:spLocks/>
          </p:cNvSpPr>
          <p:nvPr/>
        </p:nvSpPr>
        <p:spPr bwMode="auto">
          <a:xfrm>
            <a:off x="2620337" y="2472796"/>
            <a:ext cx="2068512" cy="5765271"/>
          </a:xfrm>
          <a:custGeom>
            <a:avLst/>
            <a:gdLst>
              <a:gd name="T0" fmla="*/ 575 w 1649"/>
              <a:gd name="T1" fmla="*/ 4713 h 4903"/>
              <a:gd name="T2" fmla="*/ 605 w 1649"/>
              <a:gd name="T3" fmla="*/ 2629 h 4903"/>
              <a:gd name="T4" fmla="*/ 513 w 1649"/>
              <a:gd name="T5" fmla="*/ 1875 h 4903"/>
              <a:gd name="T6" fmla="*/ 264 w 1649"/>
              <a:gd name="T7" fmla="*/ 1470 h 4903"/>
              <a:gd name="T8" fmla="*/ 23 w 1649"/>
              <a:gd name="T9" fmla="*/ 1008 h 4903"/>
              <a:gd name="T10" fmla="*/ 62 w 1649"/>
              <a:gd name="T11" fmla="*/ 918 h 4903"/>
              <a:gd name="T12" fmla="*/ 347 w 1649"/>
              <a:gd name="T13" fmla="*/ 1150 h 4903"/>
              <a:gd name="T14" fmla="*/ 519 w 1649"/>
              <a:gd name="T15" fmla="*/ 1239 h 4903"/>
              <a:gd name="T16" fmla="*/ 519 w 1649"/>
              <a:gd name="T17" fmla="*/ 560 h 4903"/>
              <a:gd name="T18" fmla="*/ 503 w 1649"/>
              <a:gd name="T19" fmla="*/ 167 h 4903"/>
              <a:gd name="T20" fmla="*/ 646 w 1649"/>
              <a:gd name="T21" fmla="*/ 175 h 4903"/>
              <a:gd name="T22" fmla="*/ 739 w 1649"/>
              <a:gd name="T23" fmla="*/ 746 h 4903"/>
              <a:gd name="T24" fmla="*/ 803 w 1649"/>
              <a:gd name="T25" fmla="*/ 892 h 4903"/>
              <a:gd name="T26" fmla="*/ 831 w 1649"/>
              <a:gd name="T27" fmla="*/ 734 h 4903"/>
              <a:gd name="T28" fmla="*/ 880 w 1649"/>
              <a:gd name="T29" fmla="*/ 119 h 4903"/>
              <a:gd name="T30" fmla="*/ 992 w 1649"/>
              <a:gd name="T31" fmla="*/ 8 h 4903"/>
              <a:gd name="T32" fmla="*/ 1052 w 1649"/>
              <a:gd name="T33" fmla="*/ 286 h 4903"/>
              <a:gd name="T34" fmla="*/ 1054 w 1649"/>
              <a:gd name="T35" fmla="*/ 935 h 4903"/>
              <a:gd name="T36" fmla="*/ 1228 w 1649"/>
              <a:gd name="T37" fmla="*/ 352 h 4903"/>
              <a:gd name="T38" fmla="*/ 1271 w 1649"/>
              <a:gd name="T39" fmla="*/ 210 h 4903"/>
              <a:gd name="T40" fmla="*/ 1413 w 1649"/>
              <a:gd name="T41" fmla="*/ 254 h 4903"/>
              <a:gd name="T42" fmla="*/ 1343 w 1649"/>
              <a:gd name="T43" fmla="*/ 644 h 4903"/>
              <a:gd name="T44" fmla="*/ 1259 w 1649"/>
              <a:gd name="T45" fmla="*/ 1054 h 4903"/>
              <a:gd name="T46" fmla="*/ 1297 w 1649"/>
              <a:gd name="T47" fmla="*/ 1061 h 4903"/>
              <a:gd name="T48" fmla="*/ 1532 w 1649"/>
              <a:gd name="T49" fmla="*/ 523 h 4903"/>
              <a:gd name="T50" fmla="*/ 1632 w 1649"/>
              <a:gd name="T51" fmla="*/ 521 h 4903"/>
              <a:gd name="T52" fmla="*/ 1542 w 1649"/>
              <a:gd name="T53" fmla="*/ 889 h 4903"/>
              <a:gd name="T54" fmla="*/ 1428 w 1649"/>
              <a:gd name="T55" fmla="*/ 1261 h 4903"/>
              <a:gd name="T56" fmla="*/ 1224 w 1649"/>
              <a:gd name="T57" fmla="*/ 2008 h 4903"/>
              <a:gd name="T58" fmla="*/ 1209 w 1649"/>
              <a:gd name="T59" fmla="*/ 3034 h 4903"/>
              <a:gd name="T60" fmla="*/ 1241 w 1649"/>
              <a:gd name="T61" fmla="*/ 4511 h 4903"/>
              <a:gd name="T62" fmla="*/ 1222 w 1649"/>
              <a:gd name="T63" fmla="*/ 4903 h 4903"/>
              <a:gd name="T64" fmla="*/ 564 w 1649"/>
              <a:gd name="T65" fmla="*/ 4903 h 4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9" h="4903">
                <a:moveTo>
                  <a:pt x="564" y="4903"/>
                </a:moveTo>
                <a:cubicBezTo>
                  <a:pt x="568" y="4837"/>
                  <a:pt x="574" y="4775"/>
                  <a:pt x="575" y="4713"/>
                </a:cubicBezTo>
                <a:cubicBezTo>
                  <a:pt x="584" y="4372"/>
                  <a:pt x="594" y="4031"/>
                  <a:pt x="599" y="3691"/>
                </a:cubicBezTo>
                <a:cubicBezTo>
                  <a:pt x="604" y="3337"/>
                  <a:pt x="604" y="2983"/>
                  <a:pt x="605" y="2629"/>
                </a:cubicBezTo>
                <a:cubicBezTo>
                  <a:pt x="605" y="2480"/>
                  <a:pt x="603" y="2331"/>
                  <a:pt x="596" y="2182"/>
                </a:cubicBezTo>
                <a:cubicBezTo>
                  <a:pt x="591" y="2075"/>
                  <a:pt x="574" y="1968"/>
                  <a:pt x="513" y="1875"/>
                </a:cubicBezTo>
                <a:cubicBezTo>
                  <a:pt x="481" y="1826"/>
                  <a:pt x="446" y="1778"/>
                  <a:pt x="409" y="1732"/>
                </a:cubicBezTo>
                <a:cubicBezTo>
                  <a:pt x="345" y="1653"/>
                  <a:pt x="305" y="1562"/>
                  <a:pt x="264" y="1470"/>
                </a:cubicBezTo>
                <a:cubicBezTo>
                  <a:pt x="210" y="1347"/>
                  <a:pt x="155" y="1224"/>
                  <a:pt x="96" y="1104"/>
                </a:cubicBezTo>
                <a:cubicBezTo>
                  <a:pt x="79" y="1068"/>
                  <a:pt x="49" y="1038"/>
                  <a:pt x="23" y="1008"/>
                </a:cubicBezTo>
                <a:cubicBezTo>
                  <a:pt x="8" y="990"/>
                  <a:pt x="0" y="972"/>
                  <a:pt x="9" y="949"/>
                </a:cubicBezTo>
                <a:cubicBezTo>
                  <a:pt x="18" y="925"/>
                  <a:pt x="38" y="918"/>
                  <a:pt x="62" y="918"/>
                </a:cubicBezTo>
                <a:cubicBezTo>
                  <a:pt x="110" y="920"/>
                  <a:pt x="151" y="942"/>
                  <a:pt x="191" y="965"/>
                </a:cubicBezTo>
                <a:cubicBezTo>
                  <a:pt x="266" y="1007"/>
                  <a:pt x="307" y="1079"/>
                  <a:pt x="347" y="1150"/>
                </a:cubicBezTo>
                <a:cubicBezTo>
                  <a:pt x="373" y="1195"/>
                  <a:pt x="398" y="1240"/>
                  <a:pt x="448" y="1263"/>
                </a:cubicBezTo>
                <a:cubicBezTo>
                  <a:pt x="486" y="1280"/>
                  <a:pt x="503" y="1276"/>
                  <a:pt x="519" y="1239"/>
                </a:cubicBezTo>
                <a:cubicBezTo>
                  <a:pt x="549" y="1170"/>
                  <a:pt x="561" y="1096"/>
                  <a:pt x="556" y="1022"/>
                </a:cubicBezTo>
                <a:cubicBezTo>
                  <a:pt x="547" y="868"/>
                  <a:pt x="531" y="714"/>
                  <a:pt x="519" y="560"/>
                </a:cubicBezTo>
                <a:cubicBezTo>
                  <a:pt x="510" y="446"/>
                  <a:pt x="503" y="331"/>
                  <a:pt x="496" y="216"/>
                </a:cubicBezTo>
                <a:cubicBezTo>
                  <a:pt x="495" y="200"/>
                  <a:pt x="497" y="183"/>
                  <a:pt x="503" y="167"/>
                </a:cubicBezTo>
                <a:cubicBezTo>
                  <a:pt x="518" y="126"/>
                  <a:pt x="547" y="105"/>
                  <a:pt x="586" y="108"/>
                </a:cubicBezTo>
                <a:cubicBezTo>
                  <a:pt x="627" y="111"/>
                  <a:pt x="639" y="146"/>
                  <a:pt x="646" y="175"/>
                </a:cubicBezTo>
                <a:cubicBezTo>
                  <a:pt x="663" y="252"/>
                  <a:pt x="676" y="329"/>
                  <a:pt x="688" y="407"/>
                </a:cubicBezTo>
                <a:cubicBezTo>
                  <a:pt x="706" y="520"/>
                  <a:pt x="720" y="633"/>
                  <a:pt x="739" y="746"/>
                </a:cubicBezTo>
                <a:cubicBezTo>
                  <a:pt x="746" y="789"/>
                  <a:pt x="759" y="827"/>
                  <a:pt x="774" y="867"/>
                </a:cubicBezTo>
                <a:cubicBezTo>
                  <a:pt x="779" y="882"/>
                  <a:pt x="787" y="895"/>
                  <a:pt x="803" y="892"/>
                </a:cubicBezTo>
                <a:cubicBezTo>
                  <a:pt x="819" y="890"/>
                  <a:pt x="820" y="869"/>
                  <a:pt x="821" y="860"/>
                </a:cubicBezTo>
                <a:cubicBezTo>
                  <a:pt x="827" y="816"/>
                  <a:pt x="828" y="778"/>
                  <a:pt x="831" y="734"/>
                </a:cubicBezTo>
                <a:cubicBezTo>
                  <a:pt x="842" y="578"/>
                  <a:pt x="851" y="422"/>
                  <a:pt x="863" y="266"/>
                </a:cubicBezTo>
                <a:cubicBezTo>
                  <a:pt x="867" y="213"/>
                  <a:pt x="872" y="171"/>
                  <a:pt x="880" y="119"/>
                </a:cubicBezTo>
                <a:cubicBezTo>
                  <a:pt x="883" y="100"/>
                  <a:pt x="894" y="72"/>
                  <a:pt x="903" y="56"/>
                </a:cubicBezTo>
                <a:cubicBezTo>
                  <a:pt x="925" y="17"/>
                  <a:pt x="956" y="0"/>
                  <a:pt x="992" y="8"/>
                </a:cubicBezTo>
                <a:cubicBezTo>
                  <a:pt x="1029" y="17"/>
                  <a:pt x="1040" y="50"/>
                  <a:pt x="1046" y="82"/>
                </a:cubicBezTo>
                <a:cubicBezTo>
                  <a:pt x="1059" y="149"/>
                  <a:pt x="1060" y="217"/>
                  <a:pt x="1052" y="286"/>
                </a:cubicBezTo>
                <a:cubicBezTo>
                  <a:pt x="1031" y="486"/>
                  <a:pt x="1027" y="687"/>
                  <a:pt x="1031" y="888"/>
                </a:cubicBezTo>
                <a:cubicBezTo>
                  <a:pt x="1031" y="891"/>
                  <a:pt x="1029" y="929"/>
                  <a:pt x="1054" y="935"/>
                </a:cubicBezTo>
                <a:cubicBezTo>
                  <a:pt x="1100" y="948"/>
                  <a:pt x="1140" y="715"/>
                  <a:pt x="1165" y="619"/>
                </a:cubicBezTo>
                <a:cubicBezTo>
                  <a:pt x="1189" y="530"/>
                  <a:pt x="1206" y="440"/>
                  <a:pt x="1228" y="352"/>
                </a:cubicBezTo>
                <a:cubicBezTo>
                  <a:pt x="1238" y="309"/>
                  <a:pt x="1251" y="267"/>
                  <a:pt x="1263" y="224"/>
                </a:cubicBezTo>
                <a:cubicBezTo>
                  <a:pt x="1265" y="219"/>
                  <a:pt x="1268" y="214"/>
                  <a:pt x="1271" y="210"/>
                </a:cubicBezTo>
                <a:cubicBezTo>
                  <a:pt x="1292" y="184"/>
                  <a:pt x="1314" y="160"/>
                  <a:pt x="1352" y="170"/>
                </a:cubicBezTo>
                <a:cubicBezTo>
                  <a:pt x="1383" y="178"/>
                  <a:pt x="1415" y="217"/>
                  <a:pt x="1413" y="254"/>
                </a:cubicBezTo>
                <a:cubicBezTo>
                  <a:pt x="1411" y="291"/>
                  <a:pt x="1401" y="328"/>
                  <a:pt x="1395" y="366"/>
                </a:cubicBezTo>
                <a:cubicBezTo>
                  <a:pt x="1380" y="451"/>
                  <a:pt x="1352" y="586"/>
                  <a:pt x="1343" y="644"/>
                </a:cubicBezTo>
                <a:cubicBezTo>
                  <a:pt x="1334" y="701"/>
                  <a:pt x="1300" y="835"/>
                  <a:pt x="1278" y="926"/>
                </a:cubicBezTo>
                <a:cubicBezTo>
                  <a:pt x="1263" y="966"/>
                  <a:pt x="1255" y="1030"/>
                  <a:pt x="1259" y="1054"/>
                </a:cubicBezTo>
                <a:cubicBezTo>
                  <a:pt x="1260" y="1060"/>
                  <a:pt x="1261" y="1070"/>
                  <a:pt x="1272" y="1073"/>
                </a:cubicBezTo>
                <a:cubicBezTo>
                  <a:pt x="1284" y="1076"/>
                  <a:pt x="1294" y="1068"/>
                  <a:pt x="1297" y="1061"/>
                </a:cubicBezTo>
                <a:cubicBezTo>
                  <a:pt x="1326" y="999"/>
                  <a:pt x="1358" y="937"/>
                  <a:pt x="1381" y="872"/>
                </a:cubicBezTo>
                <a:cubicBezTo>
                  <a:pt x="1424" y="753"/>
                  <a:pt x="1460" y="630"/>
                  <a:pt x="1532" y="523"/>
                </a:cubicBezTo>
                <a:cubicBezTo>
                  <a:pt x="1541" y="510"/>
                  <a:pt x="1553" y="497"/>
                  <a:pt x="1567" y="490"/>
                </a:cubicBezTo>
                <a:cubicBezTo>
                  <a:pt x="1595" y="476"/>
                  <a:pt x="1621" y="492"/>
                  <a:pt x="1632" y="521"/>
                </a:cubicBezTo>
                <a:cubicBezTo>
                  <a:pt x="1649" y="563"/>
                  <a:pt x="1639" y="604"/>
                  <a:pt x="1626" y="643"/>
                </a:cubicBezTo>
                <a:cubicBezTo>
                  <a:pt x="1600" y="726"/>
                  <a:pt x="1570" y="807"/>
                  <a:pt x="1542" y="889"/>
                </a:cubicBezTo>
                <a:cubicBezTo>
                  <a:pt x="1506" y="998"/>
                  <a:pt x="1464" y="1086"/>
                  <a:pt x="1428" y="1196"/>
                </a:cubicBezTo>
                <a:cubicBezTo>
                  <a:pt x="1424" y="1210"/>
                  <a:pt x="1429" y="1246"/>
                  <a:pt x="1428" y="1261"/>
                </a:cubicBezTo>
                <a:cubicBezTo>
                  <a:pt x="1412" y="1403"/>
                  <a:pt x="1371" y="1713"/>
                  <a:pt x="1319" y="1798"/>
                </a:cubicBezTo>
                <a:cubicBezTo>
                  <a:pt x="1235" y="1937"/>
                  <a:pt x="1249" y="1935"/>
                  <a:pt x="1224" y="2008"/>
                </a:cubicBezTo>
                <a:cubicBezTo>
                  <a:pt x="1215" y="2034"/>
                  <a:pt x="1214" y="2166"/>
                  <a:pt x="1214" y="2195"/>
                </a:cubicBezTo>
                <a:cubicBezTo>
                  <a:pt x="1212" y="2475"/>
                  <a:pt x="1210" y="2754"/>
                  <a:pt x="1209" y="3034"/>
                </a:cubicBezTo>
                <a:cubicBezTo>
                  <a:pt x="1209" y="3165"/>
                  <a:pt x="1210" y="3295"/>
                  <a:pt x="1213" y="3426"/>
                </a:cubicBezTo>
                <a:cubicBezTo>
                  <a:pt x="1221" y="3788"/>
                  <a:pt x="1231" y="4149"/>
                  <a:pt x="1241" y="4511"/>
                </a:cubicBezTo>
                <a:cubicBezTo>
                  <a:pt x="1244" y="4630"/>
                  <a:pt x="1252" y="4748"/>
                  <a:pt x="1257" y="4867"/>
                </a:cubicBezTo>
                <a:cubicBezTo>
                  <a:pt x="1259" y="4903"/>
                  <a:pt x="1258" y="4903"/>
                  <a:pt x="1222" y="4903"/>
                </a:cubicBezTo>
                <a:cubicBezTo>
                  <a:pt x="1015" y="4903"/>
                  <a:pt x="809" y="4903"/>
                  <a:pt x="602" y="4903"/>
                </a:cubicBezTo>
                <a:cubicBezTo>
                  <a:pt x="591" y="4903"/>
                  <a:pt x="580" y="4903"/>
                  <a:pt x="564" y="490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 5">
            <a:extLst>
              <a:ext uri="{FF2B5EF4-FFF2-40B4-BE49-F238E27FC236}">
                <a16:creationId xmlns:a16="http://schemas.microsoft.com/office/drawing/2014/main" xmlns="" id="{15803E81-1FE2-4801-85B5-D226B01DD6FA}"/>
              </a:ext>
            </a:extLst>
          </p:cNvPr>
          <p:cNvSpPr>
            <a:spLocks/>
          </p:cNvSpPr>
          <p:nvPr/>
        </p:nvSpPr>
        <p:spPr bwMode="auto">
          <a:xfrm>
            <a:off x="4172107" y="3643329"/>
            <a:ext cx="2068512" cy="5765271"/>
          </a:xfrm>
          <a:custGeom>
            <a:avLst/>
            <a:gdLst>
              <a:gd name="T0" fmla="*/ 575 w 1649"/>
              <a:gd name="T1" fmla="*/ 4713 h 4903"/>
              <a:gd name="T2" fmla="*/ 605 w 1649"/>
              <a:gd name="T3" fmla="*/ 2629 h 4903"/>
              <a:gd name="T4" fmla="*/ 513 w 1649"/>
              <a:gd name="T5" fmla="*/ 1875 h 4903"/>
              <a:gd name="T6" fmla="*/ 264 w 1649"/>
              <a:gd name="T7" fmla="*/ 1470 h 4903"/>
              <a:gd name="T8" fmla="*/ 23 w 1649"/>
              <a:gd name="T9" fmla="*/ 1008 h 4903"/>
              <a:gd name="T10" fmla="*/ 62 w 1649"/>
              <a:gd name="T11" fmla="*/ 918 h 4903"/>
              <a:gd name="T12" fmla="*/ 347 w 1649"/>
              <a:gd name="T13" fmla="*/ 1150 h 4903"/>
              <a:gd name="T14" fmla="*/ 519 w 1649"/>
              <a:gd name="T15" fmla="*/ 1239 h 4903"/>
              <a:gd name="T16" fmla="*/ 519 w 1649"/>
              <a:gd name="T17" fmla="*/ 560 h 4903"/>
              <a:gd name="T18" fmla="*/ 503 w 1649"/>
              <a:gd name="T19" fmla="*/ 167 h 4903"/>
              <a:gd name="T20" fmla="*/ 646 w 1649"/>
              <a:gd name="T21" fmla="*/ 175 h 4903"/>
              <a:gd name="T22" fmla="*/ 739 w 1649"/>
              <a:gd name="T23" fmla="*/ 746 h 4903"/>
              <a:gd name="T24" fmla="*/ 803 w 1649"/>
              <a:gd name="T25" fmla="*/ 892 h 4903"/>
              <a:gd name="T26" fmla="*/ 831 w 1649"/>
              <a:gd name="T27" fmla="*/ 734 h 4903"/>
              <a:gd name="T28" fmla="*/ 880 w 1649"/>
              <a:gd name="T29" fmla="*/ 119 h 4903"/>
              <a:gd name="T30" fmla="*/ 992 w 1649"/>
              <a:gd name="T31" fmla="*/ 8 h 4903"/>
              <a:gd name="T32" fmla="*/ 1052 w 1649"/>
              <a:gd name="T33" fmla="*/ 286 h 4903"/>
              <a:gd name="T34" fmla="*/ 1054 w 1649"/>
              <a:gd name="T35" fmla="*/ 935 h 4903"/>
              <a:gd name="T36" fmla="*/ 1228 w 1649"/>
              <a:gd name="T37" fmla="*/ 352 h 4903"/>
              <a:gd name="T38" fmla="*/ 1271 w 1649"/>
              <a:gd name="T39" fmla="*/ 210 h 4903"/>
              <a:gd name="T40" fmla="*/ 1413 w 1649"/>
              <a:gd name="T41" fmla="*/ 254 h 4903"/>
              <a:gd name="T42" fmla="*/ 1343 w 1649"/>
              <a:gd name="T43" fmla="*/ 644 h 4903"/>
              <a:gd name="T44" fmla="*/ 1259 w 1649"/>
              <a:gd name="T45" fmla="*/ 1054 h 4903"/>
              <a:gd name="T46" fmla="*/ 1297 w 1649"/>
              <a:gd name="T47" fmla="*/ 1061 h 4903"/>
              <a:gd name="T48" fmla="*/ 1532 w 1649"/>
              <a:gd name="T49" fmla="*/ 523 h 4903"/>
              <a:gd name="T50" fmla="*/ 1632 w 1649"/>
              <a:gd name="T51" fmla="*/ 521 h 4903"/>
              <a:gd name="T52" fmla="*/ 1542 w 1649"/>
              <a:gd name="T53" fmla="*/ 889 h 4903"/>
              <a:gd name="T54" fmla="*/ 1428 w 1649"/>
              <a:gd name="T55" fmla="*/ 1261 h 4903"/>
              <a:gd name="T56" fmla="*/ 1224 w 1649"/>
              <a:gd name="T57" fmla="*/ 2008 h 4903"/>
              <a:gd name="T58" fmla="*/ 1209 w 1649"/>
              <a:gd name="T59" fmla="*/ 3034 h 4903"/>
              <a:gd name="T60" fmla="*/ 1241 w 1649"/>
              <a:gd name="T61" fmla="*/ 4511 h 4903"/>
              <a:gd name="T62" fmla="*/ 1222 w 1649"/>
              <a:gd name="T63" fmla="*/ 4903 h 4903"/>
              <a:gd name="T64" fmla="*/ 564 w 1649"/>
              <a:gd name="T65" fmla="*/ 4903 h 4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9" h="4903">
                <a:moveTo>
                  <a:pt x="564" y="4903"/>
                </a:moveTo>
                <a:cubicBezTo>
                  <a:pt x="568" y="4837"/>
                  <a:pt x="574" y="4775"/>
                  <a:pt x="575" y="4713"/>
                </a:cubicBezTo>
                <a:cubicBezTo>
                  <a:pt x="584" y="4372"/>
                  <a:pt x="594" y="4031"/>
                  <a:pt x="599" y="3691"/>
                </a:cubicBezTo>
                <a:cubicBezTo>
                  <a:pt x="604" y="3337"/>
                  <a:pt x="604" y="2983"/>
                  <a:pt x="605" y="2629"/>
                </a:cubicBezTo>
                <a:cubicBezTo>
                  <a:pt x="605" y="2480"/>
                  <a:pt x="603" y="2331"/>
                  <a:pt x="596" y="2182"/>
                </a:cubicBezTo>
                <a:cubicBezTo>
                  <a:pt x="591" y="2075"/>
                  <a:pt x="574" y="1968"/>
                  <a:pt x="513" y="1875"/>
                </a:cubicBezTo>
                <a:cubicBezTo>
                  <a:pt x="481" y="1826"/>
                  <a:pt x="446" y="1778"/>
                  <a:pt x="409" y="1732"/>
                </a:cubicBezTo>
                <a:cubicBezTo>
                  <a:pt x="345" y="1653"/>
                  <a:pt x="305" y="1562"/>
                  <a:pt x="264" y="1470"/>
                </a:cubicBezTo>
                <a:cubicBezTo>
                  <a:pt x="210" y="1347"/>
                  <a:pt x="155" y="1224"/>
                  <a:pt x="96" y="1104"/>
                </a:cubicBezTo>
                <a:cubicBezTo>
                  <a:pt x="79" y="1068"/>
                  <a:pt x="49" y="1038"/>
                  <a:pt x="23" y="1008"/>
                </a:cubicBezTo>
                <a:cubicBezTo>
                  <a:pt x="8" y="990"/>
                  <a:pt x="0" y="972"/>
                  <a:pt x="9" y="949"/>
                </a:cubicBezTo>
                <a:cubicBezTo>
                  <a:pt x="18" y="925"/>
                  <a:pt x="38" y="918"/>
                  <a:pt x="62" y="918"/>
                </a:cubicBezTo>
                <a:cubicBezTo>
                  <a:pt x="110" y="920"/>
                  <a:pt x="151" y="942"/>
                  <a:pt x="191" y="965"/>
                </a:cubicBezTo>
                <a:cubicBezTo>
                  <a:pt x="266" y="1007"/>
                  <a:pt x="307" y="1079"/>
                  <a:pt x="347" y="1150"/>
                </a:cubicBezTo>
                <a:cubicBezTo>
                  <a:pt x="373" y="1195"/>
                  <a:pt x="398" y="1240"/>
                  <a:pt x="448" y="1263"/>
                </a:cubicBezTo>
                <a:cubicBezTo>
                  <a:pt x="486" y="1280"/>
                  <a:pt x="503" y="1276"/>
                  <a:pt x="519" y="1239"/>
                </a:cubicBezTo>
                <a:cubicBezTo>
                  <a:pt x="549" y="1170"/>
                  <a:pt x="561" y="1096"/>
                  <a:pt x="556" y="1022"/>
                </a:cubicBezTo>
                <a:cubicBezTo>
                  <a:pt x="547" y="868"/>
                  <a:pt x="531" y="714"/>
                  <a:pt x="519" y="560"/>
                </a:cubicBezTo>
                <a:cubicBezTo>
                  <a:pt x="510" y="446"/>
                  <a:pt x="503" y="331"/>
                  <a:pt x="496" y="216"/>
                </a:cubicBezTo>
                <a:cubicBezTo>
                  <a:pt x="495" y="200"/>
                  <a:pt x="497" y="183"/>
                  <a:pt x="503" y="167"/>
                </a:cubicBezTo>
                <a:cubicBezTo>
                  <a:pt x="518" y="126"/>
                  <a:pt x="547" y="105"/>
                  <a:pt x="586" y="108"/>
                </a:cubicBezTo>
                <a:cubicBezTo>
                  <a:pt x="627" y="111"/>
                  <a:pt x="639" y="146"/>
                  <a:pt x="646" y="175"/>
                </a:cubicBezTo>
                <a:cubicBezTo>
                  <a:pt x="663" y="252"/>
                  <a:pt x="676" y="329"/>
                  <a:pt x="688" y="407"/>
                </a:cubicBezTo>
                <a:cubicBezTo>
                  <a:pt x="706" y="520"/>
                  <a:pt x="720" y="633"/>
                  <a:pt x="739" y="746"/>
                </a:cubicBezTo>
                <a:cubicBezTo>
                  <a:pt x="746" y="789"/>
                  <a:pt x="759" y="827"/>
                  <a:pt x="774" y="867"/>
                </a:cubicBezTo>
                <a:cubicBezTo>
                  <a:pt x="779" y="882"/>
                  <a:pt x="787" y="895"/>
                  <a:pt x="803" y="892"/>
                </a:cubicBezTo>
                <a:cubicBezTo>
                  <a:pt x="819" y="890"/>
                  <a:pt x="820" y="869"/>
                  <a:pt x="821" y="860"/>
                </a:cubicBezTo>
                <a:cubicBezTo>
                  <a:pt x="827" y="816"/>
                  <a:pt x="828" y="778"/>
                  <a:pt x="831" y="734"/>
                </a:cubicBezTo>
                <a:cubicBezTo>
                  <a:pt x="842" y="578"/>
                  <a:pt x="851" y="422"/>
                  <a:pt x="863" y="266"/>
                </a:cubicBezTo>
                <a:cubicBezTo>
                  <a:pt x="867" y="213"/>
                  <a:pt x="872" y="171"/>
                  <a:pt x="880" y="119"/>
                </a:cubicBezTo>
                <a:cubicBezTo>
                  <a:pt x="883" y="100"/>
                  <a:pt x="894" y="72"/>
                  <a:pt x="903" y="56"/>
                </a:cubicBezTo>
                <a:cubicBezTo>
                  <a:pt x="925" y="17"/>
                  <a:pt x="956" y="0"/>
                  <a:pt x="992" y="8"/>
                </a:cubicBezTo>
                <a:cubicBezTo>
                  <a:pt x="1029" y="17"/>
                  <a:pt x="1040" y="50"/>
                  <a:pt x="1046" y="82"/>
                </a:cubicBezTo>
                <a:cubicBezTo>
                  <a:pt x="1059" y="149"/>
                  <a:pt x="1060" y="217"/>
                  <a:pt x="1052" y="286"/>
                </a:cubicBezTo>
                <a:cubicBezTo>
                  <a:pt x="1031" y="486"/>
                  <a:pt x="1027" y="687"/>
                  <a:pt x="1031" y="888"/>
                </a:cubicBezTo>
                <a:cubicBezTo>
                  <a:pt x="1031" y="891"/>
                  <a:pt x="1029" y="929"/>
                  <a:pt x="1054" y="935"/>
                </a:cubicBezTo>
                <a:cubicBezTo>
                  <a:pt x="1100" y="948"/>
                  <a:pt x="1140" y="715"/>
                  <a:pt x="1165" y="619"/>
                </a:cubicBezTo>
                <a:cubicBezTo>
                  <a:pt x="1189" y="530"/>
                  <a:pt x="1206" y="440"/>
                  <a:pt x="1228" y="352"/>
                </a:cubicBezTo>
                <a:cubicBezTo>
                  <a:pt x="1238" y="309"/>
                  <a:pt x="1251" y="267"/>
                  <a:pt x="1263" y="224"/>
                </a:cubicBezTo>
                <a:cubicBezTo>
                  <a:pt x="1265" y="219"/>
                  <a:pt x="1268" y="214"/>
                  <a:pt x="1271" y="210"/>
                </a:cubicBezTo>
                <a:cubicBezTo>
                  <a:pt x="1292" y="184"/>
                  <a:pt x="1314" y="160"/>
                  <a:pt x="1352" y="170"/>
                </a:cubicBezTo>
                <a:cubicBezTo>
                  <a:pt x="1383" y="178"/>
                  <a:pt x="1415" y="217"/>
                  <a:pt x="1413" y="254"/>
                </a:cubicBezTo>
                <a:cubicBezTo>
                  <a:pt x="1411" y="291"/>
                  <a:pt x="1401" y="328"/>
                  <a:pt x="1395" y="366"/>
                </a:cubicBezTo>
                <a:cubicBezTo>
                  <a:pt x="1380" y="451"/>
                  <a:pt x="1352" y="586"/>
                  <a:pt x="1343" y="644"/>
                </a:cubicBezTo>
                <a:cubicBezTo>
                  <a:pt x="1334" y="701"/>
                  <a:pt x="1300" y="835"/>
                  <a:pt x="1278" y="926"/>
                </a:cubicBezTo>
                <a:cubicBezTo>
                  <a:pt x="1263" y="966"/>
                  <a:pt x="1255" y="1030"/>
                  <a:pt x="1259" y="1054"/>
                </a:cubicBezTo>
                <a:cubicBezTo>
                  <a:pt x="1260" y="1060"/>
                  <a:pt x="1261" y="1070"/>
                  <a:pt x="1272" y="1073"/>
                </a:cubicBezTo>
                <a:cubicBezTo>
                  <a:pt x="1284" y="1076"/>
                  <a:pt x="1294" y="1068"/>
                  <a:pt x="1297" y="1061"/>
                </a:cubicBezTo>
                <a:cubicBezTo>
                  <a:pt x="1326" y="999"/>
                  <a:pt x="1358" y="937"/>
                  <a:pt x="1381" y="872"/>
                </a:cubicBezTo>
                <a:cubicBezTo>
                  <a:pt x="1424" y="753"/>
                  <a:pt x="1460" y="630"/>
                  <a:pt x="1532" y="523"/>
                </a:cubicBezTo>
                <a:cubicBezTo>
                  <a:pt x="1541" y="510"/>
                  <a:pt x="1553" y="497"/>
                  <a:pt x="1567" y="490"/>
                </a:cubicBezTo>
                <a:cubicBezTo>
                  <a:pt x="1595" y="476"/>
                  <a:pt x="1621" y="492"/>
                  <a:pt x="1632" y="521"/>
                </a:cubicBezTo>
                <a:cubicBezTo>
                  <a:pt x="1649" y="563"/>
                  <a:pt x="1639" y="604"/>
                  <a:pt x="1626" y="643"/>
                </a:cubicBezTo>
                <a:cubicBezTo>
                  <a:pt x="1600" y="726"/>
                  <a:pt x="1570" y="807"/>
                  <a:pt x="1542" y="889"/>
                </a:cubicBezTo>
                <a:cubicBezTo>
                  <a:pt x="1506" y="998"/>
                  <a:pt x="1464" y="1086"/>
                  <a:pt x="1428" y="1196"/>
                </a:cubicBezTo>
                <a:cubicBezTo>
                  <a:pt x="1424" y="1210"/>
                  <a:pt x="1429" y="1246"/>
                  <a:pt x="1428" y="1261"/>
                </a:cubicBezTo>
                <a:cubicBezTo>
                  <a:pt x="1412" y="1403"/>
                  <a:pt x="1371" y="1713"/>
                  <a:pt x="1319" y="1798"/>
                </a:cubicBezTo>
                <a:cubicBezTo>
                  <a:pt x="1235" y="1937"/>
                  <a:pt x="1249" y="1935"/>
                  <a:pt x="1224" y="2008"/>
                </a:cubicBezTo>
                <a:cubicBezTo>
                  <a:pt x="1215" y="2034"/>
                  <a:pt x="1214" y="2166"/>
                  <a:pt x="1214" y="2195"/>
                </a:cubicBezTo>
                <a:cubicBezTo>
                  <a:pt x="1212" y="2475"/>
                  <a:pt x="1210" y="2754"/>
                  <a:pt x="1209" y="3034"/>
                </a:cubicBezTo>
                <a:cubicBezTo>
                  <a:pt x="1209" y="3165"/>
                  <a:pt x="1210" y="3295"/>
                  <a:pt x="1213" y="3426"/>
                </a:cubicBezTo>
                <a:cubicBezTo>
                  <a:pt x="1221" y="3788"/>
                  <a:pt x="1231" y="4149"/>
                  <a:pt x="1241" y="4511"/>
                </a:cubicBezTo>
                <a:cubicBezTo>
                  <a:pt x="1244" y="4630"/>
                  <a:pt x="1252" y="4748"/>
                  <a:pt x="1257" y="4867"/>
                </a:cubicBezTo>
                <a:cubicBezTo>
                  <a:pt x="1259" y="4903"/>
                  <a:pt x="1258" y="4903"/>
                  <a:pt x="1222" y="4903"/>
                </a:cubicBezTo>
                <a:cubicBezTo>
                  <a:pt x="1015" y="4903"/>
                  <a:pt x="809" y="4903"/>
                  <a:pt x="602" y="4903"/>
                </a:cubicBezTo>
                <a:cubicBezTo>
                  <a:pt x="591" y="4903"/>
                  <a:pt x="580" y="4903"/>
                  <a:pt x="564" y="49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2" name="Freeform 5">
            <a:extLst>
              <a:ext uri="{FF2B5EF4-FFF2-40B4-BE49-F238E27FC236}">
                <a16:creationId xmlns:a16="http://schemas.microsoft.com/office/drawing/2014/main" xmlns="" id="{E27943E1-0B86-4500-8F9E-7A17C28CEBCD}"/>
              </a:ext>
            </a:extLst>
          </p:cNvPr>
          <p:cNvSpPr>
            <a:spLocks/>
          </p:cNvSpPr>
          <p:nvPr/>
        </p:nvSpPr>
        <p:spPr bwMode="auto">
          <a:xfrm>
            <a:off x="7274102" y="2794529"/>
            <a:ext cx="2068512" cy="5765271"/>
          </a:xfrm>
          <a:custGeom>
            <a:avLst/>
            <a:gdLst>
              <a:gd name="T0" fmla="*/ 575 w 1649"/>
              <a:gd name="T1" fmla="*/ 4713 h 4903"/>
              <a:gd name="T2" fmla="*/ 605 w 1649"/>
              <a:gd name="T3" fmla="*/ 2629 h 4903"/>
              <a:gd name="T4" fmla="*/ 513 w 1649"/>
              <a:gd name="T5" fmla="*/ 1875 h 4903"/>
              <a:gd name="T6" fmla="*/ 264 w 1649"/>
              <a:gd name="T7" fmla="*/ 1470 h 4903"/>
              <a:gd name="T8" fmla="*/ 23 w 1649"/>
              <a:gd name="T9" fmla="*/ 1008 h 4903"/>
              <a:gd name="T10" fmla="*/ 62 w 1649"/>
              <a:gd name="T11" fmla="*/ 918 h 4903"/>
              <a:gd name="T12" fmla="*/ 347 w 1649"/>
              <a:gd name="T13" fmla="*/ 1150 h 4903"/>
              <a:gd name="T14" fmla="*/ 519 w 1649"/>
              <a:gd name="T15" fmla="*/ 1239 h 4903"/>
              <a:gd name="T16" fmla="*/ 519 w 1649"/>
              <a:gd name="T17" fmla="*/ 560 h 4903"/>
              <a:gd name="T18" fmla="*/ 503 w 1649"/>
              <a:gd name="T19" fmla="*/ 167 h 4903"/>
              <a:gd name="T20" fmla="*/ 646 w 1649"/>
              <a:gd name="T21" fmla="*/ 175 h 4903"/>
              <a:gd name="T22" fmla="*/ 739 w 1649"/>
              <a:gd name="T23" fmla="*/ 746 h 4903"/>
              <a:gd name="T24" fmla="*/ 803 w 1649"/>
              <a:gd name="T25" fmla="*/ 892 h 4903"/>
              <a:gd name="T26" fmla="*/ 831 w 1649"/>
              <a:gd name="T27" fmla="*/ 734 h 4903"/>
              <a:gd name="T28" fmla="*/ 880 w 1649"/>
              <a:gd name="T29" fmla="*/ 119 h 4903"/>
              <a:gd name="T30" fmla="*/ 992 w 1649"/>
              <a:gd name="T31" fmla="*/ 8 h 4903"/>
              <a:gd name="T32" fmla="*/ 1052 w 1649"/>
              <a:gd name="T33" fmla="*/ 286 h 4903"/>
              <a:gd name="T34" fmla="*/ 1054 w 1649"/>
              <a:gd name="T35" fmla="*/ 935 h 4903"/>
              <a:gd name="T36" fmla="*/ 1228 w 1649"/>
              <a:gd name="T37" fmla="*/ 352 h 4903"/>
              <a:gd name="T38" fmla="*/ 1271 w 1649"/>
              <a:gd name="T39" fmla="*/ 210 h 4903"/>
              <a:gd name="T40" fmla="*/ 1413 w 1649"/>
              <a:gd name="T41" fmla="*/ 254 h 4903"/>
              <a:gd name="T42" fmla="*/ 1343 w 1649"/>
              <a:gd name="T43" fmla="*/ 644 h 4903"/>
              <a:gd name="T44" fmla="*/ 1259 w 1649"/>
              <a:gd name="T45" fmla="*/ 1054 h 4903"/>
              <a:gd name="T46" fmla="*/ 1297 w 1649"/>
              <a:gd name="T47" fmla="*/ 1061 h 4903"/>
              <a:gd name="T48" fmla="*/ 1532 w 1649"/>
              <a:gd name="T49" fmla="*/ 523 h 4903"/>
              <a:gd name="T50" fmla="*/ 1632 w 1649"/>
              <a:gd name="T51" fmla="*/ 521 h 4903"/>
              <a:gd name="T52" fmla="*/ 1542 w 1649"/>
              <a:gd name="T53" fmla="*/ 889 h 4903"/>
              <a:gd name="T54" fmla="*/ 1428 w 1649"/>
              <a:gd name="T55" fmla="*/ 1261 h 4903"/>
              <a:gd name="T56" fmla="*/ 1224 w 1649"/>
              <a:gd name="T57" fmla="*/ 2008 h 4903"/>
              <a:gd name="T58" fmla="*/ 1209 w 1649"/>
              <a:gd name="T59" fmla="*/ 3034 h 4903"/>
              <a:gd name="T60" fmla="*/ 1241 w 1649"/>
              <a:gd name="T61" fmla="*/ 4511 h 4903"/>
              <a:gd name="T62" fmla="*/ 1222 w 1649"/>
              <a:gd name="T63" fmla="*/ 4903 h 4903"/>
              <a:gd name="T64" fmla="*/ 564 w 1649"/>
              <a:gd name="T65" fmla="*/ 4903 h 4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9" h="4903">
                <a:moveTo>
                  <a:pt x="564" y="4903"/>
                </a:moveTo>
                <a:cubicBezTo>
                  <a:pt x="568" y="4837"/>
                  <a:pt x="574" y="4775"/>
                  <a:pt x="575" y="4713"/>
                </a:cubicBezTo>
                <a:cubicBezTo>
                  <a:pt x="584" y="4372"/>
                  <a:pt x="594" y="4031"/>
                  <a:pt x="599" y="3691"/>
                </a:cubicBezTo>
                <a:cubicBezTo>
                  <a:pt x="604" y="3337"/>
                  <a:pt x="604" y="2983"/>
                  <a:pt x="605" y="2629"/>
                </a:cubicBezTo>
                <a:cubicBezTo>
                  <a:pt x="605" y="2480"/>
                  <a:pt x="603" y="2331"/>
                  <a:pt x="596" y="2182"/>
                </a:cubicBezTo>
                <a:cubicBezTo>
                  <a:pt x="591" y="2075"/>
                  <a:pt x="574" y="1968"/>
                  <a:pt x="513" y="1875"/>
                </a:cubicBezTo>
                <a:cubicBezTo>
                  <a:pt x="481" y="1826"/>
                  <a:pt x="446" y="1778"/>
                  <a:pt x="409" y="1732"/>
                </a:cubicBezTo>
                <a:cubicBezTo>
                  <a:pt x="345" y="1653"/>
                  <a:pt x="305" y="1562"/>
                  <a:pt x="264" y="1470"/>
                </a:cubicBezTo>
                <a:cubicBezTo>
                  <a:pt x="210" y="1347"/>
                  <a:pt x="155" y="1224"/>
                  <a:pt x="96" y="1104"/>
                </a:cubicBezTo>
                <a:cubicBezTo>
                  <a:pt x="79" y="1068"/>
                  <a:pt x="49" y="1038"/>
                  <a:pt x="23" y="1008"/>
                </a:cubicBezTo>
                <a:cubicBezTo>
                  <a:pt x="8" y="990"/>
                  <a:pt x="0" y="972"/>
                  <a:pt x="9" y="949"/>
                </a:cubicBezTo>
                <a:cubicBezTo>
                  <a:pt x="18" y="925"/>
                  <a:pt x="38" y="918"/>
                  <a:pt x="62" y="918"/>
                </a:cubicBezTo>
                <a:cubicBezTo>
                  <a:pt x="110" y="920"/>
                  <a:pt x="151" y="942"/>
                  <a:pt x="191" y="965"/>
                </a:cubicBezTo>
                <a:cubicBezTo>
                  <a:pt x="266" y="1007"/>
                  <a:pt x="307" y="1079"/>
                  <a:pt x="347" y="1150"/>
                </a:cubicBezTo>
                <a:cubicBezTo>
                  <a:pt x="373" y="1195"/>
                  <a:pt x="398" y="1240"/>
                  <a:pt x="448" y="1263"/>
                </a:cubicBezTo>
                <a:cubicBezTo>
                  <a:pt x="486" y="1280"/>
                  <a:pt x="503" y="1276"/>
                  <a:pt x="519" y="1239"/>
                </a:cubicBezTo>
                <a:cubicBezTo>
                  <a:pt x="549" y="1170"/>
                  <a:pt x="561" y="1096"/>
                  <a:pt x="556" y="1022"/>
                </a:cubicBezTo>
                <a:cubicBezTo>
                  <a:pt x="547" y="868"/>
                  <a:pt x="531" y="714"/>
                  <a:pt x="519" y="560"/>
                </a:cubicBezTo>
                <a:cubicBezTo>
                  <a:pt x="510" y="446"/>
                  <a:pt x="503" y="331"/>
                  <a:pt x="496" y="216"/>
                </a:cubicBezTo>
                <a:cubicBezTo>
                  <a:pt x="495" y="200"/>
                  <a:pt x="497" y="183"/>
                  <a:pt x="503" y="167"/>
                </a:cubicBezTo>
                <a:cubicBezTo>
                  <a:pt x="518" y="126"/>
                  <a:pt x="547" y="105"/>
                  <a:pt x="586" y="108"/>
                </a:cubicBezTo>
                <a:cubicBezTo>
                  <a:pt x="627" y="111"/>
                  <a:pt x="639" y="146"/>
                  <a:pt x="646" y="175"/>
                </a:cubicBezTo>
                <a:cubicBezTo>
                  <a:pt x="663" y="252"/>
                  <a:pt x="676" y="329"/>
                  <a:pt x="688" y="407"/>
                </a:cubicBezTo>
                <a:cubicBezTo>
                  <a:pt x="706" y="520"/>
                  <a:pt x="720" y="633"/>
                  <a:pt x="739" y="746"/>
                </a:cubicBezTo>
                <a:cubicBezTo>
                  <a:pt x="746" y="789"/>
                  <a:pt x="759" y="827"/>
                  <a:pt x="774" y="867"/>
                </a:cubicBezTo>
                <a:cubicBezTo>
                  <a:pt x="779" y="882"/>
                  <a:pt x="787" y="895"/>
                  <a:pt x="803" y="892"/>
                </a:cubicBezTo>
                <a:cubicBezTo>
                  <a:pt x="819" y="890"/>
                  <a:pt x="820" y="869"/>
                  <a:pt x="821" y="860"/>
                </a:cubicBezTo>
                <a:cubicBezTo>
                  <a:pt x="827" y="816"/>
                  <a:pt x="828" y="778"/>
                  <a:pt x="831" y="734"/>
                </a:cubicBezTo>
                <a:cubicBezTo>
                  <a:pt x="842" y="578"/>
                  <a:pt x="851" y="422"/>
                  <a:pt x="863" y="266"/>
                </a:cubicBezTo>
                <a:cubicBezTo>
                  <a:pt x="867" y="213"/>
                  <a:pt x="872" y="171"/>
                  <a:pt x="880" y="119"/>
                </a:cubicBezTo>
                <a:cubicBezTo>
                  <a:pt x="883" y="100"/>
                  <a:pt x="894" y="72"/>
                  <a:pt x="903" y="56"/>
                </a:cubicBezTo>
                <a:cubicBezTo>
                  <a:pt x="925" y="17"/>
                  <a:pt x="956" y="0"/>
                  <a:pt x="992" y="8"/>
                </a:cubicBezTo>
                <a:cubicBezTo>
                  <a:pt x="1029" y="17"/>
                  <a:pt x="1040" y="50"/>
                  <a:pt x="1046" y="82"/>
                </a:cubicBezTo>
                <a:cubicBezTo>
                  <a:pt x="1059" y="149"/>
                  <a:pt x="1060" y="217"/>
                  <a:pt x="1052" y="286"/>
                </a:cubicBezTo>
                <a:cubicBezTo>
                  <a:pt x="1031" y="486"/>
                  <a:pt x="1027" y="687"/>
                  <a:pt x="1031" y="888"/>
                </a:cubicBezTo>
                <a:cubicBezTo>
                  <a:pt x="1031" y="891"/>
                  <a:pt x="1029" y="929"/>
                  <a:pt x="1054" y="935"/>
                </a:cubicBezTo>
                <a:cubicBezTo>
                  <a:pt x="1100" y="948"/>
                  <a:pt x="1140" y="715"/>
                  <a:pt x="1165" y="619"/>
                </a:cubicBezTo>
                <a:cubicBezTo>
                  <a:pt x="1189" y="530"/>
                  <a:pt x="1206" y="440"/>
                  <a:pt x="1228" y="352"/>
                </a:cubicBezTo>
                <a:cubicBezTo>
                  <a:pt x="1238" y="309"/>
                  <a:pt x="1251" y="267"/>
                  <a:pt x="1263" y="224"/>
                </a:cubicBezTo>
                <a:cubicBezTo>
                  <a:pt x="1265" y="219"/>
                  <a:pt x="1268" y="214"/>
                  <a:pt x="1271" y="210"/>
                </a:cubicBezTo>
                <a:cubicBezTo>
                  <a:pt x="1292" y="184"/>
                  <a:pt x="1314" y="160"/>
                  <a:pt x="1352" y="170"/>
                </a:cubicBezTo>
                <a:cubicBezTo>
                  <a:pt x="1383" y="178"/>
                  <a:pt x="1415" y="217"/>
                  <a:pt x="1413" y="254"/>
                </a:cubicBezTo>
                <a:cubicBezTo>
                  <a:pt x="1411" y="291"/>
                  <a:pt x="1401" y="328"/>
                  <a:pt x="1395" y="366"/>
                </a:cubicBezTo>
                <a:cubicBezTo>
                  <a:pt x="1380" y="451"/>
                  <a:pt x="1352" y="586"/>
                  <a:pt x="1343" y="644"/>
                </a:cubicBezTo>
                <a:cubicBezTo>
                  <a:pt x="1334" y="701"/>
                  <a:pt x="1300" y="835"/>
                  <a:pt x="1278" y="926"/>
                </a:cubicBezTo>
                <a:cubicBezTo>
                  <a:pt x="1263" y="966"/>
                  <a:pt x="1255" y="1030"/>
                  <a:pt x="1259" y="1054"/>
                </a:cubicBezTo>
                <a:cubicBezTo>
                  <a:pt x="1260" y="1060"/>
                  <a:pt x="1261" y="1070"/>
                  <a:pt x="1272" y="1073"/>
                </a:cubicBezTo>
                <a:cubicBezTo>
                  <a:pt x="1284" y="1076"/>
                  <a:pt x="1294" y="1068"/>
                  <a:pt x="1297" y="1061"/>
                </a:cubicBezTo>
                <a:cubicBezTo>
                  <a:pt x="1326" y="999"/>
                  <a:pt x="1358" y="937"/>
                  <a:pt x="1381" y="872"/>
                </a:cubicBezTo>
                <a:cubicBezTo>
                  <a:pt x="1424" y="753"/>
                  <a:pt x="1460" y="630"/>
                  <a:pt x="1532" y="523"/>
                </a:cubicBezTo>
                <a:cubicBezTo>
                  <a:pt x="1541" y="510"/>
                  <a:pt x="1553" y="497"/>
                  <a:pt x="1567" y="490"/>
                </a:cubicBezTo>
                <a:cubicBezTo>
                  <a:pt x="1595" y="476"/>
                  <a:pt x="1621" y="492"/>
                  <a:pt x="1632" y="521"/>
                </a:cubicBezTo>
                <a:cubicBezTo>
                  <a:pt x="1649" y="563"/>
                  <a:pt x="1639" y="604"/>
                  <a:pt x="1626" y="643"/>
                </a:cubicBezTo>
                <a:cubicBezTo>
                  <a:pt x="1600" y="726"/>
                  <a:pt x="1570" y="807"/>
                  <a:pt x="1542" y="889"/>
                </a:cubicBezTo>
                <a:cubicBezTo>
                  <a:pt x="1506" y="998"/>
                  <a:pt x="1464" y="1086"/>
                  <a:pt x="1428" y="1196"/>
                </a:cubicBezTo>
                <a:cubicBezTo>
                  <a:pt x="1424" y="1210"/>
                  <a:pt x="1429" y="1246"/>
                  <a:pt x="1428" y="1261"/>
                </a:cubicBezTo>
                <a:cubicBezTo>
                  <a:pt x="1412" y="1403"/>
                  <a:pt x="1371" y="1713"/>
                  <a:pt x="1319" y="1798"/>
                </a:cubicBezTo>
                <a:cubicBezTo>
                  <a:pt x="1235" y="1937"/>
                  <a:pt x="1249" y="1935"/>
                  <a:pt x="1224" y="2008"/>
                </a:cubicBezTo>
                <a:cubicBezTo>
                  <a:pt x="1215" y="2034"/>
                  <a:pt x="1214" y="2166"/>
                  <a:pt x="1214" y="2195"/>
                </a:cubicBezTo>
                <a:cubicBezTo>
                  <a:pt x="1212" y="2475"/>
                  <a:pt x="1210" y="2754"/>
                  <a:pt x="1209" y="3034"/>
                </a:cubicBezTo>
                <a:cubicBezTo>
                  <a:pt x="1209" y="3165"/>
                  <a:pt x="1210" y="3295"/>
                  <a:pt x="1213" y="3426"/>
                </a:cubicBezTo>
                <a:cubicBezTo>
                  <a:pt x="1221" y="3788"/>
                  <a:pt x="1231" y="4149"/>
                  <a:pt x="1241" y="4511"/>
                </a:cubicBezTo>
                <a:cubicBezTo>
                  <a:pt x="1244" y="4630"/>
                  <a:pt x="1252" y="4748"/>
                  <a:pt x="1257" y="4867"/>
                </a:cubicBezTo>
                <a:cubicBezTo>
                  <a:pt x="1259" y="4903"/>
                  <a:pt x="1258" y="4903"/>
                  <a:pt x="1222" y="4903"/>
                </a:cubicBezTo>
                <a:cubicBezTo>
                  <a:pt x="1015" y="4903"/>
                  <a:pt x="809" y="4903"/>
                  <a:pt x="602" y="4903"/>
                </a:cubicBezTo>
                <a:cubicBezTo>
                  <a:pt x="591" y="4903"/>
                  <a:pt x="580" y="4903"/>
                  <a:pt x="564" y="490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3" name="Freeform 5">
            <a:extLst>
              <a:ext uri="{FF2B5EF4-FFF2-40B4-BE49-F238E27FC236}">
                <a16:creationId xmlns:a16="http://schemas.microsoft.com/office/drawing/2014/main" xmlns="" id="{D2B79FAC-70AC-41F1-B476-DA72E6237E6F}"/>
              </a:ext>
            </a:extLst>
          </p:cNvPr>
          <p:cNvSpPr>
            <a:spLocks/>
          </p:cNvSpPr>
          <p:nvPr/>
        </p:nvSpPr>
        <p:spPr bwMode="auto">
          <a:xfrm>
            <a:off x="8761591" y="3651275"/>
            <a:ext cx="2068512" cy="5765271"/>
          </a:xfrm>
          <a:custGeom>
            <a:avLst/>
            <a:gdLst>
              <a:gd name="T0" fmla="*/ 575 w 1649"/>
              <a:gd name="T1" fmla="*/ 4713 h 4903"/>
              <a:gd name="T2" fmla="*/ 605 w 1649"/>
              <a:gd name="T3" fmla="*/ 2629 h 4903"/>
              <a:gd name="T4" fmla="*/ 513 w 1649"/>
              <a:gd name="T5" fmla="*/ 1875 h 4903"/>
              <a:gd name="T6" fmla="*/ 264 w 1649"/>
              <a:gd name="T7" fmla="*/ 1470 h 4903"/>
              <a:gd name="T8" fmla="*/ 23 w 1649"/>
              <a:gd name="T9" fmla="*/ 1008 h 4903"/>
              <a:gd name="T10" fmla="*/ 62 w 1649"/>
              <a:gd name="T11" fmla="*/ 918 h 4903"/>
              <a:gd name="T12" fmla="*/ 347 w 1649"/>
              <a:gd name="T13" fmla="*/ 1150 h 4903"/>
              <a:gd name="T14" fmla="*/ 519 w 1649"/>
              <a:gd name="T15" fmla="*/ 1239 h 4903"/>
              <a:gd name="T16" fmla="*/ 519 w 1649"/>
              <a:gd name="T17" fmla="*/ 560 h 4903"/>
              <a:gd name="T18" fmla="*/ 503 w 1649"/>
              <a:gd name="T19" fmla="*/ 167 h 4903"/>
              <a:gd name="T20" fmla="*/ 646 w 1649"/>
              <a:gd name="T21" fmla="*/ 175 h 4903"/>
              <a:gd name="T22" fmla="*/ 739 w 1649"/>
              <a:gd name="T23" fmla="*/ 746 h 4903"/>
              <a:gd name="T24" fmla="*/ 803 w 1649"/>
              <a:gd name="T25" fmla="*/ 892 h 4903"/>
              <a:gd name="T26" fmla="*/ 831 w 1649"/>
              <a:gd name="T27" fmla="*/ 734 h 4903"/>
              <a:gd name="T28" fmla="*/ 880 w 1649"/>
              <a:gd name="T29" fmla="*/ 119 h 4903"/>
              <a:gd name="T30" fmla="*/ 992 w 1649"/>
              <a:gd name="T31" fmla="*/ 8 h 4903"/>
              <a:gd name="T32" fmla="*/ 1052 w 1649"/>
              <a:gd name="T33" fmla="*/ 286 h 4903"/>
              <a:gd name="T34" fmla="*/ 1054 w 1649"/>
              <a:gd name="T35" fmla="*/ 935 h 4903"/>
              <a:gd name="T36" fmla="*/ 1228 w 1649"/>
              <a:gd name="T37" fmla="*/ 352 h 4903"/>
              <a:gd name="T38" fmla="*/ 1271 w 1649"/>
              <a:gd name="T39" fmla="*/ 210 h 4903"/>
              <a:gd name="T40" fmla="*/ 1413 w 1649"/>
              <a:gd name="T41" fmla="*/ 254 h 4903"/>
              <a:gd name="T42" fmla="*/ 1343 w 1649"/>
              <a:gd name="T43" fmla="*/ 644 h 4903"/>
              <a:gd name="T44" fmla="*/ 1259 w 1649"/>
              <a:gd name="T45" fmla="*/ 1054 h 4903"/>
              <a:gd name="T46" fmla="*/ 1297 w 1649"/>
              <a:gd name="T47" fmla="*/ 1061 h 4903"/>
              <a:gd name="T48" fmla="*/ 1532 w 1649"/>
              <a:gd name="T49" fmla="*/ 523 h 4903"/>
              <a:gd name="T50" fmla="*/ 1632 w 1649"/>
              <a:gd name="T51" fmla="*/ 521 h 4903"/>
              <a:gd name="T52" fmla="*/ 1542 w 1649"/>
              <a:gd name="T53" fmla="*/ 889 h 4903"/>
              <a:gd name="T54" fmla="*/ 1428 w 1649"/>
              <a:gd name="T55" fmla="*/ 1261 h 4903"/>
              <a:gd name="T56" fmla="*/ 1224 w 1649"/>
              <a:gd name="T57" fmla="*/ 2008 h 4903"/>
              <a:gd name="T58" fmla="*/ 1209 w 1649"/>
              <a:gd name="T59" fmla="*/ 3034 h 4903"/>
              <a:gd name="T60" fmla="*/ 1241 w 1649"/>
              <a:gd name="T61" fmla="*/ 4511 h 4903"/>
              <a:gd name="T62" fmla="*/ 1222 w 1649"/>
              <a:gd name="T63" fmla="*/ 4903 h 4903"/>
              <a:gd name="T64" fmla="*/ 564 w 1649"/>
              <a:gd name="T65" fmla="*/ 4903 h 4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9" h="4903">
                <a:moveTo>
                  <a:pt x="564" y="4903"/>
                </a:moveTo>
                <a:cubicBezTo>
                  <a:pt x="568" y="4837"/>
                  <a:pt x="574" y="4775"/>
                  <a:pt x="575" y="4713"/>
                </a:cubicBezTo>
                <a:cubicBezTo>
                  <a:pt x="584" y="4372"/>
                  <a:pt x="594" y="4031"/>
                  <a:pt x="599" y="3691"/>
                </a:cubicBezTo>
                <a:cubicBezTo>
                  <a:pt x="604" y="3337"/>
                  <a:pt x="604" y="2983"/>
                  <a:pt x="605" y="2629"/>
                </a:cubicBezTo>
                <a:cubicBezTo>
                  <a:pt x="605" y="2480"/>
                  <a:pt x="603" y="2331"/>
                  <a:pt x="596" y="2182"/>
                </a:cubicBezTo>
                <a:cubicBezTo>
                  <a:pt x="591" y="2075"/>
                  <a:pt x="574" y="1968"/>
                  <a:pt x="513" y="1875"/>
                </a:cubicBezTo>
                <a:cubicBezTo>
                  <a:pt x="481" y="1826"/>
                  <a:pt x="446" y="1778"/>
                  <a:pt x="409" y="1732"/>
                </a:cubicBezTo>
                <a:cubicBezTo>
                  <a:pt x="345" y="1653"/>
                  <a:pt x="305" y="1562"/>
                  <a:pt x="264" y="1470"/>
                </a:cubicBezTo>
                <a:cubicBezTo>
                  <a:pt x="210" y="1347"/>
                  <a:pt x="155" y="1224"/>
                  <a:pt x="96" y="1104"/>
                </a:cubicBezTo>
                <a:cubicBezTo>
                  <a:pt x="79" y="1068"/>
                  <a:pt x="49" y="1038"/>
                  <a:pt x="23" y="1008"/>
                </a:cubicBezTo>
                <a:cubicBezTo>
                  <a:pt x="8" y="990"/>
                  <a:pt x="0" y="972"/>
                  <a:pt x="9" y="949"/>
                </a:cubicBezTo>
                <a:cubicBezTo>
                  <a:pt x="18" y="925"/>
                  <a:pt x="38" y="918"/>
                  <a:pt x="62" y="918"/>
                </a:cubicBezTo>
                <a:cubicBezTo>
                  <a:pt x="110" y="920"/>
                  <a:pt x="151" y="942"/>
                  <a:pt x="191" y="965"/>
                </a:cubicBezTo>
                <a:cubicBezTo>
                  <a:pt x="266" y="1007"/>
                  <a:pt x="307" y="1079"/>
                  <a:pt x="347" y="1150"/>
                </a:cubicBezTo>
                <a:cubicBezTo>
                  <a:pt x="373" y="1195"/>
                  <a:pt x="398" y="1240"/>
                  <a:pt x="448" y="1263"/>
                </a:cubicBezTo>
                <a:cubicBezTo>
                  <a:pt x="486" y="1280"/>
                  <a:pt x="503" y="1276"/>
                  <a:pt x="519" y="1239"/>
                </a:cubicBezTo>
                <a:cubicBezTo>
                  <a:pt x="549" y="1170"/>
                  <a:pt x="561" y="1096"/>
                  <a:pt x="556" y="1022"/>
                </a:cubicBezTo>
                <a:cubicBezTo>
                  <a:pt x="547" y="868"/>
                  <a:pt x="531" y="714"/>
                  <a:pt x="519" y="560"/>
                </a:cubicBezTo>
                <a:cubicBezTo>
                  <a:pt x="510" y="446"/>
                  <a:pt x="503" y="331"/>
                  <a:pt x="496" y="216"/>
                </a:cubicBezTo>
                <a:cubicBezTo>
                  <a:pt x="495" y="200"/>
                  <a:pt x="497" y="183"/>
                  <a:pt x="503" y="167"/>
                </a:cubicBezTo>
                <a:cubicBezTo>
                  <a:pt x="518" y="126"/>
                  <a:pt x="547" y="105"/>
                  <a:pt x="586" y="108"/>
                </a:cubicBezTo>
                <a:cubicBezTo>
                  <a:pt x="627" y="111"/>
                  <a:pt x="639" y="146"/>
                  <a:pt x="646" y="175"/>
                </a:cubicBezTo>
                <a:cubicBezTo>
                  <a:pt x="663" y="252"/>
                  <a:pt x="676" y="329"/>
                  <a:pt x="688" y="407"/>
                </a:cubicBezTo>
                <a:cubicBezTo>
                  <a:pt x="706" y="520"/>
                  <a:pt x="720" y="633"/>
                  <a:pt x="739" y="746"/>
                </a:cubicBezTo>
                <a:cubicBezTo>
                  <a:pt x="746" y="789"/>
                  <a:pt x="759" y="827"/>
                  <a:pt x="774" y="867"/>
                </a:cubicBezTo>
                <a:cubicBezTo>
                  <a:pt x="779" y="882"/>
                  <a:pt x="787" y="895"/>
                  <a:pt x="803" y="892"/>
                </a:cubicBezTo>
                <a:cubicBezTo>
                  <a:pt x="819" y="890"/>
                  <a:pt x="820" y="869"/>
                  <a:pt x="821" y="860"/>
                </a:cubicBezTo>
                <a:cubicBezTo>
                  <a:pt x="827" y="816"/>
                  <a:pt x="828" y="778"/>
                  <a:pt x="831" y="734"/>
                </a:cubicBezTo>
                <a:cubicBezTo>
                  <a:pt x="842" y="578"/>
                  <a:pt x="851" y="422"/>
                  <a:pt x="863" y="266"/>
                </a:cubicBezTo>
                <a:cubicBezTo>
                  <a:pt x="867" y="213"/>
                  <a:pt x="872" y="171"/>
                  <a:pt x="880" y="119"/>
                </a:cubicBezTo>
                <a:cubicBezTo>
                  <a:pt x="883" y="100"/>
                  <a:pt x="894" y="72"/>
                  <a:pt x="903" y="56"/>
                </a:cubicBezTo>
                <a:cubicBezTo>
                  <a:pt x="925" y="17"/>
                  <a:pt x="956" y="0"/>
                  <a:pt x="992" y="8"/>
                </a:cubicBezTo>
                <a:cubicBezTo>
                  <a:pt x="1029" y="17"/>
                  <a:pt x="1040" y="50"/>
                  <a:pt x="1046" y="82"/>
                </a:cubicBezTo>
                <a:cubicBezTo>
                  <a:pt x="1059" y="149"/>
                  <a:pt x="1060" y="217"/>
                  <a:pt x="1052" y="286"/>
                </a:cubicBezTo>
                <a:cubicBezTo>
                  <a:pt x="1031" y="486"/>
                  <a:pt x="1027" y="687"/>
                  <a:pt x="1031" y="888"/>
                </a:cubicBezTo>
                <a:cubicBezTo>
                  <a:pt x="1031" y="891"/>
                  <a:pt x="1029" y="929"/>
                  <a:pt x="1054" y="935"/>
                </a:cubicBezTo>
                <a:cubicBezTo>
                  <a:pt x="1100" y="948"/>
                  <a:pt x="1140" y="715"/>
                  <a:pt x="1165" y="619"/>
                </a:cubicBezTo>
                <a:cubicBezTo>
                  <a:pt x="1189" y="530"/>
                  <a:pt x="1206" y="440"/>
                  <a:pt x="1228" y="352"/>
                </a:cubicBezTo>
                <a:cubicBezTo>
                  <a:pt x="1238" y="309"/>
                  <a:pt x="1251" y="267"/>
                  <a:pt x="1263" y="224"/>
                </a:cubicBezTo>
                <a:cubicBezTo>
                  <a:pt x="1265" y="219"/>
                  <a:pt x="1268" y="214"/>
                  <a:pt x="1271" y="210"/>
                </a:cubicBezTo>
                <a:cubicBezTo>
                  <a:pt x="1292" y="184"/>
                  <a:pt x="1314" y="160"/>
                  <a:pt x="1352" y="170"/>
                </a:cubicBezTo>
                <a:cubicBezTo>
                  <a:pt x="1383" y="178"/>
                  <a:pt x="1415" y="217"/>
                  <a:pt x="1413" y="254"/>
                </a:cubicBezTo>
                <a:cubicBezTo>
                  <a:pt x="1411" y="291"/>
                  <a:pt x="1401" y="328"/>
                  <a:pt x="1395" y="366"/>
                </a:cubicBezTo>
                <a:cubicBezTo>
                  <a:pt x="1380" y="451"/>
                  <a:pt x="1352" y="586"/>
                  <a:pt x="1343" y="644"/>
                </a:cubicBezTo>
                <a:cubicBezTo>
                  <a:pt x="1334" y="701"/>
                  <a:pt x="1300" y="835"/>
                  <a:pt x="1278" y="926"/>
                </a:cubicBezTo>
                <a:cubicBezTo>
                  <a:pt x="1263" y="966"/>
                  <a:pt x="1255" y="1030"/>
                  <a:pt x="1259" y="1054"/>
                </a:cubicBezTo>
                <a:cubicBezTo>
                  <a:pt x="1260" y="1060"/>
                  <a:pt x="1261" y="1070"/>
                  <a:pt x="1272" y="1073"/>
                </a:cubicBezTo>
                <a:cubicBezTo>
                  <a:pt x="1284" y="1076"/>
                  <a:pt x="1294" y="1068"/>
                  <a:pt x="1297" y="1061"/>
                </a:cubicBezTo>
                <a:cubicBezTo>
                  <a:pt x="1326" y="999"/>
                  <a:pt x="1358" y="937"/>
                  <a:pt x="1381" y="872"/>
                </a:cubicBezTo>
                <a:cubicBezTo>
                  <a:pt x="1424" y="753"/>
                  <a:pt x="1460" y="630"/>
                  <a:pt x="1532" y="523"/>
                </a:cubicBezTo>
                <a:cubicBezTo>
                  <a:pt x="1541" y="510"/>
                  <a:pt x="1553" y="497"/>
                  <a:pt x="1567" y="490"/>
                </a:cubicBezTo>
                <a:cubicBezTo>
                  <a:pt x="1595" y="476"/>
                  <a:pt x="1621" y="492"/>
                  <a:pt x="1632" y="521"/>
                </a:cubicBezTo>
                <a:cubicBezTo>
                  <a:pt x="1649" y="563"/>
                  <a:pt x="1639" y="604"/>
                  <a:pt x="1626" y="643"/>
                </a:cubicBezTo>
                <a:cubicBezTo>
                  <a:pt x="1600" y="726"/>
                  <a:pt x="1570" y="807"/>
                  <a:pt x="1542" y="889"/>
                </a:cubicBezTo>
                <a:cubicBezTo>
                  <a:pt x="1506" y="998"/>
                  <a:pt x="1464" y="1086"/>
                  <a:pt x="1428" y="1196"/>
                </a:cubicBezTo>
                <a:cubicBezTo>
                  <a:pt x="1424" y="1210"/>
                  <a:pt x="1429" y="1246"/>
                  <a:pt x="1428" y="1261"/>
                </a:cubicBezTo>
                <a:cubicBezTo>
                  <a:pt x="1412" y="1403"/>
                  <a:pt x="1371" y="1713"/>
                  <a:pt x="1319" y="1798"/>
                </a:cubicBezTo>
                <a:cubicBezTo>
                  <a:pt x="1235" y="1937"/>
                  <a:pt x="1249" y="1935"/>
                  <a:pt x="1224" y="2008"/>
                </a:cubicBezTo>
                <a:cubicBezTo>
                  <a:pt x="1215" y="2034"/>
                  <a:pt x="1214" y="2166"/>
                  <a:pt x="1214" y="2195"/>
                </a:cubicBezTo>
                <a:cubicBezTo>
                  <a:pt x="1212" y="2475"/>
                  <a:pt x="1210" y="2754"/>
                  <a:pt x="1209" y="3034"/>
                </a:cubicBezTo>
                <a:cubicBezTo>
                  <a:pt x="1209" y="3165"/>
                  <a:pt x="1210" y="3295"/>
                  <a:pt x="1213" y="3426"/>
                </a:cubicBezTo>
                <a:cubicBezTo>
                  <a:pt x="1221" y="3788"/>
                  <a:pt x="1231" y="4149"/>
                  <a:pt x="1241" y="4511"/>
                </a:cubicBezTo>
                <a:cubicBezTo>
                  <a:pt x="1244" y="4630"/>
                  <a:pt x="1252" y="4748"/>
                  <a:pt x="1257" y="4867"/>
                </a:cubicBezTo>
                <a:cubicBezTo>
                  <a:pt x="1259" y="4903"/>
                  <a:pt x="1258" y="4903"/>
                  <a:pt x="1222" y="4903"/>
                </a:cubicBezTo>
                <a:cubicBezTo>
                  <a:pt x="1015" y="4903"/>
                  <a:pt x="809" y="4903"/>
                  <a:pt x="602" y="4903"/>
                </a:cubicBezTo>
                <a:cubicBezTo>
                  <a:pt x="591" y="4903"/>
                  <a:pt x="580" y="4903"/>
                  <a:pt x="564" y="490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8" name="TextBox 46">
            <a:extLst>
              <a:ext uri="{FF2B5EF4-FFF2-40B4-BE49-F238E27FC236}">
                <a16:creationId xmlns:a16="http://schemas.microsoft.com/office/drawing/2014/main" xmlns="" id="{CC133F29-E68F-41F8-A7EE-54C8ACAE6098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</p:spTree>
    <p:extLst>
      <p:ext uri="{BB962C8B-B14F-4D97-AF65-F5344CB8AC3E}">
        <p14:creationId xmlns="" xmlns:p14="http://schemas.microsoft.com/office/powerpoint/2010/main" val="13406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5781924" y="3667942"/>
            <a:ext cx="46636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THINK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BIGGER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41881904-0AE3-4500-8191-22A76076B4B1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5A2526FD-EB2E-471E-AC42-C8E532AA5BC3}"/>
              </a:ext>
            </a:extLst>
          </p:cNvPr>
          <p:cNvGrpSpPr/>
          <p:nvPr/>
        </p:nvGrpSpPr>
        <p:grpSpPr>
          <a:xfrm>
            <a:off x="1483376" y="-41132"/>
            <a:ext cx="9419410" cy="4953542"/>
            <a:chOff x="1483376" y="-41132"/>
            <a:chExt cx="9419410" cy="4953542"/>
          </a:xfrm>
          <a:solidFill>
            <a:schemeClr val="tx1"/>
          </a:solidFill>
        </p:grpSpPr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1E86588C-F5E3-4817-8552-6D3332A56E63}"/>
                </a:ext>
              </a:extLst>
            </p:cNvPr>
            <p:cNvCxnSpPr>
              <a:cxnSpLocks/>
            </p:cNvCxnSpPr>
            <p:nvPr/>
          </p:nvCxnSpPr>
          <p:spPr>
            <a:xfrm>
              <a:off x="4491416" y="0"/>
              <a:ext cx="0" cy="2274387"/>
            </a:xfrm>
            <a:prstGeom prst="line">
              <a:avLst/>
            </a:prstGeom>
            <a:grp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E1066A9F-64AE-4E5E-ACEE-7BFBCAE6518C}"/>
                </a:ext>
              </a:extLst>
            </p:cNvPr>
            <p:cNvGrpSpPr/>
            <p:nvPr/>
          </p:nvGrpSpPr>
          <p:grpSpPr>
            <a:xfrm>
              <a:off x="1483376" y="0"/>
              <a:ext cx="1077358" cy="2984211"/>
              <a:chOff x="984760" y="274320"/>
              <a:chExt cx="1077358" cy="2984211"/>
            </a:xfrm>
            <a:grpFill/>
          </p:grpSpPr>
          <p:grpSp>
            <p:nvGrpSpPr>
              <p:cNvPr id="113" name="Group 112">
                <a:extLst>
                  <a:ext uri="{FF2B5EF4-FFF2-40B4-BE49-F238E27FC236}">
                    <a16:creationId xmlns="" xmlns:a16="http://schemas.microsoft.com/office/drawing/2014/main" id="{4A8B7D09-CCCB-41E2-8742-A3BB533C4FBB}"/>
                  </a:ext>
                </a:extLst>
              </p:cNvPr>
              <p:cNvGrpSpPr/>
              <p:nvPr/>
            </p:nvGrpSpPr>
            <p:grpSpPr>
              <a:xfrm>
                <a:off x="984760" y="1467868"/>
                <a:ext cx="1077358" cy="1790663"/>
                <a:chOff x="10268256" y="991107"/>
                <a:chExt cx="1077358" cy="1790663"/>
              </a:xfrm>
              <a:grpFill/>
            </p:grpSpPr>
            <p:sp>
              <p:nvSpPr>
                <p:cNvPr id="114" name="Freeform 5">
                  <a:extLst>
                    <a:ext uri="{FF2B5EF4-FFF2-40B4-BE49-F238E27FC236}">
                      <a16:creationId xmlns="" xmlns:a16="http://schemas.microsoft.com/office/drawing/2014/main" id="{1E5C5691-723F-4A70-B2E5-F3CC76ED87F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268256" y="991107"/>
                  <a:ext cx="1077358" cy="1790663"/>
                </a:xfrm>
                <a:custGeom>
                  <a:avLst/>
                  <a:gdLst>
                    <a:gd name="T0" fmla="*/ 674 w 750"/>
                    <a:gd name="T1" fmla="*/ 602 h 1237"/>
                    <a:gd name="T2" fmla="*/ 750 w 750"/>
                    <a:gd name="T3" fmla="*/ 376 h 1237"/>
                    <a:gd name="T4" fmla="*/ 638 w 750"/>
                    <a:gd name="T5" fmla="*/ 110 h 1237"/>
                    <a:gd name="T6" fmla="*/ 370 w 750"/>
                    <a:gd name="T7" fmla="*/ 2 h 1237"/>
                    <a:gd name="T8" fmla="*/ 110 w 750"/>
                    <a:gd name="T9" fmla="*/ 112 h 1237"/>
                    <a:gd name="T10" fmla="*/ 1 w 750"/>
                    <a:gd name="T11" fmla="*/ 373 h 1237"/>
                    <a:gd name="T12" fmla="*/ 77 w 750"/>
                    <a:gd name="T13" fmla="*/ 603 h 1237"/>
                    <a:gd name="T14" fmla="*/ 205 w 750"/>
                    <a:gd name="T15" fmla="*/ 976 h 1237"/>
                    <a:gd name="T16" fmla="*/ 205 w 750"/>
                    <a:gd name="T17" fmla="*/ 1120 h 1237"/>
                    <a:gd name="T18" fmla="*/ 321 w 750"/>
                    <a:gd name="T19" fmla="*/ 1237 h 1237"/>
                    <a:gd name="T20" fmla="*/ 430 w 750"/>
                    <a:gd name="T21" fmla="*/ 1237 h 1237"/>
                    <a:gd name="T22" fmla="*/ 546 w 750"/>
                    <a:gd name="T23" fmla="*/ 1120 h 1237"/>
                    <a:gd name="T24" fmla="*/ 546 w 750"/>
                    <a:gd name="T25" fmla="*/ 976 h 1237"/>
                    <a:gd name="T26" fmla="*/ 674 w 750"/>
                    <a:gd name="T27" fmla="*/ 602 h 1237"/>
                    <a:gd name="T28" fmla="*/ 116 w 750"/>
                    <a:gd name="T29" fmla="*/ 574 h 1237"/>
                    <a:gd name="T30" fmla="*/ 49 w 750"/>
                    <a:gd name="T31" fmla="*/ 373 h 1237"/>
                    <a:gd name="T32" fmla="*/ 371 w 750"/>
                    <a:gd name="T33" fmla="*/ 50 h 1237"/>
                    <a:gd name="T34" fmla="*/ 605 w 750"/>
                    <a:gd name="T35" fmla="*/ 144 h 1237"/>
                    <a:gd name="T36" fmla="*/ 702 w 750"/>
                    <a:gd name="T37" fmla="*/ 376 h 1237"/>
                    <a:gd name="T38" fmla="*/ 636 w 750"/>
                    <a:gd name="T39" fmla="*/ 573 h 1237"/>
                    <a:gd name="T40" fmla="*/ 498 w 750"/>
                    <a:gd name="T41" fmla="*/ 967 h 1237"/>
                    <a:gd name="T42" fmla="*/ 253 w 750"/>
                    <a:gd name="T43" fmla="*/ 967 h 1237"/>
                    <a:gd name="T44" fmla="*/ 116 w 750"/>
                    <a:gd name="T45" fmla="*/ 574 h 1237"/>
                    <a:gd name="T46" fmla="*/ 253 w 750"/>
                    <a:gd name="T47" fmla="*/ 1104 h 1237"/>
                    <a:gd name="T48" fmla="*/ 253 w 750"/>
                    <a:gd name="T49" fmla="*/ 1085 h 1237"/>
                    <a:gd name="T50" fmla="*/ 498 w 750"/>
                    <a:gd name="T51" fmla="*/ 1113 h 1237"/>
                    <a:gd name="T52" fmla="*/ 498 w 750"/>
                    <a:gd name="T53" fmla="*/ 1120 h 1237"/>
                    <a:gd name="T54" fmla="*/ 497 w 750"/>
                    <a:gd name="T55" fmla="*/ 1132 h 1237"/>
                    <a:gd name="T56" fmla="*/ 253 w 750"/>
                    <a:gd name="T57" fmla="*/ 1104 h 1237"/>
                    <a:gd name="T58" fmla="*/ 253 w 750"/>
                    <a:gd name="T59" fmla="*/ 1036 h 1237"/>
                    <a:gd name="T60" fmla="*/ 253 w 750"/>
                    <a:gd name="T61" fmla="*/ 1015 h 1237"/>
                    <a:gd name="T62" fmla="*/ 498 w 750"/>
                    <a:gd name="T63" fmla="*/ 1015 h 1237"/>
                    <a:gd name="T64" fmla="*/ 498 w 750"/>
                    <a:gd name="T65" fmla="*/ 1064 h 1237"/>
                    <a:gd name="T66" fmla="*/ 253 w 750"/>
                    <a:gd name="T67" fmla="*/ 1036 h 1237"/>
                    <a:gd name="T68" fmla="*/ 321 w 750"/>
                    <a:gd name="T69" fmla="*/ 1189 h 1237"/>
                    <a:gd name="T70" fmla="*/ 262 w 750"/>
                    <a:gd name="T71" fmla="*/ 1153 h 1237"/>
                    <a:gd name="T72" fmla="*/ 468 w 750"/>
                    <a:gd name="T73" fmla="*/ 1177 h 1237"/>
                    <a:gd name="T74" fmla="*/ 430 w 750"/>
                    <a:gd name="T75" fmla="*/ 1189 h 1237"/>
                    <a:gd name="T76" fmla="*/ 321 w 750"/>
                    <a:gd name="T77" fmla="*/ 1189 h 1237"/>
                    <a:gd name="T78" fmla="*/ 321 w 750"/>
                    <a:gd name="T79" fmla="*/ 1189 h 1237"/>
                    <a:gd name="T80" fmla="*/ 321 w 750"/>
                    <a:gd name="T81" fmla="*/ 1189 h 1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50" h="1237">
                      <a:moveTo>
                        <a:pt x="674" y="602"/>
                      </a:moveTo>
                      <a:cubicBezTo>
                        <a:pt x="724" y="537"/>
                        <a:pt x="750" y="459"/>
                        <a:pt x="750" y="376"/>
                      </a:cubicBezTo>
                      <a:cubicBezTo>
                        <a:pt x="750" y="275"/>
                        <a:pt x="710" y="180"/>
                        <a:pt x="638" y="110"/>
                      </a:cubicBezTo>
                      <a:cubicBezTo>
                        <a:pt x="566" y="39"/>
                        <a:pt x="471" y="0"/>
                        <a:pt x="370" y="2"/>
                      </a:cubicBezTo>
                      <a:cubicBezTo>
                        <a:pt x="272" y="3"/>
                        <a:pt x="180" y="42"/>
                        <a:pt x="110" y="112"/>
                      </a:cubicBezTo>
                      <a:cubicBezTo>
                        <a:pt x="41" y="182"/>
                        <a:pt x="2" y="275"/>
                        <a:pt x="1" y="373"/>
                      </a:cubicBezTo>
                      <a:cubicBezTo>
                        <a:pt x="0" y="457"/>
                        <a:pt x="27" y="536"/>
                        <a:pt x="77" y="603"/>
                      </a:cubicBezTo>
                      <a:cubicBezTo>
                        <a:pt x="160" y="711"/>
                        <a:pt x="205" y="843"/>
                        <a:pt x="205" y="976"/>
                      </a:cubicBezTo>
                      <a:cubicBezTo>
                        <a:pt x="205" y="1120"/>
                        <a:pt x="205" y="1120"/>
                        <a:pt x="205" y="1120"/>
                      </a:cubicBezTo>
                      <a:cubicBezTo>
                        <a:pt x="205" y="1185"/>
                        <a:pt x="257" y="1237"/>
                        <a:pt x="321" y="1237"/>
                      </a:cubicBezTo>
                      <a:cubicBezTo>
                        <a:pt x="430" y="1237"/>
                        <a:pt x="430" y="1237"/>
                        <a:pt x="430" y="1237"/>
                      </a:cubicBezTo>
                      <a:cubicBezTo>
                        <a:pt x="494" y="1237"/>
                        <a:pt x="546" y="1185"/>
                        <a:pt x="546" y="1120"/>
                      </a:cubicBezTo>
                      <a:cubicBezTo>
                        <a:pt x="546" y="976"/>
                        <a:pt x="546" y="976"/>
                        <a:pt x="546" y="976"/>
                      </a:cubicBezTo>
                      <a:cubicBezTo>
                        <a:pt x="546" y="842"/>
                        <a:pt x="590" y="713"/>
                        <a:pt x="674" y="602"/>
                      </a:cubicBezTo>
                      <a:close/>
                      <a:moveTo>
                        <a:pt x="116" y="574"/>
                      </a:moveTo>
                      <a:cubicBezTo>
                        <a:pt x="71" y="516"/>
                        <a:pt x="48" y="446"/>
                        <a:pt x="49" y="373"/>
                      </a:cubicBezTo>
                      <a:cubicBezTo>
                        <a:pt x="51" y="197"/>
                        <a:pt x="195" y="52"/>
                        <a:pt x="371" y="50"/>
                      </a:cubicBezTo>
                      <a:cubicBezTo>
                        <a:pt x="459" y="49"/>
                        <a:pt x="542" y="82"/>
                        <a:pt x="605" y="144"/>
                      </a:cubicBezTo>
                      <a:cubicBezTo>
                        <a:pt x="667" y="206"/>
                        <a:pt x="702" y="288"/>
                        <a:pt x="702" y="376"/>
                      </a:cubicBezTo>
                      <a:cubicBezTo>
                        <a:pt x="702" y="448"/>
                        <a:pt x="679" y="516"/>
                        <a:pt x="636" y="573"/>
                      </a:cubicBezTo>
                      <a:cubicBezTo>
                        <a:pt x="547" y="690"/>
                        <a:pt x="500" y="825"/>
                        <a:pt x="498" y="967"/>
                      </a:cubicBezTo>
                      <a:cubicBezTo>
                        <a:pt x="253" y="967"/>
                        <a:pt x="253" y="967"/>
                        <a:pt x="253" y="967"/>
                      </a:cubicBezTo>
                      <a:cubicBezTo>
                        <a:pt x="251" y="827"/>
                        <a:pt x="202" y="688"/>
                        <a:pt x="116" y="574"/>
                      </a:cubicBezTo>
                      <a:close/>
                      <a:moveTo>
                        <a:pt x="253" y="1104"/>
                      </a:moveTo>
                      <a:cubicBezTo>
                        <a:pt x="253" y="1085"/>
                        <a:pt x="253" y="1085"/>
                        <a:pt x="253" y="1085"/>
                      </a:cubicBezTo>
                      <a:cubicBezTo>
                        <a:pt x="498" y="1113"/>
                        <a:pt x="498" y="1113"/>
                        <a:pt x="498" y="1113"/>
                      </a:cubicBezTo>
                      <a:cubicBezTo>
                        <a:pt x="498" y="1120"/>
                        <a:pt x="498" y="1120"/>
                        <a:pt x="498" y="1120"/>
                      </a:cubicBezTo>
                      <a:cubicBezTo>
                        <a:pt x="498" y="1124"/>
                        <a:pt x="498" y="1128"/>
                        <a:pt x="497" y="1132"/>
                      </a:cubicBezTo>
                      <a:lnTo>
                        <a:pt x="253" y="1104"/>
                      </a:lnTo>
                      <a:close/>
                      <a:moveTo>
                        <a:pt x="253" y="1036"/>
                      </a:moveTo>
                      <a:cubicBezTo>
                        <a:pt x="253" y="1015"/>
                        <a:pt x="253" y="1015"/>
                        <a:pt x="253" y="1015"/>
                      </a:cubicBezTo>
                      <a:cubicBezTo>
                        <a:pt x="498" y="1015"/>
                        <a:pt x="498" y="1015"/>
                        <a:pt x="498" y="1015"/>
                      </a:cubicBezTo>
                      <a:cubicBezTo>
                        <a:pt x="498" y="1064"/>
                        <a:pt x="498" y="1064"/>
                        <a:pt x="498" y="1064"/>
                      </a:cubicBezTo>
                      <a:lnTo>
                        <a:pt x="253" y="1036"/>
                      </a:lnTo>
                      <a:close/>
                      <a:moveTo>
                        <a:pt x="321" y="1189"/>
                      </a:moveTo>
                      <a:cubicBezTo>
                        <a:pt x="296" y="1189"/>
                        <a:pt x="273" y="1174"/>
                        <a:pt x="262" y="1153"/>
                      </a:cubicBezTo>
                      <a:cubicBezTo>
                        <a:pt x="468" y="1177"/>
                        <a:pt x="468" y="1177"/>
                        <a:pt x="468" y="1177"/>
                      </a:cubicBezTo>
                      <a:cubicBezTo>
                        <a:pt x="457" y="1184"/>
                        <a:pt x="444" y="1189"/>
                        <a:pt x="430" y="1189"/>
                      </a:cubicBezTo>
                      <a:lnTo>
                        <a:pt x="321" y="1189"/>
                      </a:lnTo>
                      <a:close/>
                      <a:moveTo>
                        <a:pt x="321" y="1189"/>
                      </a:moveTo>
                      <a:cubicBezTo>
                        <a:pt x="321" y="1189"/>
                        <a:pt x="321" y="1189"/>
                        <a:pt x="321" y="1189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A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Freeform 6">
                  <a:extLst>
                    <a:ext uri="{FF2B5EF4-FFF2-40B4-BE49-F238E27FC236}">
                      <a16:creationId xmlns="" xmlns:a16="http://schemas.microsoft.com/office/drawing/2014/main" id="{A31F1ABC-F007-43DC-BA06-1AEB599D747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1144278" y="2144889"/>
                  <a:ext cx="76425" cy="129842"/>
                </a:xfrm>
                <a:custGeom>
                  <a:avLst/>
                  <a:gdLst>
                    <a:gd name="T0" fmla="*/ 51 w 53"/>
                    <a:gd name="T1" fmla="*/ 62 h 90"/>
                    <a:gd name="T2" fmla="*/ 48 w 53"/>
                    <a:gd name="T3" fmla="*/ 24 h 90"/>
                    <a:gd name="T4" fmla="*/ 25 w 53"/>
                    <a:gd name="T5" fmla="*/ 0 h 90"/>
                    <a:gd name="T6" fmla="*/ 0 w 53"/>
                    <a:gd name="T7" fmla="*/ 23 h 90"/>
                    <a:gd name="T8" fmla="*/ 4 w 53"/>
                    <a:gd name="T9" fmla="*/ 69 h 90"/>
                    <a:gd name="T10" fmla="*/ 27 w 53"/>
                    <a:gd name="T11" fmla="*/ 90 h 90"/>
                    <a:gd name="T12" fmla="*/ 31 w 53"/>
                    <a:gd name="T13" fmla="*/ 90 h 90"/>
                    <a:gd name="T14" fmla="*/ 51 w 53"/>
                    <a:gd name="T15" fmla="*/ 62 h 90"/>
                    <a:gd name="T16" fmla="*/ 51 w 53"/>
                    <a:gd name="T17" fmla="*/ 62 h 90"/>
                    <a:gd name="T18" fmla="*/ 51 w 53"/>
                    <a:gd name="T19" fmla="*/ 62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" h="90">
                      <a:moveTo>
                        <a:pt x="51" y="62"/>
                      </a:moveTo>
                      <a:cubicBezTo>
                        <a:pt x="49" y="50"/>
                        <a:pt x="48" y="37"/>
                        <a:pt x="48" y="24"/>
                      </a:cubicBezTo>
                      <a:cubicBezTo>
                        <a:pt x="49" y="11"/>
                        <a:pt x="38" y="0"/>
                        <a:pt x="25" y="0"/>
                      </a:cubicBezTo>
                      <a:cubicBezTo>
                        <a:pt x="11" y="0"/>
                        <a:pt x="1" y="10"/>
                        <a:pt x="0" y="23"/>
                      </a:cubicBezTo>
                      <a:cubicBezTo>
                        <a:pt x="0" y="39"/>
                        <a:pt x="1" y="54"/>
                        <a:pt x="4" y="69"/>
                      </a:cubicBezTo>
                      <a:cubicBezTo>
                        <a:pt x="5" y="81"/>
                        <a:pt x="16" y="90"/>
                        <a:pt x="27" y="90"/>
                      </a:cubicBezTo>
                      <a:cubicBezTo>
                        <a:pt x="28" y="90"/>
                        <a:pt x="30" y="90"/>
                        <a:pt x="31" y="90"/>
                      </a:cubicBezTo>
                      <a:cubicBezTo>
                        <a:pt x="44" y="88"/>
                        <a:pt x="53" y="75"/>
                        <a:pt x="51" y="62"/>
                      </a:cubicBezTo>
                      <a:close/>
                      <a:moveTo>
                        <a:pt x="51" y="62"/>
                      </a:moveTo>
                      <a:cubicBezTo>
                        <a:pt x="51" y="62"/>
                        <a:pt x="51" y="62"/>
                        <a:pt x="51" y="62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Freeform 7">
                  <a:extLst>
                    <a:ext uri="{FF2B5EF4-FFF2-40B4-BE49-F238E27FC236}">
                      <a16:creationId xmlns="" xmlns:a16="http://schemas.microsoft.com/office/drawing/2014/main" id="{C7CB8647-0116-47CE-8E7B-04906187182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905961" y="1656750"/>
                  <a:ext cx="276940" cy="444584"/>
                </a:xfrm>
                <a:custGeom>
                  <a:avLst/>
                  <a:gdLst>
                    <a:gd name="T0" fmla="*/ 166 w 193"/>
                    <a:gd name="T1" fmla="*/ 307 h 307"/>
                    <a:gd name="T2" fmla="*/ 174 w 193"/>
                    <a:gd name="T3" fmla="*/ 306 h 307"/>
                    <a:gd name="T4" fmla="*/ 189 w 193"/>
                    <a:gd name="T5" fmla="*/ 275 h 307"/>
                    <a:gd name="T6" fmla="*/ 71 w 193"/>
                    <a:gd name="T7" fmla="*/ 51 h 307"/>
                    <a:gd name="T8" fmla="*/ 49 w 193"/>
                    <a:gd name="T9" fmla="*/ 16 h 307"/>
                    <a:gd name="T10" fmla="*/ 16 w 193"/>
                    <a:gd name="T11" fmla="*/ 6 h 307"/>
                    <a:gd name="T12" fmla="*/ 6 w 193"/>
                    <a:gd name="T13" fmla="*/ 38 h 307"/>
                    <a:gd name="T14" fmla="*/ 33 w 193"/>
                    <a:gd name="T15" fmla="*/ 80 h 307"/>
                    <a:gd name="T16" fmla="*/ 143 w 193"/>
                    <a:gd name="T17" fmla="*/ 290 h 307"/>
                    <a:gd name="T18" fmla="*/ 166 w 193"/>
                    <a:gd name="T19" fmla="*/ 307 h 307"/>
                    <a:gd name="T20" fmla="*/ 166 w 193"/>
                    <a:gd name="T21" fmla="*/ 307 h 307"/>
                    <a:gd name="T22" fmla="*/ 166 w 193"/>
                    <a:gd name="T23" fmla="*/ 307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3" h="307">
                      <a:moveTo>
                        <a:pt x="166" y="307"/>
                      </a:moveTo>
                      <a:cubicBezTo>
                        <a:pt x="169" y="307"/>
                        <a:pt x="171" y="306"/>
                        <a:pt x="174" y="306"/>
                      </a:cubicBezTo>
                      <a:cubicBezTo>
                        <a:pt x="186" y="301"/>
                        <a:pt x="193" y="288"/>
                        <a:pt x="189" y="275"/>
                      </a:cubicBezTo>
                      <a:cubicBezTo>
                        <a:pt x="162" y="194"/>
                        <a:pt x="123" y="119"/>
                        <a:pt x="71" y="51"/>
                      </a:cubicBezTo>
                      <a:cubicBezTo>
                        <a:pt x="63" y="40"/>
                        <a:pt x="55" y="28"/>
                        <a:pt x="49" y="16"/>
                      </a:cubicBezTo>
                      <a:cubicBezTo>
                        <a:pt x="43" y="4"/>
                        <a:pt x="28" y="0"/>
                        <a:pt x="16" y="6"/>
                      </a:cubicBezTo>
                      <a:cubicBezTo>
                        <a:pt x="5" y="12"/>
                        <a:pt x="0" y="26"/>
                        <a:pt x="6" y="38"/>
                      </a:cubicBezTo>
                      <a:cubicBezTo>
                        <a:pt x="14" y="53"/>
                        <a:pt x="23" y="67"/>
                        <a:pt x="33" y="80"/>
                      </a:cubicBezTo>
                      <a:cubicBezTo>
                        <a:pt x="81" y="144"/>
                        <a:pt x="119" y="215"/>
                        <a:pt x="143" y="290"/>
                      </a:cubicBezTo>
                      <a:cubicBezTo>
                        <a:pt x="147" y="300"/>
                        <a:pt x="156" y="307"/>
                        <a:pt x="166" y="307"/>
                      </a:cubicBezTo>
                      <a:close/>
                      <a:moveTo>
                        <a:pt x="166" y="307"/>
                      </a:moveTo>
                      <a:cubicBezTo>
                        <a:pt x="166" y="307"/>
                        <a:pt x="166" y="307"/>
                        <a:pt x="166" y="307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Freeform 8">
                  <a:extLst>
                    <a:ext uri="{FF2B5EF4-FFF2-40B4-BE49-F238E27FC236}">
                      <a16:creationId xmlns="" xmlns:a16="http://schemas.microsoft.com/office/drawing/2014/main" id="{EF2B3790-56B5-47D0-A690-53E8E27DDC7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418642" y="1972315"/>
                  <a:ext cx="124090" cy="153674"/>
                </a:xfrm>
                <a:custGeom>
                  <a:avLst/>
                  <a:gdLst>
                    <a:gd name="T0" fmla="*/ 69 w 86"/>
                    <a:gd name="T1" fmla="*/ 5 h 106"/>
                    <a:gd name="T2" fmla="*/ 37 w 86"/>
                    <a:gd name="T3" fmla="*/ 18 h 106"/>
                    <a:gd name="T4" fmla="*/ 8 w 86"/>
                    <a:gd name="T5" fmla="*/ 68 h 106"/>
                    <a:gd name="T6" fmla="*/ 12 w 86"/>
                    <a:gd name="T7" fmla="*/ 102 h 106"/>
                    <a:gd name="T8" fmla="*/ 27 w 86"/>
                    <a:gd name="T9" fmla="*/ 106 h 106"/>
                    <a:gd name="T10" fmla="*/ 46 w 86"/>
                    <a:gd name="T11" fmla="*/ 97 h 106"/>
                    <a:gd name="T12" fmla="*/ 81 w 86"/>
                    <a:gd name="T13" fmla="*/ 37 h 106"/>
                    <a:gd name="T14" fmla="*/ 69 w 86"/>
                    <a:gd name="T15" fmla="*/ 5 h 106"/>
                    <a:gd name="T16" fmla="*/ 69 w 86"/>
                    <a:gd name="T17" fmla="*/ 5 h 106"/>
                    <a:gd name="T18" fmla="*/ 69 w 86"/>
                    <a:gd name="T19" fmla="*/ 5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" h="106">
                      <a:moveTo>
                        <a:pt x="69" y="5"/>
                      </a:moveTo>
                      <a:cubicBezTo>
                        <a:pt x="56" y="0"/>
                        <a:pt x="42" y="6"/>
                        <a:pt x="37" y="18"/>
                      </a:cubicBezTo>
                      <a:cubicBezTo>
                        <a:pt x="29" y="36"/>
                        <a:pt x="20" y="52"/>
                        <a:pt x="8" y="68"/>
                      </a:cubicBezTo>
                      <a:cubicBezTo>
                        <a:pt x="0" y="79"/>
                        <a:pt x="2" y="94"/>
                        <a:pt x="12" y="102"/>
                      </a:cubicBezTo>
                      <a:cubicBezTo>
                        <a:pt x="17" y="105"/>
                        <a:pt x="22" y="106"/>
                        <a:pt x="27" y="106"/>
                      </a:cubicBezTo>
                      <a:cubicBezTo>
                        <a:pt x="34" y="106"/>
                        <a:pt x="41" y="103"/>
                        <a:pt x="46" y="97"/>
                      </a:cubicBezTo>
                      <a:cubicBezTo>
                        <a:pt x="60" y="78"/>
                        <a:pt x="72" y="58"/>
                        <a:pt x="81" y="37"/>
                      </a:cubicBezTo>
                      <a:cubicBezTo>
                        <a:pt x="86" y="25"/>
                        <a:pt x="81" y="11"/>
                        <a:pt x="69" y="5"/>
                      </a:cubicBezTo>
                      <a:close/>
                      <a:moveTo>
                        <a:pt x="69" y="5"/>
                      </a:moveTo>
                      <a:cubicBezTo>
                        <a:pt x="69" y="5"/>
                        <a:pt x="69" y="5"/>
                        <a:pt x="69" y="5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Freeform 9">
                  <a:extLst>
                    <a:ext uri="{FF2B5EF4-FFF2-40B4-BE49-F238E27FC236}">
                      <a16:creationId xmlns="" xmlns:a16="http://schemas.microsoft.com/office/drawing/2014/main" id="{92AB0F54-9032-48EB-97C3-9E93BCE235A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393167" y="2166256"/>
                  <a:ext cx="447872" cy="488139"/>
                </a:xfrm>
                <a:custGeom>
                  <a:avLst/>
                  <a:gdLst>
                    <a:gd name="T0" fmla="*/ 24 w 312"/>
                    <a:gd name="T1" fmla="*/ 48 h 337"/>
                    <a:gd name="T2" fmla="*/ 264 w 312"/>
                    <a:gd name="T3" fmla="*/ 288 h 337"/>
                    <a:gd name="T4" fmla="*/ 263 w 312"/>
                    <a:gd name="T5" fmla="*/ 311 h 337"/>
                    <a:gd name="T6" fmla="*/ 285 w 312"/>
                    <a:gd name="T7" fmla="*/ 337 h 337"/>
                    <a:gd name="T8" fmla="*/ 287 w 312"/>
                    <a:gd name="T9" fmla="*/ 337 h 337"/>
                    <a:gd name="T10" fmla="*/ 311 w 312"/>
                    <a:gd name="T11" fmla="*/ 315 h 337"/>
                    <a:gd name="T12" fmla="*/ 312 w 312"/>
                    <a:gd name="T13" fmla="*/ 288 h 337"/>
                    <a:gd name="T14" fmla="*/ 24 w 312"/>
                    <a:gd name="T15" fmla="*/ 0 h 337"/>
                    <a:gd name="T16" fmla="*/ 0 w 312"/>
                    <a:gd name="T17" fmla="*/ 24 h 337"/>
                    <a:gd name="T18" fmla="*/ 24 w 312"/>
                    <a:gd name="T19" fmla="*/ 48 h 337"/>
                    <a:gd name="T20" fmla="*/ 24 w 312"/>
                    <a:gd name="T21" fmla="*/ 48 h 337"/>
                    <a:gd name="T22" fmla="*/ 24 w 312"/>
                    <a:gd name="T23" fmla="*/ 48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2" h="337">
                      <a:moveTo>
                        <a:pt x="24" y="48"/>
                      </a:moveTo>
                      <a:cubicBezTo>
                        <a:pt x="157" y="48"/>
                        <a:pt x="264" y="156"/>
                        <a:pt x="264" y="288"/>
                      </a:cubicBezTo>
                      <a:cubicBezTo>
                        <a:pt x="264" y="296"/>
                        <a:pt x="264" y="303"/>
                        <a:pt x="263" y="311"/>
                      </a:cubicBezTo>
                      <a:cubicBezTo>
                        <a:pt x="262" y="324"/>
                        <a:pt x="272" y="336"/>
                        <a:pt x="285" y="337"/>
                      </a:cubicBezTo>
                      <a:cubicBezTo>
                        <a:pt x="286" y="337"/>
                        <a:pt x="287" y="337"/>
                        <a:pt x="287" y="337"/>
                      </a:cubicBezTo>
                      <a:cubicBezTo>
                        <a:pt x="300" y="337"/>
                        <a:pt x="310" y="328"/>
                        <a:pt x="311" y="315"/>
                      </a:cubicBezTo>
                      <a:cubicBezTo>
                        <a:pt x="312" y="306"/>
                        <a:pt x="312" y="297"/>
                        <a:pt x="312" y="288"/>
                      </a:cubicBezTo>
                      <a:cubicBezTo>
                        <a:pt x="312" y="129"/>
                        <a:pt x="183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lose/>
                      <a:moveTo>
                        <a:pt x="24" y="48"/>
                      </a:moveTo>
                      <a:cubicBezTo>
                        <a:pt x="24" y="48"/>
                        <a:pt x="24" y="48"/>
                        <a:pt x="24" y="48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32" name="Straight Connector 131">
                <a:extLst>
                  <a:ext uri="{FF2B5EF4-FFF2-40B4-BE49-F238E27FC236}">
                    <a16:creationId xmlns="" xmlns:a16="http://schemas.microsoft.com/office/drawing/2014/main" id="{65145EDD-D606-4347-8E4D-5BB67CFFAA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5412" y="274320"/>
                <a:ext cx="0" cy="1193548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="" xmlns:a16="http://schemas.microsoft.com/office/drawing/2014/main" id="{21FDD82B-5983-4FED-B454-26F3BE7A0B36}"/>
                </a:ext>
              </a:extLst>
            </p:cNvPr>
            <p:cNvGrpSpPr/>
            <p:nvPr/>
          </p:nvGrpSpPr>
          <p:grpSpPr>
            <a:xfrm>
              <a:off x="8183449" y="-41132"/>
              <a:ext cx="1077358" cy="3328855"/>
              <a:chOff x="7571708" y="-41132"/>
              <a:chExt cx="1077358" cy="3328855"/>
            </a:xfrm>
            <a:grpFill/>
          </p:grpSpPr>
          <p:grpSp>
            <p:nvGrpSpPr>
              <p:cNvPr id="14" name="Group 13">
                <a:extLst>
                  <a:ext uri="{FF2B5EF4-FFF2-40B4-BE49-F238E27FC236}">
                    <a16:creationId xmlns="" xmlns:a16="http://schemas.microsoft.com/office/drawing/2014/main" id="{AF5E0922-C813-4C76-8DA2-AD2C928F8E53}"/>
                  </a:ext>
                </a:extLst>
              </p:cNvPr>
              <p:cNvGrpSpPr/>
              <p:nvPr/>
            </p:nvGrpSpPr>
            <p:grpSpPr>
              <a:xfrm>
                <a:off x="7571708" y="1497060"/>
                <a:ext cx="1077358" cy="1790663"/>
                <a:chOff x="10268256" y="991107"/>
                <a:chExt cx="1077358" cy="1790663"/>
              </a:xfrm>
              <a:grpFill/>
            </p:grpSpPr>
            <p:sp>
              <p:nvSpPr>
                <p:cNvPr id="99" name="Freeform 5">
                  <a:extLst>
                    <a:ext uri="{FF2B5EF4-FFF2-40B4-BE49-F238E27FC236}">
                      <a16:creationId xmlns="" xmlns:a16="http://schemas.microsoft.com/office/drawing/2014/main" id="{2E86A7DD-7289-4817-BDDE-039F929FEF5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268256" y="991107"/>
                  <a:ext cx="1077358" cy="1790663"/>
                </a:xfrm>
                <a:custGeom>
                  <a:avLst/>
                  <a:gdLst>
                    <a:gd name="T0" fmla="*/ 674 w 750"/>
                    <a:gd name="T1" fmla="*/ 602 h 1237"/>
                    <a:gd name="T2" fmla="*/ 750 w 750"/>
                    <a:gd name="T3" fmla="*/ 376 h 1237"/>
                    <a:gd name="T4" fmla="*/ 638 w 750"/>
                    <a:gd name="T5" fmla="*/ 110 h 1237"/>
                    <a:gd name="T6" fmla="*/ 370 w 750"/>
                    <a:gd name="T7" fmla="*/ 2 h 1237"/>
                    <a:gd name="T8" fmla="*/ 110 w 750"/>
                    <a:gd name="T9" fmla="*/ 112 h 1237"/>
                    <a:gd name="T10" fmla="*/ 1 w 750"/>
                    <a:gd name="T11" fmla="*/ 373 h 1237"/>
                    <a:gd name="T12" fmla="*/ 77 w 750"/>
                    <a:gd name="T13" fmla="*/ 603 h 1237"/>
                    <a:gd name="T14" fmla="*/ 205 w 750"/>
                    <a:gd name="T15" fmla="*/ 976 h 1237"/>
                    <a:gd name="T16" fmla="*/ 205 w 750"/>
                    <a:gd name="T17" fmla="*/ 1120 h 1237"/>
                    <a:gd name="T18" fmla="*/ 321 w 750"/>
                    <a:gd name="T19" fmla="*/ 1237 h 1237"/>
                    <a:gd name="T20" fmla="*/ 430 w 750"/>
                    <a:gd name="T21" fmla="*/ 1237 h 1237"/>
                    <a:gd name="T22" fmla="*/ 546 w 750"/>
                    <a:gd name="T23" fmla="*/ 1120 h 1237"/>
                    <a:gd name="T24" fmla="*/ 546 w 750"/>
                    <a:gd name="T25" fmla="*/ 976 h 1237"/>
                    <a:gd name="T26" fmla="*/ 674 w 750"/>
                    <a:gd name="T27" fmla="*/ 602 h 1237"/>
                    <a:gd name="T28" fmla="*/ 116 w 750"/>
                    <a:gd name="T29" fmla="*/ 574 h 1237"/>
                    <a:gd name="T30" fmla="*/ 49 w 750"/>
                    <a:gd name="T31" fmla="*/ 373 h 1237"/>
                    <a:gd name="T32" fmla="*/ 371 w 750"/>
                    <a:gd name="T33" fmla="*/ 50 h 1237"/>
                    <a:gd name="T34" fmla="*/ 605 w 750"/>
                    <a:gd name="T35" fmla="*/ 144 h 1237"/>
                    <a:gd name="T36" fmla="*/ 702 w 750"/>
                    <a:gd name="T37" fmla="*/ 376 h 1237"/>
                    <a:gd name="T38" fmla="*/ 636 w 750"/>
                    <a:gd name="T39" fmla="*/ 573 h 1237"/>
                    <a:gd name="T40" fmla="*/ 498 w 750"/>
                    <a:gd name="T41" fmla="*/ 967 h 1237"/>
                    <a:gd name="T42" fmla="*/ 253 w 750"/>
                    <a:gd name="T43" fmla="*/ 967 h 1237"/>
                    <a:gd name="T44" fmla="*/ 116 w 750"/>
                    <a:gd name="T45" fmla="*/ 574 h 1237"/>
                    <a:gd name="T46" fmla="*/ 253 w 750"/>
                    <a:gd name="T47" fmla="*/ 1104 h 1237"/>
                    <a:gd name="T48" fmla="*/ 253 w 750"/>
                    <a:gd name="T49" fmla="*/ 1085 h 1237"/>
                    <a:gd name="T50" fmla="*/ 498 w 750"/>
                    <a:gd name="T51" fmla="*/ 1113 h 1237"/>
                    <a:gd name="T52" fmla="*/ 498 w 750"/>
                    <a:gd name="T53" fmla="*/ 1120 h 1237"/>
                    <a:gd name="T54" fmla="*/ 497 w 750"/>
                    <a:gd name="T55" fmla="*/ 1132 h 1237"/>
                    <a:gd name="T56" fmla="*/ 253 w 750"/>
                    <a:gd name="T57" fmla="*/ 1104 h 1237"/>
                    <a:gd name="T58" fmla="*/ 253 w 750"/>
                    <a:gd name="T59" fmla="*/ 1036 h 1237"/>
                    <a:gd name="T60" fmla="*/ 253 w 750"/>
                    <a:gd name="T61" fmla="*/ 1015 h 1237"/>
                    <a:gd name="T62" fmla="*/ 498 w 750"/>
                    <a:gd name="T63" fmla="*/ 1015 h 1237"/>
                    <a:gd name="T64" fmla="*/ 498 w 750"/>
                    <a:gd name="T65" fmla="*/ 1064 h 1237"/>
                    <a:gd name="T66" fmla="*/ 253 w 750"/>
                    <a:gd name="T67" fmla="*/ 1036 h 1237"/>
                    <a:gd name="T68" fmla="*/ 321 w 750"/>
                    <a:gd name="T69" fmla="*/ 1189 h 1237"/>
                    <a:gd name="T70" fmla="*/ 262 w 750"/>
                    <a:gd name="T71" fmla="*/ 1153 h 1237"/>
                    <a:gd name="T72" fmla="*/ 468 w 750"/>
                    <a:gd name="T73" fmla="*/ 1177 h 1237"/>
                    <a:gd name="T74" fmla="*/ 430 w 750"/>
                    <a:gd name="T75" fmla="*/ 1189 h 1237"/>
                    <a:gd name="T76" fmla="*/ 321 w 750"/>
                    <a:gd name="T77" fmla="*/ 1189 h 1237"/>
                    <a:gd name="T78" fmla="*/ 321 w 750"/>
                    <a:gd name="T79" fmla="*/ 1189 h 1237"/>
                    <a:gd name="T80" fmla="*/ 321 w 750"/>
                    <a:gd name="T81" fmla="*/ 1189 h 1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50" h="1237">
                      <a:moveTo>
                        <a:pt x="674" y="602"/>
                      </a:moveTo>
                      <a:cubicBezTo>
                        <a:pt x="724" y="537"/>
                        <a:pt x="750" y="459"/>
                        <a:pt x="750" y="376"/>
                      </a:cubicBezTo>
                      <a:cubicBezTo>
                        <a:pt x="750" y="275"/>
                        <a:pt x="710" y="180"/>
                        <a:pt x="638" y="110"/>
                      </a:cubicBezTo>
                      <a:cubicBezTo>
                        <a:pt x="566" y="39"/>
                        <a:pt x="471" y="0"/>
                        <a:pt x="370" y="2"/>
                      </a:cubicBezTo>
                      <a:cubicBezTo>
                        <a:pt x="272" y="3"/>
                        <a:pt x="180" y="42"/>
                        <a:pt x="110" y="112"/>
                      </a:cubicBezTo>
                      <a:cubicBezTo>
                        <a:pt x="41" y="182"/>
                        <a:pt x="2" y="275"/>
                        <a:pt x="1" y="373"/>
                      </a:cubicBezTo>
                      <a:cubicBezTo>
                        <a:pt x="0" y="457"/>
                        <a:pt x="27" y="536"/>
                        <a:pt x="77" y="603"/>
                      </a:cubicBezTo>
                      <a:cubicBezTo>
                        <a:pt x="160" y="711"/>
                        <a:pt x="205" y="843"/>
                        <a:pt x="205" y="976"/>
                      </a:cubicBezTo>
                      <a:cubicBezTo>
                        <a:pt x="205" y="1120"/>
                        <a:pt x="205" y="1120"/>
                        <a:pt x="205" y="1120"/>
                      </a:cubicBezTo>
                      <a:cubicBezTo>
                        <a:pt x="205" y="1185"/>
                        <a:pt x="257" y="1237"/>
                        <a:pt x="321" y="1237"/>
                      </a:cubicBezTo>
                      <a:cubicBezTo>
                        <a:pt x="430" y="1237"/>
                        <a:pt x="430" y="1237"/>
                        <a:pt x="430" y="1237"/>
                      </a:cubicBezTo>
                      <a:cubicBezTo>
                        <a:pt x="494" y="1237"/>
                        <a:pt x="546" y="1185"/>
                        <a:pt x="546" y="1120"/>
                      </a:cubicBezTo>
                      <a:cubicBezTo>
                        <a:pt x="546" y="976"/>
                        <a:pt x="546" y="976"/>
                        <a:pt x="546" y="976"/>
                      </a:cubicBezTo>
                      <a:cubicBezTo>
                        <a:pt x="546" y="842"/>
                        <a:pt x="590" y="713"/>
                        <a:pt x="674" y="602"/>
                      </a:cubicBezTo>
                      <a:close/>
                      <a:moveTo>
                        <a:pt x="116" y="574"/>
                      </a:moveTo>
                      <a:cubicBezTo>
                        <a:pt x="71" y="516"/>
                        <a:pt x="48" y="446"/>
                        <a:pt x="49" y="373"/>
                      </a:cubicBezTo>
                      <a:cubicBezTo>
                        <a:pt x="51" y="197"/>
                        <a:pt x="195" y="52"/>
                        <a:pt x="371" y="50"/>
                      </a:cubicBezTo>
                      <a:cubicBezTo>
                        <a:pt x="459" y="49"/>
                        <a:pt x="542" y="82"/>
                        <a:pt x="605" y="144"/>
                      </a:cubicBezTo>
                      <a:cubicBezTo>
                        <a:pt x="667" y="206"/>
                        <a:pt x="702" y="288"/>
                        <a:pt x="702" y="376"/>
                      </a:cubicBezTo>
                      <a:cubicBezTo>
                        <a:pt x="702" y="448"/>
                        <a:pt x="679" y="516"/>
                        <a:pt x="636" y="573"/>
                      </a:cubicBezTo>
                      <a:cubicBezTo>
                        <a:pt x="547" y="690"/>
                        <a:pt x="500" y="825"/>
                        <a:pt x="498" y="967"/>
                      </a:cubicBezTo>
                      <a:cubicBezTo>
                        <a:pt x="253" y="967"/>
                        <a:pt x="253" y="967"/>
                        <a:pt x="253" y="967"/>
                      </a:cubicBezTo>
                      <a:cubicBezTo>
                        <a:pt x="251" y="827"/>
                        <a:pt x="202" y="688"/>
                        <a:pt x="116" y="574"/>
                      </a:cubicBezTo>
                      <a:close/>
                      <a:moveTo>
                        <a:pt x="253" y="1104"/>
                      </a:moveTo>
                      <a:cubicBezTo>
                        <a:pt x="253" y="1085"/>
                        <a:pt x="253" y="1085"/>
                        <a:pt x="253" y="1085"/>
                      </a:cubicBezTo>
                      <a:cubicBezTo>
                        <a:pt x="498" y="1113"/>
                        <a:pt x="498" y="1113"/>
                        <a:pt x="498" y="1113"/>
                      </a:cubicBezTo>
                      <a:cubicBezTo>
                        <a:pt x="498" y="1120"/>
                        <a:pt x="498" y="1120"/>
                        <a:pt x="498" y="1120"/>
                      </a:cubicBezTo>
                      <a:cubicBezTo>
                        <a:pt x="498" y="1124"/>
                        <a:pt x="498" y="1128"/>
                        <a:pt x="497" y="1132"/>
                      </a:cubicBezTo>
                      <a:lnTo>
                        <a:pt x="253" y="1104"/>
                      </a:lnTo>
                      <a:close/>
                      <a:moveTo>
                        <a:pt x="253" y="1036"/>
                      </a:moveTo>
                      <a:cubicBezTo>
                        <a:pt x="253" y="1015"/>
                        <a:pt x="253" y="1015"/>
                        <a:pt x="253" y="1015"/>
                      </a:cubicBezTo>
                      <a:cubicBezTo>
                        <a:pt x="498" y="1015"/>
                        <a:pt x="498" y="1015"/>
                        <a:pt x="498" y="1015"/>
                      </a:cubicBezTo>
                      <a:cubicBezTo>
                        <a:pt x="498" y="1064"/>
                        <a:pt x="498" y="1064"/>
                        <a:pt x="498" y="1064"/>
                      </a:cubicBezTo>
                      <a:lnTo>
                        <a:pt x="253" y="1036"/>
                      </a:lnTo>
                      <a:close/>
                      <a:moveTo>
                        <a:pt x="321" y="1189"/>
                      </a:moveTo>
                      <a:cubicBezTo>
                        <a:pt x="296" y="1189"/>
                        <a:pt x="273" y="1174"/>
                        <a:pt x="262" y="1153"/>
                      </a:cubicBezTo>
                      <a:cubicBezTo>
                        <a:pt x="468" y="1177"/>
                        <a:pt x="468" y="1177"/>
                        <a:pt x="468" y="1177"/>
                      </a:cubicBezTo>
                      <a:cubicBezTo>
                        <a:pt x="457" y="1184"/>
                        <a:pt x="444" y="1189"/>
                        <a:pt x="430" y="1189"/>
                      </a:cubicBezTo>
                      <a:lnTo>
                        <a:pt x="321" y="1189"/>
                      </a:lnTo>
                      <a:close/>
                      <a:moveTo>
                        <a:pt x="321" y="1189"/>
                      </a:moveTo>
                      <a:cubicBezTo>
                        <a:pt x="321" y="1189"/>
                        <a:pt x="321" y="1189"/>
                        <a:pt x="321" y="1189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A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Freeform 6">
                  <a:extLst>
                    <a:ext uri="{FF2B5EF4-FFF2-40B4-BE49-F238E27FC236}">
                      <a16:creationId xmlns="" xmlns:a16="http://schemas.microsoft.com/office/drawing/2014/main" id="{349D537E-50D5-4520-8795-A71D46C6E0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1144278" y="2144889"/>
                  <a:ext cx="76425" cy="129842"/>
                </a:xfrm>
                <a:custGeom>
                  <a:avLst/>
                  <a:gdLst>
                    <a:gd name="T0" fmla="*/ 51 w 53"/>
                    <a:gd name="T1" fmla="*/ 62 h 90"/>
                    <a:gd name="T2" fmla="*/ 48 w 53"/>
                    <a:gd name="T3" fmla="*/ 24 h 90"/>
                    <a:gd name="T4" fmla="*/ 25 w 53"/>
                    <a:gd name="T5" fmla="*/ 0 h 90"/>
                    <a:gd name="T6" fmla="*/ 0 w 53"/>
                    <a:gd name="T7" fmla="*/ 23 h 90"/>
                    <a:gd name="T8" fmla="*/ 4 w 53"/>
                    <a:gd name="T9" fmla="*/ 69 h 90"/>
                    <a:gd name="T10" fmla="*/ 27 w 53"/>
                    <a:gd name="T11" fmla="*/ 90 h 90"/>
                    <a:gd name="T12" fmla="*/ 31 w 53"/>
                    <a:gd name="T13" fmla="*/ 90 h 90"/>
                    <a:gd name="T14" fmla="*/ 51 w 53"/>
                    <a:gd name="T15" fmla="*/ 62 h 90"/>
                    <a:gd name="T16" fmla="*/ 51 w 53"/>
                    <a:gd name="T17" fmla="*/ 62 h 90"/>
                    <a:gd name="T18" fmla="*/ 51 w 53"/>
                    <a:gd name="T19" fmla="*/ 62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" h="90">
                      <a:moveTo>
                        <a:pt x="51" y="62"/>
                      </a:moveTo>
                      <a:cubicBezTo>
                        <a:pt x="49" y="50"/>
                        <a:pt x="48" y="37"/>
                        <a:pt x="48" y="24"/>
                      </a:cubicBezTo>
                      <a:cubicBezTo>
                        <a:pt x="49" y="11"/>
                        <a:pt x="38" y="0"/>
                        <a:pt x="25" y="0"/>
                      </a:cubicBezTo>
                      <a:cubicBezTo>
                        <a:pt x="11" y="0"/>
                        <a:pt x="1" y="10"/>
                        <a:pt x="0" y="23"/>
                      </a:cubicBezTo>
                      <a:cubicBezTo>
                        <a:pt x="0" y="39"/>
                        <a:pt x="1" y="54"/>
                        <a:pt x="4" y="69"/>
                      </a:cubicBezTo>
                      <a:cubicBezTo>
                        <a:pt x="5" y="81"/>
                        <a:pt x="16" y="90"/>
                        <a:pt x="27" y="90"/>
                      </a:cubicBezTo>
                      <a:cubicBezTo>
                        <a:pt x="28" y="90"/>
                        <a:pt x="30" y="90"/>
                        <a:pt x="31" y="90"/>
                      </a:cubicBezTo>
                      <a:cubicBezTo>
                        <a:pt x="44" y="88"/>
                        <a:pt x="53" y="75"/>
                        <a:pt x="51" y="62"/>
                      </a:cubicBezTo>
                      <a:close/>
                      <a:moveTo>
                        <a:pt x="51" y="62"/>
                      </a:moveTo>
                      <a:cubicBezTo>
                        <a:pt x="51" y="62"/>
                        <a:pt x="51" y="62"/>
                        <a:pt x="51" y="62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Freeform 7">
                  <a:extLst>
                    <a:ext uri="{FF2B5EF4-FFF2-40B4-BE49-F238E27FC236}">
                      <a16:creationId xmlns="" xmlns:a16="http://schemas.microsoft.com/office/drawing/2014/main" id="{08C6FD5D-58DE-4759-B4D7-ACE12960A57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905961" y="1656750"/>
                  <a:ext cx="276940" cy="444584"/>
                </a:xfrm>
                <a:custGeom>
                  <a:avLst/>
                  <a:gdLst>
                    <a:gd name="T0" fmla="*/ 166 w 193"/>
                    <a:gd name="T1" fmla="*/ 307 h 307"/>
                    <a:gd name="T2" fmla="*/ 174 w 193"/>
                    <a:gd name="T3" fmla="*/ 306 h 307"/>
                    <a:gd name="T4" fmla="*/ 189 w 193"/>
                    <a:gd name="T5" fmla="*/ 275 h 307"/>
                    <a:gd name="T6" fmla="*/ 71 w 193"/>
                    <a:gd name="T7" fmla="*/ 51 h 307"/>
                    <a:gd name="T8" fmla="*/ 49 w 193"/>
                    <a:gd name="T9" fmla="*/ 16 h 307"/>
                    <a:gd name="T10" fmla="*/ 16 w 193"/>
                    <a:gd name="T11" fmla="*/ 6 h 307"/>
                    <a:gd name="T12" fmla="*/ 6 w 193"/>
                    <a:gd name="T13" fmla="*/ 38 h 307"/>
                    <a:gd name="T14" fmla="*/ 33 w 193"/>
                    <a:gd name="T15" fmla="*/ 80 h 307"/>
                    <a:gd name="T16" fmla="*/ 143 w 193"/>
                    <a:gd name="T17" fmla="*/ 290 h 307"/>
                    <a:gd name="T18" fmla="*/ 166 w 193"/>
                    <a:gd name="T19" fmla="*/ 307 h 307"/>
                    <a:gd name="T20" fmla="*/ 166 w 193"/>
                    <a:gd name="T21" fmla="*/ 307 h 307"/>
                    <a:gd name="T22" fmla="*/ 166 w 193"/>
                    <a:gd name="T23" fmla="*/ 307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3" h="307">
                      <a:moveTo>
                        <a:pt x="166" y="307"/>
                      </a:moveTo>
                      <a:cubicBezTo>
                        <a:pt x="169" y="307"/>
                        <a:pt x="171" y="306"/>
                        <a:pt x="174" y="306"/>
                      </a:cubicBezTo>
                      <a:cubicBezTo>
                        <a:pt x="186" y="301"/>
                        <a:pt x="193" y="288"/>
                        <a:pt x="189" y="275"/>
                      </a:cubicBezTo>
                      <a:cubicBezTo>
                        <a:pt x="162" y="194"/>
                        <a:pt x="123" y="119"/>
                        <a:pt x="71" y="51"/>
                      </a:cubicBezTo>
                      <a:cubicBezTo>
                        <a:pt x="63" y="40"/>
                        <a:pt x="55" y="28"/>
                        <a:pt x="49" y="16"/>
                      </a:cubicBezTo>
                      <a:cubicBezTo>
                        <a:pt x="43" y="4"/>
                        <a:pt x="28" y="0"/>
                        <a:pt x="16" y="6"/>
                      </a:cubicBezTo>
                      <a:cubicBezTo>
                        <a:pt x="5" y="12"/>
                        <a:pt x="0" y="26"/>
                        <a:pt x="6" y="38"/>
                      </a:cubicBezTo>
                      <a:cubicBezTo>
                        <a:pt x="14" y="53"/>
                        <a:pt x="23" y="67"/>
                        <a:pt x="33" y="80"/>
                      </a:cubicBezTo>
                      <a:cubicBezTo>
                        <a:pt x="81" y="144"/>
                        <a:pt x="119" y="215"/>
                        <a:pt x="143" y="290"/>
                      </a:cubicBezTo>
                      <a:cubicBezTo>
                        <a:pt x="147" y="300"/>
                        <a:pt x="156" y="307"/>
                        <a:pt x="166" y="307"/>
                      </a:cubicBezTo>
                      <a:close/>
                      <a:moveTo>
                        <a:pt x="166" y="307"/>
                      </a:moveTo>
                      <a:cubicBezTo>
                        <a:pt x="166" y="307"/>
                        <a:pt x="166" y="307"/>
                        <a:pt x="166" y="307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Freeform 8">
                  <a:extLst>
                    <a:ext uri="{FF2B5EF4-FFF2-40B4-BE49-F238E27FC236}">
                      <a16:creationId xmlns="" xmlns:a16="http://schemas.microsoft.com/office/drawing/2014/main" id="{8188F576-D871-48B8-A1F1-707803F628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418642" y="1972315"/>
                  <a:ext cx="124090" cy="153674"/>
                </a:xfrm>
                <a:custGeom>
                  <a:avLst/>
                  <a:gdLst>
                    <a:gd name="T0" fmla="*/ 69 w 86"/>
                    <a:gd name="T1" fmla="*/ 5 h 106"/>
                    <a:gd name="T2" fmla="*/ 37 w 86"/>
                    <a:gd name="T3" fmla="*/ 18 h 106"/>
                    <a:gd name="T4" fmla="*/ 8 w 86"/>
                    <a:gd name="T5" fmla="*/ 68 h 106"/>
                    <a:gd name="T6" fmla="*/ 12 w 86"/>
                    <a:gd name="T7" fmla="*/ 102 h 106"/>
                    <a:gd name="T8" fmla="*/ 27 w 86"/>
                    <a:gd name="T9" fmla="*/ 106 h 106"/>
                    <a:gd name="T10" fmla="*/ 46 w 86"/>
                    <a:gd name="T11" fmla="*/ 97 h 106"/>
                    <a:gd name="T12" fmla="*/ 81 w 86"/>
                    <a:gd name="T13" fmla="*/ 37 h 106"/>
                    <a:gd name="T14" fmla="*/ 69 w 86"/>
                    <a:gd name="T15" fmla="*/ 5 h 106"/>
                    <a:gd name="T16" fmla="*/ 69 w 86"/>
                    <a:gd name="T17" fmla="*/ 5 h 106"/>
                    <a:gd name="T18" fmla="*/ 69 w 86"/>
                    <a:gd name="T19" fmla="*/ 5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" h="106">
                      <a:moveTo>
                        <a:pt x="69" y="5"/>
                      </a:moveTo>
                      <a:cubicBezTo>
                        <a:pt x="56" y="0"/>
                        <a:pt x="42" y="6"/>
                        <a:pt x="37" y="18"/>
                      </a:cubicBezTo>
                      <a:cubicBezTo>
                        <a:pt x="29" y="36"/>
                        <a:pt x="20" y="52"/>
                        <a:pt x="8" y="68"/>
                      </a:cubicBezTo>
                      <a:cubicBezTo>
                        <a:pt x="0" y="79"/>
                        <a:pt x="2" y="94"/>
                        <a:pt x="12" y="102"/>
                      </a:cubicBezTo>
                      <a:cubicBezTo>
                        <a:pt x="17" y="105"/>
                        <a:pt x="22" y="106"/>
                        <a:pt x="27" y="106"/>
                      </a:cubicBezTo>
                      <a:cubicBezTo>
                        <a:pt x="34" y="106"/>
                        <a:pt x="41" y="103"/>
                        <a:pt x="46" y="97"/>
                      </a:cubicBezTo>
                      <a:cubicBezTo>
                        <a:pt x="60" y="78"/>
                        <a:pt x="72" y="58"/>
                        <a:pt x="81" y="37"/>
                      </a:cubicBezTo>
                      <a:cubicBezTo>
                        <a:pt x="86" y="25"/>
                        <a:pt x="81" y="11"/>
                        <a:pt x="69" y="5"/>
                      </a:cubicBezTo>
                      <a:close/>
                      <a:moveTo>
                        <a:pt x="69" y="5"/>
                      </a:moveTo>
                      <a:cubicBezTo>
                        <a:pt x="69" y="5"/>
                        <a:pt x="69" y="5"/>
                        <a:pt x="69" y="5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Freeform 9">
                  <a:extLst>
                    <a:ext uri="{FF2B5EF4-FFF2-40B4-BE49-F238E27FC236}">
                      <a16:creationId xmlns="" xmlns:a16="http://schemas.microsoft.com/office/drawing/2014/main" id="{10FE7544-4349-4586-92CD-371C2982C8D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393167" y="2166256"/>
                  <a:ext cx="447872" cy="488139"/>
                </a:xfrm>
                <a:custGeom>
                  <a:avLst/>
                  <a:gdLst>
                    <a:gd name="T0" fmla="*/ 24 w 312"/>
                    <a:gd name="T1" fmla="*/ 48 h 337"/>
                    <a:gd name="T2" fmla="*/ 264 w 312"/>
                    <a:gd name="T3" fmla="*/ 288 h 337"/>
                    <a:gd name="T4" fmla="*/ 263 w 312"/>
                    <a:gd name="T5" fmla="*/ 311 h 337"/>
                    <a:gd name="T6" fmla="*/ 285 w 312"/>
                    <a:gd name="T7" fmla="*/ 337 h 337"/>
                    <a:gd name="T8" fmla="*/ 287 w 312"/>
                    <a:gd name="T9" fmla="*/ 337 h 337"/>
                    <a:gd name="T10" fmla="*/ 311 w 312"/>
                    <a:gd name="T11" fmla="*/ 315 h 337"/>
                    <a:gd name="T12" fmla="*/ 312 w 312"/>
                    <a:gd name="T13" fmla="*/ 288 h 337"/>
                    <a:gd name="T14" fmla="*/ 24 w 312"/>
                    <a:gd name="T15" fmla="*/ 0 h 337"/>
                    <a:gd name="T16" fmla="*/ 0 w 312"/>
                    <a:gd name="T17" fmla="*/ 24 h 337"/>
                    <a:gd name="T18" fmla="*/ 24 w 312"/>
                    <a:gd name="T19" fmla="*/ 48 h 337"/>
                    <a:gd name="T20" fmla="*/ 24 w 312"/>
                    <a:gd name="T21" fmla="*/ 48 h 337"/>
                    <a:gd name="T22" fmla="*/ 24 w 312"/>
                    <a:gd name="T23" fmla="*/ 48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2" h="337">
                      <a:moveTo>
                        <a:pt x="24" y="48"/>
                      </a:moveTo>
                      <a:cubicBezTo>
                        <a:pt x="157" y="48"/>
                        <a:pt x="264" y="156"/>
                        <a:pt x="264" y="288"/>
                      </a:cubicBezTo>
                      <a:cubicBezTo>
                        <a:pt x="264" y="296"/>
                        <a:pt x="264" y="303"/>
                        <a:pt x="263" y="311"/>
                      </a:cubicBezTo>
                      <a:cubicBezTo>
                        <a:pt x="262" y="324"/>
                        <a:pt x="272" y="336"/>
                        <a:pt x="285" y="337"/>
                      </a:cubicBezTo>
                      <a:cubicBezTo>
                        <a:pt x="286" y="337"/>
                        <a:pt x="287" y="337"/>
                        <a:pt x="287" y="337"/>
                      </a:cubicBezTo>
                      <a:cubicBezTo>
                        <a:pt x="300" y="337"/>
                        <a:pt x="310" y="328"/>
                        <a:pt x="311" y="315"/>
                      </a:cubicBezTo>
                      <a:cubicBezTo>
                        <a:pt x="312" y="306"/>
                        <a:pt x="312" y="297"/>
                        <a:pt x="312" y="288"/>
                      </a:cubicBezTo>
                      <a:cubicBezTo>
                        <a:pt x="312" y="129"/>
                        <a:pt x="183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lose/>
                      <a:moveTo>
                        <a:pt x="24" y="48"/>
                      </a:moveTo>
                      <a:cubicBezTo>
                        <a:pt x="24" y="48"/>
                        <a:pt x="24" y="48"/>
                        <a:pt x="24" y="48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35" name="Straight Connector 134">
                <a:extLst>
                  <a:ext uri="{FF2B5EF4-FFF2-40B4-BE49-F238E27FC236}">
                    <a16:creationId xmlns="" xmlns:a16="http://schemas.microsoft.com/office/drawing/2014/main" id="{5451453B-71E5-4CEB-A5D5-B5214832F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712" y="-41132"/>
                <a:ext cx="0" cy="1589572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="" xmlns:a16="http://schemas.microsoft.com/office/drawing/2014/main" id="{6B2AA441-76A7-41A3-8263-C8708232AED2}"/>
                </a:ext>
              </a:extLst>
            </p:cNvPr>
            <p:cNvGrpSpPr/>
            <p:nvPr/>
          </p:nvGrpSpPr>
          <p:grpSpPr>
            <a:xfrm>
              <a:off x="5917421" y="-41132"/>
              <a:ext cx="902225" cy="2691974"/>
              <a:chOff x="5844264" y="-41132"/>
              <a:chExt cx="902225" cy="2691974"/>
            </a:xfrm>
            <a:grpFill/>
          </p:grpSpPr>
          <p:grpSp>
            <p:nvGrpSpPr>
              <p:cNvPr id="119" name="Group 118">
                <a:extLst>
                  <a:ext uri="{FF2B5EF4-FFF2-40B4-BE49-F238E27FC236}">
                    <a16:creationId xmlns="" xmlns:a16="http://schemas.microsoft.com/office/drawing/2014/main" id="{E5B4FC20-C444-4C03-B912-6914AC2B8AB2}"/>
                  </a:ext>
                </a:extLst>
              </p:cNvPr>
              <p:cNvGrpSpPr/>
              <p:nvPr/>
            </p:nvGrpSpPr>
            <p:grpSpPr>
              <a:xfrm>
                <a:off x="5844264" y="1151265"/>
                <a:ext cx="902225" cy="1499577"/>
                <a:chOff x="10268256" y="991107"/>
                <a:chExt cx="1077358" cy="1790663"/>
              </a:xfrm>
              <a:grpFill/>
            </p:grpSpPr>
            <p:sp>
              <p:nvSpPr>
                <p:cNvPr id="120" name="Freeform 5">
                  <a:extLst>
                    <a:ext uri="{FF2B5EF4-FFF2-40B4-BE49-F238E27FC236}">
                      <a16:creationId xmlns="" xmlns:a16="http://schemas.microsoft.com/office/drawing/2014/main" id="{F52FC4DE-F5C4-47DA-8A31-AAFB66D6416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268256" y="991107"/>
                  <a:ext cx="1077358" cy="1790663"/>
                </a:xfrm>
                <a:custGeom>
                  <a:avLst/>
                  <a:gdLst>
                    <a:gd name="T0" fmla="*/ 674 w 750"/>
                    <a:gd name="T1" fmla="*/ 602 h 1237"/>
                    <a:gd name="T2" fmla="*/ 750 w 750"/>
                    <a:gd name="T3" fmla="*/ 376 h 1237"/>
                    <a:gd name="T4" fmla="*/ 638 w 750"/>
                    <a:gd name="T5" fmla="*/ 110 h 1237"/>
                    <a:gd name="T6" fmla="*/ 370 w 750"/>
                    <a:gd name="T7" fmla="*/ 2 h 1237"/>
                    <a:gd name="T8" fmla="*/ 110 w 750"/>
                    <a:gd name="T9" fmla="*/ 112 h 1237"/>
                    <a:gd name="T10" fmla="*/ 1 w 750"/>
                    <a:gd name="T11" fmla="*/ 373 h 1237"/>
                    <a:gd name="T12" fmla="*/ 77 w 750"/>
                    <a:gd name="T13" fmla="*/ 603 h 1237"/>
                    <a:gd name="T14" fmla="*/ 205 w 750"/>
                    <a:gd name="T15" fmla="*/ 976 h 1237"/>
                    <a:gd name="T16" fmla="*/ 205 w 750"/>
                    <a:gd name="T17" fmla="*/ 1120 h 1237"/>
                    <a:gd name="T18" fmla="*/ 321 w 750"/>
                    <a:gd name="T19" fmla="*/ 1237 h 1237"/>
                    <a:gd name="T20" fmla="*/ 430 w 750"/>
                    <a:gd name="T21" fmla="*/ 1237 h 1237"/>
                    <a:gd name="T22" fmla="*/ 546 w 750"/>
                    <a:gd name="T23" fmla="*/ 1120 h 1237"/>
                    <a:gd name="T24" fmla="*/ 546 w 750"/>
                    <a:gd name="T25" fmla="*/ 976 h 1237"/>
                    <a:gd name="T26" fmla="*/ 674 w 750"/>
                    <a:gd name="T27" fmla="*/ 602 h 1237"/>
                    <a:gd name="T28" fmla="*/ 116 w 750"/>
                    <a:gd name="T29" fmla="*/ 574 h 1237"/>
                    <a:gd name="T30" fmla="*/ 49 w 750"/>
                    <a:gd name="T31" fmla="*/ 373 h 1237"/>
                    <a:gd name="T32" fmla="*/ 371 w 750"/>
                    <a:gd name="T33" fmla="*/ 50 h 1237"/>
                    <a:gd name="T34" fmla="*/ 605 w 750"/>
                    <a:gd name="T35" fmla="*/ 144 h 1237"/>
                    <a:gd name="T36" fmla="*/ 702 w 750"/>
                    <a:gd name="T37" fmla="*/ 376 h 1237"/>
                    <a:gd name="T38" fmla="*/ 636 w 750"/>
                    <a:gd name="T39" fmla="*/ 573 h 1237"/>
                    <a:gd name="T40" fmla="*/ 498 w 750"/>
                    <a:gd name="T41" fmla="*/ 967 h 1237"/>
                    <a:gd name="T42" fmla="*/ 253 w 750"/>
                    <a:gd name="T43" fmla="*/ 967 h 1237"/>
                    <a:gd name="T44" fmla="*/ 116 w 750"/>
                    <a:gd name="T45" fmla="*/ 574 h 1237"/>
                    <a:gd name="T46" fmla="*/ 253 w 750"/>
                    <a:gd name="T47" fmla="*/ 1104 h 1237"/>
                    <a:gd name="T48" fmla="*/ 253 w 750"/>
                    <a:gd name="T49" fmla="*/ 1085 h 1237"/>
                    <a:gd name="T50" fmla="*/ 498 w 750"/>
                    <a:gd name="T51" fmla="*/ 1113 h 1237"/>
                    <a:gd name="T52" fmla="*/ 498 w 750"/>
                    <a:gd name="T53" fmla="*/ 1120 h 1237"/>
                    <a:gd name="T54" fmla="*/ 497 w 750"/>
                    <a:gd name="T55" fmla="*/ 1132 h 1237"/>
                    <a:gd name="T56" fmla="*/ 253 w 750"/>
                    <a:gd name="T57" fmla="*/ 1104 h 1237"/>
                    <a:gd name="T58" fmla="*/ 253 w 750"/>
                    <a:gd name="T59" fmla="*/ 1036 h 1237"/>
                    <a:gd name="T60" fmla="*/ 253 w 750"/>
                    <a:gd name="T61" fmla="*/ 1015 h 1237"/>
                    <a:gd name="T62" fmla="*/ 498 w 750"/>
                    <a:gd name="T63" fmla="*/ 1015 h 1237"/>
                    <a:gd name="T64" fmla="*/ 498 w 750"/>
                    <a:gd name="T65" fmla="*/ 1064 h 1237"/>
                    <a:gd name="T66" fmla="*/ 253 w 750"/>
                    <a:gd name="T67" fmla="*/ 1036 h 1237"/>
                    <a:gd name="T68" fmla="*/ 321 w 750"/>
                    <a:gd name="T69" fmla="*/ 1189 h 1237"/>
                    <a:gd name="T70" fmla="*/ 262 w 750"/>
                    <a:gd name="T71" fmla="*/ 1153 h 1237"/>
                    <a:gd name="T72" fmla="*/ 468 w 750"/>
                    <a:gd name="T73" fmla="*/ 1177 h 1237"/>
                    <a:gd name="T74" fmla="*/ 430 w 750"/>
                    <a:gd name="T75" fmla="*/ 1189 h 1237"/>
                    <a:gd name="T76" fmla="*/ 321 w 750"/>
                    <a:gd name="T77" fmla="*/ 1189 h 1237"/>
                    <a:gd name="T78" fmla="*/ 321 w 750"/>
                    <a:gd name="T79" fmla="*/ 1189 h 1237"/>
                    <a:gd name="T80" fmla="*/ 321 w 750"/>
                    <a:gd name="T81" fmla="*/ 1189 h 1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50" h="1237">
                      <a:moveTo>
                        <a:pt x="674" y="602"/>
                      </a:moveTo>
                      <a:cubicBezTo>
                        <a:pt x="724" y="537"/>
                        <a:pt x="750" y="459"/>
                        <a:pt x="750" y="376"/>
                      </a:cubicBezTo>
                      <a:cubicBezTo>
                        <a:pt x="750" y="275"/>
                        <a:pt x="710" y="180"/>
                        <a:pt x="638" y="110"/>
                      </a:cubicBezTo>
                      <a:cubicBezTo>
                        <a:pt x="566" y="39"/>
                        <a:pt x="471" y="0"/>
                        <a:pt x="370" y="2"/>
                      </a:cubicBezTo>
                      <a:cubicBezTo>
                        <a:pt x="272" y="3"/>
                        <a:pt x="180" y="42"/>
                        <a:pt x="110" y="112"/>
                      </a:cubicBezTo>
                      <a:cubicBezTo>
                        <a:pt x="41" y="182"/>
                        <a:pt x="2" y="275"/>
                        <a:pt x="1" y="373"/>
                      </a:cubicBezTo>
                      <a:cubicBezTo>
                        <a:pt x="0" y="457"/>
                        <a:pt x="27" y="536"/>
                        <a:pt x="77" y="603"/>
                      </a:cubicBezTo>
                      <a:cubicBezTo>
                        <a:pt x="160" y="711"/>
                        <a:pt x="205" y="843"/>
                        <a:pt x="205" y="976"/>
                      </a:cubicBezTo>
                      <a:cubicBezTo>
                        <a:pt x="205" y="1120"/>
                        <a:pt x="205" y="1120"/>
                        <a:pt x="205" y="1120"/>
                      </a:cubicBezTo>
                      <a:cubicBezTo>
                        <a:pt x="205" y="1185"/>
                        <a:pt x="257" y="1237"/>
                        <a:pt x="321" y="1237"/>
                      </a:cubicBezTo>
                      <a:cubicBezTo>
                        <a:pt x="430" y="1237"/>
                        <a:pt x="430" y="1237"/>
                        <a:pt x="430" y="1237"/>
                      </a:cubicBezTo>
                      <a:cubicBezTo>
                        <a:pt x="494" y="1237"/>
                        <a:pt x="546" y="1185"/>
                        <a:pt x="546" y="1120"/>
                      </a:cubicBezTo>
                      <a:cubicBezTo>
                        <a:pt x="546" y="976"/>
                        <a:pt x="546" y="976"/>
                        <a:pt x="546" y="976"/>
                      </a:cubicBezTo>
                      <a:cubicBezTo>
                        <a:pt x="546" y="842"/>
                        <a:pt x="590" y="713"/>
                        <a:pt x="674" y="602"/>
                      </a:cubicBezTo>
                      <a:close/>
                      <a:moveTo>
                        <a:pt x="116" y="574"/>
                      </a:moveTo>
                      <a:cubicBezTo>
                        <a:pt x="71" y="516"/>
                        <a:pt x="48" y="446"/>
                        <a:pt x="49" y="373"/>
                      </a:cubicBezTo>
                      <a:cubicBezTo>
                        <a:pt x="51" y="197"/>
                        <a:pt x="195" y="52"/>
                        <a:pt x="371" y="50"/>
                      </a:cubicBezTo>
                      <a:cubicBezTo>
                        <a:pt x="459" y="49"/>
                        <a:pt x="542" y="82"/>
                        <a:pt x="605" y="144"/>
                      </a:cubicBezTo>
                      <a:cubicBezTo>
                        <a:pt x="667" y="206"/>
                        <a:pt x="702" y="288"/>
                        <a:pt x="702" y="376"/>
                      </a:cubicBezTo>
                      <a:cubicBezTo>
                        <a:pt x="702" y="448"/>
                        <a:pt x="679" y="516"/>
                        <a:pt x="636" y="573"/>
                      </a:cubicBezTo>
                      <a:cubicBezTo>
                        <a:pt x="547" y="690"/>
                        <a:pt x="500" y="825"/>
                        <a:pt x="498" y="967"/>
                      </a:cubicBezTo>
                      <a:cubicBezTo>
                        <a:pt x="253" y="967"/>
                        <a:pt x="253" y="967"/>
                        <a:pt x="253" y="967"/>
                      </a:cubicBezTo>
                      <a:cubicBezTo>
                        <a:pt x="251" y="827"/>
                        <a:pt x="202" y="688"/>
                        <a:pt x="116" y="574"/>
                      </a:cubicBezTo>
                      <a:close/>
                      <a:moveTo>
                        <a:pt x="253" y="1104"/>
                      </a:moveTo>
                      <a:cubicBezTo>
                        <a:pt x="253" y="1085"/>
                        <a:pt x="253" y="1085"/>
                        <a:pt x="253" y="1085"/>
                      </a:cubicBezTo>
                      <a:cubicBezTo>
                        <a:pt x="498" y="1113"/>
                        <a:pt x="498" y="1113"/>
                        <a:pt x="498" y="1113"/>
                      </a:cubicBezTo>
                      <a:cubicBezTo>
                        <a:pt x="498" y="1120"/>
                        <a:pt x="498" y="1120"/>
                        <a:pt x="498" y="1120"/>
                      </a:cubicBezTo>
                      <a:cubicBezTo>
                        <a:pt x="498" y="1124"/>
                        <a:pt x="498" y="1128"/>
                        <a:pt x="497" y="1132"/>
                      </a:cubicBezTo>
                      <a:lnTo>
                        <a:pt x="253" y="1104"/>
                      </a:lnTo>
                      <a:close/>
                      <a:moveTo>
                        <a:pt x="253" y="1036"/>
                      </a:moveTo>
                      <a:cubicBezTo>
                        <a:pt x="253" y="1015"/>
                        <a:pt x="253" y="1015"/>
                        <a:pt x="253" y="1015"/>
                      </a:cubicBezTo>
                      <a:cubicBezTo>
                        <a:pt x="498" y="1015"/>
                        <a:pt x="498" y="1015"/>
                        <a:pt x="498" y="1015"/>
                      </a:cubicBezTo>
                      <a:cubicBezTo>
                        <a:pt x="498" y="1064"/>
                        <a:pt x="498" y="1064"/>
                        <a:pt x="498" y="1064"/>
                      </a:cubicBezTo>
                      <a:lnTo>
                        <a:pt x="253" y="1036"/>
                      </a:lnTo>
                      <a:close/>
                      <a:moveTo>
                        <a:pt x="321" y="1189"/>
                      </a:moveTo>
                      <a:cubicBezTo>
                        <a:pt x="296" y="1189"/>
                        <a:pt x="273" y="1174"/>
                        <a:pt x="262" y="1153"/>
                      </a:cubicBezTo>
                      <a:cubicBezTo>
                        <a:pt x="468" y="1177"/>
                        <a:pt x="468" y="1177"/>
                        <a:pt x="468" y="1177"/>
                      </a:cubicBezTo>
                      <a:cubicBezTo>
                        <a:pt x="457" y="1184"/>
                        <a:pt x="444" y="1189"/>
                        <a:pt x="430" y="1189"/>
                      </a:cubicBezTo>
                      <a:lnTo>
                        <a:pt x="321" y="1189"/>
                      </a:lnTo>
                      <a:close/>
                      <a:moveTo>
                        <a:pt x="321" y="1189"/>
                      </a:moveTo>
                      <a:cubicBezTo>
                        <a:pt x="321" y="1189"/>
                        <a:pt x="321" y="1189"/>
                        <a:pt x="321" y="1189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A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Freeform 6">
                  <a:extLst>
                    <a:ext uri="{FF2B5EF4-FFF2-40B4-BE49-F238E27FC236}">
                      <a16:creationId xmlns="" xmlns:a16="http://schemas.microsoft.com/office/drawing/2014/main" id="{4FCC544E-32E5-43BE-906D-D401BEF50A6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1144278" y="2144889"/>
                  <a:ext cx="76425" cy="129842"/>
                </a:xfrm>
                <a:custGeom>
                  <a:avLst/>
                  <a:gdLst>
                    <a:gd name="T0" fmla="*/ 51 w 53"/>
                    <a:gd name="T1" fmla="*/ 62 h 90"/>
                    <a:gd name="T2" fmla="*/ 48 w 53"/>
                    <a:gd name="T3" fmla="*/ 24 h 90"/>
                    <a:gd name="T4" fmla="*/ 25 w 53"/>
                    <a:gd name="T5" fmla="*/ 0 h 90"/>
                    <a:gd name="T6" fmla="*/ 0 w 53"/>
                    <a:gd name="T7" fmla="*/ 23 h 90"/>
                    <a:gd name="T8" fmla="*/ 4 w 53"/>
                    <a:gd name="T9" fmla="*/ 69 h 90"/>
                    <a:gd name="T10" fmla="*/ 27 w 53"/>
                    <a:gd name="T11" fmla="*/ 90 h 90"/>
                    <a:gd name="T12" fmla="*/ 31 w 53"/>
                    <a:gd name="T13" fmla="*/ 90 h 90"/>
                    <a:gd name="T14" fmla="*/ 51 w 53"/>
                    <a:gd name="T15" fmla="*/ 62 h 90"/>
                    <a:gd name="T16" fmla="*/ 51 w 53"/>
                    <a:gd name="T17" fmla="*/ 62 h 90"/>
                    <a:gd name="T18" fmla="*/ 51 w 53"/>
                    <a:gd name="T19" fmla="*/ 62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" h="90">
                      <a:moveTo>
                        <a:pt x="51" y="62"/>
                      </a:moveTo>
                      <a:cubicBezTo>
                        <a:pt x="49" y="50"/>
                        <a:pt x="48" y="37"/>
                        <a:pt x="48" y="24"/>
                      </a:cubicBezTo>
                      <a:cubicBezTo>
                        <a:pt x="49" y="11"/>
                        <a:pt x="38" y="0"/>
                        <a:pt x="25" y="0"/>
                      </a:cubicBezTo>
                      <a:cubicBezTo>
                        <a:pt x="11" y="0"/>
                        <a:pt x="1" y="10"/>
                        <a:pt x="0" y="23"/>
                      </a:cubicBezTo>
                      <a:cubicBezTo>
                        <a:pt x="0" y="39"/>
                        <a:pt x="1" y="54"/>
                        <a:pt x="4" y="69"/>
                      </a:cubicBezTo>
                      <a:cubicBezTo>
                        <a:pt x="5" y="81"/>
                        <a:pt x="16" y="90"/>
                        <a:pt x="27" y="90"/>
                      </a:cubicBezTo>
                      <a:cubicBezTo>
                        <a:pt x="28" y="90"/>
                        <a:pt x="30" y="90"/>
                        <a:pt x="31" y="90"/>
                      </a:cubicBezTo>
                      <a:cubicBezTo>
                        <a:pt x="44" y="88"/>
                        <a:pt x="53" y="75"/>
                        <a:pt x="51" y="62"/>
                      </a:cubicBezTo>
                      <a:close/>
                      <a:moveTo>
                        <a:pt x="51" y="62"/>
                      </a:moveTo>
                      <a:cubicBezTo>
                        <a:pt x="51" y="62"/>
                        <a:pt x="51" y="62"/>
                        <a:pt x="51" y="62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Freeform 7">
                  <a:extLst>
                    <a:ext uri="{FF2B5EF4-FFF2-40B4-BE49-F238E27FC236}">
                      <a16:creationId xmlns="" xmlns:a16="http://schemas.microsoft.com/office/drawing/2014/main" id="{BD352A43-C163-466F-9E85-35AA89D8211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905961" y="1656750"/>
                  <a:ext cx="276940" cy="444584"/>
                </a:xfrm>
                <a:custGeom>
                  <a:avLst/>
                  <a:gdLst>
                    <a:gd name="T0" fmla="*/ 166 w 193"/>
                    <a:gd name="T1" fmla="*/ 307 h 307"/>
                    <a:gd name="T2" fmla="*/ 174 w 193"/>
                    <a:gd name="T3" fmla="*/ 306 h 307"/>
                    <a:gd name="T4" fmla="*/ 189 w 193"/>
                    <a:gd name="T5" fmla="*/ 275 h 307"/>
                    <a:gd name="T6" fmla="*/ 71 w 193"/>
                    <a:gd name="T7" fmla="*/ 51 h 307"/>
                    <a:gd name="T8" fmla="*/ 49 w 193"/>
                    <a:gd name="T9" fmla="*/ 16 h 307"/>
                    <a:gd name="T10" fmla="*/ 16 w 193"/>
                    <a:gd name="T11" fmla="*/ 6 h 307"/>
                    <a:gd name="T12" fmla="*/ 6 w 193"/>
                    <a:gd name="T13" fmla="*/ 38 h 307"/>
                    <a:gd name="T14" fmla="*/ 33 w 193"/>
                    <a:gd name="T15" fmla="*/ 80 h 307"/>
                    <a:gd name="T16" fmla="*/ 143 w 193"/>
                    <a:gd name="T17" fmla="*/ 290 h 307"/>
                    <a:gd name="T18" fmla="*/ 166 w 193"/>
                    <a:gd name="T19" fmla="*/ 307 h 307"/>
                    <a:gd name="T20" fmla="*/ 166 w 193"/>
                    <a:gd name="T21" fmla="*/ 307 h 307"/>
                    <a:gd name="T22" fmla="*/ 166 w 193"/>
                    <a:gd name="T23" fmla="*/ 307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3" h="307">
                      <a:moveTo>
                        <a:pt x="166" y="307"/>
                      </a:moveTo>
                      <a:cubicBezTo>
                        <a:pt x="169" y="307"/>
                        <a:pt x="171" y="306"/>
                        <a:pt x="174" y="306"/>
                      </a:cubicBezTo>
                      <a:cubicBezTo>
                        <a:pt x="186" y="301"/>
                        <a:pt x="193" y="288"/>
                        <a:pt x="189" y="275"/>
                      </a:cubicBezTo>
                      <a:cubicBezTo>
                        <a:pt x="162" y="194"/>
                        <a:pt x="123" y="119"/>
                        <a:pt x="71" y="51"/>
                      </a:cubicBezTo>
                      <a:cubicBezTo>
                        <a:pt x="63" y="40"/>
                        <a:pt x="55" y="28"/>
                        <a:pt x="49" y="16"/>
                      </a:cubicBezTo>
                      <a:cubicBezTo>
                        <a:pt x="43" y="4"/>
                        <a:pt x="28" y="0"/>
                        <a:pt x="16" y="6"/>
                      </a:cubicBezTo>
                      <a:cubicBezTo>
                        <a:pt x="5" y="12"/>
                        <a:pt x="0" y="26"/>
                        <a:pt x="6" y="38"/>
                      </a:cubicBezTo>
                      <a:cubicBezTo>
                        <a:pt x="14" y="53"/>
                        <a:pt x="23" y="67"/>
                        <a:pt x="33" y="80"/>
                      </a:cubicBezTo>
                      <a:cubicBezTo>
                        <a:pt x="81" y="144"/>
                        <a:pt x="119" y="215"/>
                        <a:pt x="143" y="290"/>
                      </a:cubicBezTo>
                      <a:cubicBezTo>
                        <a:pt x="147" y="300"/>
                        <a:pt x="156" y="307"/>
                        <a:pt x="166" y="307"/>
                      </a:cubicBezTo>
                      <a:close/>
                      <a:moveTo>
                        <a:pt x="166" y="307"/>
                      </a:moveTo>
                      <a:cubicBezTo>
                        <a:pt x="166" y="307"/>
                        <a:pt x="166" y="307"/>
                        <a:pt x="166" y="307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Freeform 8">
                  <a:extLst>
                    <a:ext uri="{FF2B5EF4-FFF2-40B4-BE49-F238E27FC236}">
                      <a16:creationId xmlns="" xmlns:a16="http://schemas.microsoft.com/office/drawing/2014/main" id="{A49BC1DA-7F34-4FC0-97B8-59AB848A73B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418642" y="1972315"/>
                  <a:ext cx="124090" cy="153674"/>
                </a:xfrm>
                <a:custGeom>
                  <a:avLst/>
                  <a:gdLst>
                    <a:gd name="T0" fmla="*/ 69 w 86"/>
                    <a:gd name="T1" fmla="*/ 5 h 106"/>
                    <a:gd name="T2" fmla="*/ 37 w 86"/>
                    <a:gd name="T3" fmla="*/ 18 h 106"/>
                    <a:gd name="T4" fmla="*/ 8 w 86"/>
                    <a:gd name="T5" fmla="*/ 68 h 106"/>
                    <a:gd name="T6" fmla="*/ 12 w 86"/>
                    <a:gd name="T7" fmla="*/ 102 h 106"/>
                    <a:gd name="T8" fmla="*/ 27 w 86"/>
                    <a:gd name="T9" fmla="*/ 106 h 106"/>
                    <a:gd name="T10" fmla="*/ 46 w 86"/>
                    <a:gd name="T11" fmla="*/ 97 h 106"/>
                    <a:gd name="T12" fmla="*/ 81 w 86"/>
                    <a:gd name="T13" fmla="*/ 37 h 106"/>
                    <a:gd name="T14" fmla="*/ 69 w 86"/>
                    <a:gd name="T15" fmla="*/ 5 h 106"/>
                    <a:gd name="T16" fmla="*/ 69 w 86"/>
                    <a:gd name="T17" fmla="*/ 5 h 106"/>
                    <a:gd name="T18" fmla="*/ 69 w 86"/>
                    <a:gd name="T19" fmla="*/ 5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" h="106">
                      <a:moveTo>
                        <a:pt x="69" y="5"/>
                      </a:moveTo>
                      <a:cubicBezTo>
                        <a:pt x="56" y="0"/>
                        <a:pt x="42" y="6"/>
                        <a:pt x="37" y="18"/>
                      </a:cubicBezTo>
                      <a:cubicBezTo>
                        <a:pt x="29" y="36"/>
                        <a:pt x="20" y="52"/>
                        <a:pt x="8" y="68"/>
                      </a:cubicBezTo>
                      <a:cubicBezTo>
                        <a:pt x="0" y="79"/>
                        <a:pt x="2" y="94"/>
                        <a:pt x="12" y="102"/>
                      </a:cubicBezTo>
                      <a:cubicBezTo>
                        <a:pt x="17" y="105"/>
                        <a:pt x="22" y="106"/>
                        <a:pt x="27" y="106"/>
                      </a:cubicBezTo>
                      <a:cubicBezTo>
                        <a:pt x="34" y="106"/>
                        <a:pt x="41" y="103"/>
                        <a:pt x="46" y="97"/>
                      </a:cubicBezTo>
                      <a:cubicBezTo>
                        <a:pt x="60" y="78"/>
                        <a:pt x="72" y="58"/>
                        <a:pt x="81" y="37"/>
                      </a:cubicBezTo>
                      <a:cubicBezTo>
                        <a:pt x="86" y="25"/>
                        <a:pt x="81" y="11"/>
                        <a:pt x="69" y="5"/>
                      </a:cubicBezTo>
                      <a:close/>
                      <a:moveTo>
                        <a:pt x="69" y="5"/>
                      </a:moveTo>
                      <a:cubicBezTo>
                        <a:pt x="69" y="5"/>
                        <a:pt x="69" y="5"/>
                        <a:pt x="69" y="5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Freeform 9">
                  <a:extLst>
                    <a:ext uri="{FF2B5EF4-FFF2-40B4-BE49-F238E27FC236}">
                      <a16:creationId xmlns="" xmlns:a16="http://schemas.microsoft.com/office/drawing/2014/main" id="{7527A342-5DA5-4D68-9162-4C01DEFB61D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393167" y="2166256"/>
                  <a:ext cx="447872" cy="488139"/>
                </a:xfrm>
                <a:custGeom>
                  <a:avLst/>
                  <a:gdLst>
                    <a:gd name="T0" fmla="*/ 24 w 312"/>
                    <a:gd name="T1" fmla="*/ 48 h 337"/>
                    <a:gd name="T2" fmla="*/ 264 w 312"/>
                    <a:gd name="T3" fmla="*/ 288 h 337"/>
                    <a:gd name="T4" fmla="*/ 263 w 312"/>
                    <a:gd name="T5" fmla="*/ 311 h 337"/>
                    <a:gd name="T6" fmla="*/ 285 w 312"/>
                    <a:gd name="T7" fmla="*/ 337 h 337"/>
                    <a:gd name="T8" fmla="*/ 287 w 312"/>
                    <a:gd name="T9" fmla="*/ 337 h 337"/>
                    <a:gd name="T10" fmla="*/ 311 w 312"/>
                    <a:gd name="T11" fmla="*/ 315 h 337"/>
                    <a:gd name="T12" fmla="*/ 312 w 312"/>
                    <a:gd name="T13" fmla="*/ 288 h 337"/>
                    <a:gd name="T14" fmla="*/ 24 w 312"/>
                    <a:gd name="T15" fmla="*/ 0 h 337"/>
                    <a:gd name="T16" fmla="*/ 0 w 312"/>
                    <a:gd name="T17" fmla="*/ 24 h 337"/>
                    <a:gd name="T18" fmla="*/ 24 w 312"/>
                    <a:gd name="T19" fmla="*/ 48 h 337"/>
                    <a:gd name="T20" fmla="*/ 24 w 312"/>
                    <a:gd name="T21" fmla="*/ 48 h 337"/>
                    <a:gd name="T22" fmla="*/ 24 w 312"/>
                    <a:gd name="T23" fmla="*/ 48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2" h="337">
                      <a:moveTo>
                        <a:pt x="24" y="48"/>
                      </a:moveTo>
                      <a:cubicBezTo>
                        <a:pt x="157" y="48"/>
                        <a:pt x="264" y="156"/>
                        <a:pt x="264" y="288"/>
                      </a:cubicBezTo>
                      <a:cubicBezTo>
                        <a:pt x="264" y="296"/>
                        <a:pt x="264" y="303"/>
                        <a:pt x="263" y="311"/>
                      </a:cubicBezTo>
                      <a:cubicBezTo>
                        <a:pt x="262" y="324"/>
                        <a:pt x="272" y="336"/>
                        <a:pt x="285" y="337"/>
                      </a:cubicBezTo>
                      <a:cubicBezTo>
                        <a:pt x="286" y="337"/>
                        <a:pt x="287" y="337"/>
                        <a:pt x="287" y="337"/>
                      </a:cubicBezTo>
                      <a:cubicBezTo>
                        <a:pt x="300" y="337"/>
                        <a:pt x="310" y="328"/>
                        <a:pt x="311" y="315"/>
                      </a:cubicBezTo>
                      <a:cubicBezTo>
                        <a:pt x="312" y="306"/>
                        <a:pt x="312" y="297"/>
                        <a:pt x="312" y="288"/>
                      </a:cubicBezTo>
                      <a:cubicBezTo>
                        <a:pt x="312" y="129"/>
                        <a:pt x="183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lose/>
                      <a:moveTo>
                        <a:pt x="24" y="48"/>
                      </a:moveTo>
                      <a:cubicBezTo>
                        <a:pt x="24" y="48"/>
                        <a:pt x="24" y="48"/>
                        <a:pt x="24" y="48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36" name="Straight Connector 135">
                <a:extLst>
                  <a:ext uri="{FF2B5EF4-FFF2-40B4-BE49-F238E27FC236}">
                    <a16:creationId xmlns="" xmlns:a16="http://schemas.microsoft.com/office/drawing/2014/main" id="{A0066D04-42E9-4291-8FF4-1A3DE7ECBA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0612" y="-41132"/>
                <a:ext cx="0" cy="1214545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="" xmlns:a16="http://schemas.microsoft.com/office/drawing/2014/main" id="{C6990497-3BA4-4070-805D-0A5F39CB742F}"/>
                </a:ext>
              </a:extLst>
            </p:cNvPr>
            <p:cNvGrpSpPr/>
            <p:nvPr/>
          </p:nvGrpSpPr>
          <p:grpSpPr>
            <a:xfrm>
              <a:off x="10051446" y="-41132"/>
              <a:ext cx="851340" cy="2433046"/>
              <a:chOff x="9427175" y="-41132"/>
              <a:chExt cx="851340" cy="2433046"/>
            </a:xfrm>
            <a:grpFill/>
          </p:grpSpPr>
          <p:grpSp>
            <p:nvGrpSpPr>
              <p:cNvPr id="125" name="Group 124">
                <a:extLst>
                  <a:ext uri="{FF2B5EF4-FFF2-40B4-BE49-F238E27FC236}">
                    <a16:creationId xmlns="" xmlns:a16="http://schemas.microsoft.com/office/drawing/2014/main" id="{3A98F39F-9265-4C78-8D29-CCDF0B559433}"/>
                  </a:ext>
                </a:extLst>
              </p:cNvPr>
              <p:cNvGrpSpPr/>
              <p:nvPr/>
            </p:nvGrpSpPr>
            <p:grpSpPr>
              <a:xfrm>
                <a:off x="9427175" y="976913"/>
                <a:ext cx="851340" cy="1415001"/>
                <a:chOff x="10268256" y="991107"/>
                <a:chExt cx="1077358" cy="1790663"/>
              </a:xfrm>
              <a:grpFill/>
            </p:grpSpPr>
            <p:sp>
              <p:nvSpPr>
                <p:cNvPr id="126" name="Freeform 5">
                  <a:extLst>
                    <a:ext uri="{FF2B5EF4-FFF2-40B4-BE49-F238E27FC236}">
                      <a16:creationId xmlns="" xmlns:a16="http://schemas.microsoft.com/office/drawing/2014/main" id="{83FFC820-DDED-4057-AEB4-2941333A689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268256" y="991107"/>
                  <a:ext cx="1077358" cy="1790663"/>
                </a:xfrm>
                <a:custGeom>
                  <a:avLst/>
                  <a:gdLst>
                    <a:gd name="T0" fmla="*/ 674 w 750"/>
                    <a:gd name="T1" fmla="*/ 602 h 1237"/>
                    <a:gd name="T2" fmla="*/ 750 w 750"/>
                    <a:gd name="T3" fmla="*/ 376 h 1237"/>
                    <a:gd name="T4" fmla="*/ 638 w 750"/>
                    <a:gd name="T5" fmla="*/ 110 h 1237"/>
                    <a:gd name="T6" fmla="*/ 370 w 750"/>
                    <a:gd name="T7" fmla="*/ 2 h 1237"/>
                    <a:gd name="T8" fmla="*/ 110 w 750"/>
                    <a:gd name="T9" fmla="*/ 112 h 1237"/>
                    <a:gd name="T10" fmla="*/ 1 w 750"/>
                    <a:gd name="T11" fmla="*/ 373 h 1237"/>
                    <a:gd name="T12" fmla="*/ 77 w 750"/>
                    <a:gd name="T13" fmla="*/ 603 h 1237"/>
                    <a:gd name="T14" fmla="*/ 205 w 750"/>
                    <a:gd name="T15" fmla="*/ 976 h 1237"/>
                    <a:gd name="T16" fmla="*/ 205 w 750"/>
                    <a:gd name="T17" fmla="*/ 1120 h 1237"/>
                    <a:gd name="T18" fmla="*/ 321 w 750"/>
                    <a:gd name="T19" fmla="*/ 1237 h 1237"/>
                    <a:gd name="T20" fmla="*/ 430 w 750"/>
                    <a:gd name="T21" fmla="*/ 1237 h 1237"/>
                    <a:gd name="T22" fmla="*/ 546 w 750"/>
                    <a:gd name="T23" fmla="*/ 1120 h 1237"/>
                    <a:gd name="T24" fmla="*/ 546 w 750"/>
                    <a:gd name="T25" fmla="*/ 976 h 1237"/>
                    <a:gd name="T26" fmla="*/ 674 w 750"/>
                    <a:gd name="T27" fmla="*/ 602 h 1237"/>
                    <a:gd name="T28" fmla="*/ 116 w 750"/>
                    <a:gd name="T29" fmla="*/ 574 h 1237"/>
                    <a:gd name="T30" fmla="*/ 49 w 750"/>
                    <a:gd name="T31" fmla="*/ 373 h 1237"/>
                    <a:gd name="T32" fmla="*/ 371 w 750"/>
                    <a:gd name="T33" fmla="*/ 50 h 1237"/>
                    <a:gd name="T34" fmla="*/ 605 w 750"/>
                    <a:gd name="T35" fmla="*/ 144 h 1237"/>
                    <a:gd name="T36" fmla="*/ 702 w 750"/>
                    <a:gd name="T37" fmla="*/ 376 h 1237"/>
                    <a:gd name="T38" fmla="*/ 636 w 750"/>
                    <a:gd name="T39" fmla="*/ 573 h 1237"/>
                    <a:gd name="T40" fmla="*/ 498 w 750"/>
                    <a:gd name="T41" fmla="*/ 967 h 1237"/>
                    <a:gd name="T42" fmla="*/ 253 w 750"/>
                    <a:gd name="T43" fmla="*/ 967 h 1237"/>
                    <a:gd name="T44" fmla="*/ 116 w 750"/>
                    <a:gd name="T45" fmla="*/ 574 h 1237"/>
                    <a:gd name="T46" fmla="*/ 253 w 750"/>
                    <a:gd name="T47" fmla="*/ 1104 h 1237"/>
                    <a:gd name="T48" fmla="*/ 253 w 750"/>
                    <a:gd name="T49" fmla="*/ 1085 h 1237"/>
                    <a:gd name="T50" fmla="*/ 498 w 750"/>
                    <a:gd name="T51" fmla="*/ 1113 h 1237"/>
                    <a:gd name="T52" fmla="*/ 498 w 750"/>
                    <a:gd name="T53" fmla="*/ 1120 h 1237"/>
                    <a:gd name="T54" fmla="*/ 497 w 750"/>
                    <a:gd name="T55" fmla="*/ 1132 h 1237"/>
                    <a:gd name="T56" fmla="*/ 253 w 750"/>
                    <a:gd name="T57" fmla="*/ 1104 h 1237"/>
                    <a:gd name="T58" fmla="*/ 253 w 750"/>
                    <a:gd name="T59" fmla="*/ 1036 h 1237"/>
                    <a:gd name="T60" fmla="*/ 253 w 750"/>
                    <a:gd name="T61" fmla="*/ 1015 h 1237"/>
                    <a:gd name="T62" fmla="*/ 498 w 750"/>
                    <a:gd name="T63" fmla="*/ 1015 h 1237"/>
                    <a:gd name="T64" fmla="*/ 498 w 750"/>
                    <a:gd name="T65" fmla="*/ 1064 h 1237"/>
                    <a:gd name="T66" fmla="*/ 253 w 750"/>
                    <a:gd name="T67" fmla="*/ 1036 h 1237"/>
                    <a:gd name="T68" fmla="*/ 321 w 750"/>
                    <a:gd name="T69" fmla="*/ 1189 h 1237"/>
                    <a:gd name="T70" fmla="*/ 262 w 750"/>
                    <a:gd name="T71" fmla="*/ 1153 h 1237"/>
                    <a:gd name="T72" fmla="*/ 468 w 750"/>
                    <a:gd name="T73" fmla="*/ 1177 h 1237"/>
                    <a:gd name="T74" fmla="*/ 430 w 750"/>
                    <a:gd name="T75" fmla="*/ 1189 h 1237"/>
                    <a:gd name="T76" fmla="*/ 321 w 750"/>
                    <a:gd name="T77" fmla="*/ 1189 h 1237"/>
                    <a:gd name="T78" fmla="*/ 321 w 750"/>
                    <a:gd name="T79" fmla="*/ 1189 h 1237"/>
                    <a:gd name="T80" fmla="*/ 321 w 750"/>
                    <a:gd name="T81" fmla="*/ 1189 h 1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50" h="1237">
                      <a:moveTo>
                        <a:pt x="674" y="602"/>
                      </a:moveTo>
                      <a:cubicBezTo>
                        <a:pt x="724" y="537"/>
                        <a:pt x="750" y="459"/>
                        <a:pt x="750" y="376"/>
                      </a:cubicBezTo>
                      <a:cubicBezTo>
                        <a:pt x="750" y="275"/>
                        <a:pt x="710" y="180"/>
                        <a:pt x="638" y="110"/>
                      </a:cubicBezTo>
                      <a:cubicBezTo>
                        <a:pt x="566" y="39"/>
                        <a:pt x="471" y="0"/>
                        <a:pt x="370" y="2"/>
                      </a:cubicBezTo>
                      <a:cubicBezTo>
                        <a:pt x="272" y="3"/>
                        <a:pt x="180" y="42"/>
                        <a:pt x="110" y="112"/>
                      </a:cubicBezTo>
                      <a:cubicBezTo>
                        <a:pt x="41" y="182"/>
                        <a:pt x="2" y="275"/>
                        <a:pt x="1" y="373"/>
                      </a:cubicBezTo>
                      <a:cubicBezTo>
                        <a:pt x="0" y="457"/>
                        <a:pt x="27" y="536"/>
                        <a:pt x="77" y="603"/>
                      </a:cubicBezTo>
                      <a:cubicBezTo>
                        <a:pt x="160" y="711"/>
                        <a:pt x="205" y="843"/>
                        <a:pt x="205" y="976"/>
                      </a:cubicBezTo>
                      <a:cubicBezTo>
                        <a:pt x="205" y="1120"/>
                        <a:pt x="205" y="1120"/>
                        <a:pt x="205" y="1120"/>
                      </a:cubicBezTo>
                      <a:cubicBezTo>
                        <a:pt x="205" y="1185"/>
                        <a:pt x="257" y="1237"/>
                        <a:pt x="321" y="1237"/>
                      </a:cubicBezTo>
                      <a:cubicBezTo>
                        <a:pt x="430" y="1237"/>
                        <a:pt x="430" y="1237"/>
                        <a:pt x="430" y="1237"/>
                      </a:cubicBezTo>
                      <a:cubicBezTo>
                        <a:pt x="494" y="1237"/>
                        <a:pt x="546" y="1185"/>
                        <a:pt x="546" y="1120"/>
                      </a:cubicBezTo>
                      <a:cubicBezTo>
                        <a:pt x="546" y="976"/>
                        <a:pt x="546" y="976"/>
                        <a:pt x="546" y="976"/>
                      </a:cubicBezTo>
                      <a:cubicBezTo>
                        <a:pt x="546" y="842"/>
                        <a:pt x="590" y="713"/>
                        <a:pt x="674" y="602"/>
                      </a:cubicBezTo>
                      <a:close/>
                      <a:moveTo>
                        <a:pt x="116" y="574"/>
                      </a:moveTo>
                      <a:cubicBezTo>
                        <a:pt x="71" y="516"/>
                        <a:pt x="48" y="446"/>
                        <a:pt x="49" y="373"/>
                      </a:cubicBezTo>
                      <a:cubicBezTo>
                        <a:pt x="51" y="197"/>
                        <a:pt x="195" y="52"/>
                        <a:pt x="371" y="50"/>
                      </a:cubicBezTo>
                      <a:cubicBezTo>
                        <a:pt x="459" y="49"/>
                        <a:pt x="542" y="82"/>
                        <a:pt x="605" y="144"/>
                      </a:cubicBezTo>
                      <a:cubicBezTo>
                        <a:pt x="667" y="206"/>
                        <a:pt x="702" y="288"/>
                        <a:pt x="702" y="376"/>
                      </a:cubicBezTo>
                      <a:cubicBezTo>
                        <a:pt x="702" y="448"/>
                        <a:pt x="679" y="516"/>
                        <a:pt x="636" y="573"/>
                      </a:cubicBezTo>
                      <a:cubicBezTo>
                        <a:pt x="547" y="690"/>
                        <a:pt x="500" y="825"/>
                        <a:pt x="498" y="967"/>
                      </a:cubicBezTo>
                      <a:cubicBezTo>
                        <a:pt x="253" y="967"/>
                        <a:pt x="253" y="967"/>
                        <a:pt x="253" y="967"/>
                      </a:cubicBezTo>
                      <a:cubicBezTo>
                        <a:pt x="251" y="827"/>
                        <a:pt x="202" y="688"/>
                        <a:pt x="116" y="574"/>
                      </a:cubicBezTo>
                      <a:close/>
                      <a:moveTo>
                        <a:pt x="253" y="1104"/>
                      </a:moveTo>
                      <a:cubicBezTo>
                        <a:pt x="253" y="1085"/>
                        <a:pt x="253" y="1085"/>
                        <a:pt x="253" y="1085"/>
                      </a:cubicBezTo>
                      <a:cubicBezTo>
                        <a:pt x="498" y="1113"/>
                        <a:pt x="498" y="1113"/>
                        <a:pt x="498" y="1113"/>
                      </a:cubicBezTo>
                      <a:cubicBezTo>
                        <a:pt x="498" y="1120"/>
                        <a:pt x="498" y="1120"/>
                        <a:pt x="498" y="1120"/>
                      </a:cubicBezTo>
                      <a:cubicBezTo>
                        <a:pt x="498" y="1124"/>
                        <a:pt x="498" y="1128"/>
                        <a:pt x="497" y="1132"/>
                      </a:cubicBezTo>
                      <a:lnTo>
                        <a:pt x="253" y="1104"/>
                      </a:lnTo>
                      <a:close/>
                      <a:moveTo>
                        <a:pt x="253" y="1036"/>
                      </a:moveTo>
                      <a:cubicBezTo>
                        <a:pt x="253" y="1015"/>
                        <a:pt x="253" y="1015"/>
                        <a:pt x="253" y="1015"/>
                      </a:cubicBezTo>
                      <a:cubicBezTo>
                        <a:pt x="498" y="1015"/>
                        <a:pt x="498" y="1015"/>
                        <a:pt x="498" y="1015"/>
                      </a:cubicBezTo>
                      <a:cubicBezTo>
                        <a:pt x="498" y="1064"/>
                        <a:pt x="498" y="1064"/>
                        <a:pt x="498" y="1064"/>
                      </a:cubicBezTo>
                      <a:lnTo>
                        <a:pt x="253" y="1036"/>
                      </a:lnTo>
                      <a:close/>
                      <a:moveTo>
                        <a:pt x="321" y="1189"/>
                      </a:moveTo>
                      <a:cubicBezTo>
                        <a:pt x="296" y="1189"/>
                        <a:pt x="273" y="1174"/>
                        <a:pt x="262" y="1153"/>
                      </a:cubicBezTo>
                      <a:cubicBezTo>
                        <a:pt x="468" y="1177"/>
                        <a:pt x="468" y="1177"/>
                        <a:pt x="468" y="1177"/>
                      </a:cubicBezTo>
                      <a:cubicBezTo>
                        <a:pt x="457" y="1184"/>
                        <a:pt x="444" y="1189"/>
                        <a:pt x="430" y="1189"/>
                      </a:cubicBezTo>
                      <a:lnTo>
                        <a:pt x="321" y="1189"/>
                      </a:lnTo>
                      <a:close/>
                      <a:moveTo>
                        <a:pt x="321" y="1189"/>
                      </a:moveTo>
                      <a:cubicBezTo>
                        <a:pt x="321" y="1189"/>
                        <a:pt x="321" y="1189"/>
                        <a:pt x="321" y="1189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A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Freeform 6">
                  <a:extLst>
                    <a:ext uri="{FF2B5EF4-FFF2-40B4-BE49-F238E27FC236}">
                      <a16:creationId xmlns="" xmlns:a16="http://schemas.microsoft.com/office/drawing/2014/main" id="{EAFD2AFD-CE31-47D4-BA52-C3F3B7F4D85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1144278" y="2144889"/>
                  <a:ext cx="76425" cy="129842"/>
                </a:xfrm>
                <a:custGeom>
                  <a:avLst/>
                  <a:gdLst>
                    <a:gd name="T0" fmla="*/ 51 w 53"/>
                    <a:gd name="T1" fmla="*/ 62 h 90"/>
                    <a:gd name="T2" fmla="*/ 48 w 53"/>
                    <a:gd name="T3" fmla="*/ 24 h 90"/>
                    <a:gd name="T4" fmla="*/ 25 w 53"/>
                    <a:gd name="T5" fmla="*/ 0 h 90"/>
                    <a:gd name="T6" fmla="*/ 0 w 53"/>
                    <a:gd name="T7" fmla="*/ 23 h 90"/>
                    <a:gd name="T8" fmla="*/ 4 w 53"/>
                    <a:gd name="T9" fmla="*/ 69 h 90"/>
                    <a:gd name="T10" fmla="*/ 27 w 53"/>
                    <a:gd name="T11" fmla="*/ 90 h 90"/>
                    <a:gd name="T12" fmla="*/ 31 w 53"/>
                    <a:gd name="T13" fmla="*/ 90 h 90"/>
                    <a:gd name="T14" fmla="*/ 51 w 53"/>
                    <a:gd name="T15" fmla="*/ 62 h 90"/>
                    <a:gd name="T16" fmla="*/ 51 w 53"/>
                    <a:gd name="T17" fmla="*/ 62 h 90"/>
                    <a:gd name="T18" fmla="*/ 51 w 53"/>
                    <a:gd name="T19" fmla="*/ 62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" h="90">
                      <a:moveTo>
                        <a:pt x="51" y="62"/>
                      </a:moveTo>
                      <a:cubicBezTo>
                        <a:pt x="49" y="50"/>
                        <a:pt x="48" y="37"/>
                        <a:pt x="48" y="24"/>
                      </a:cubicBezTo>
                      <a:cubicBezTo>
                        <a:pt x="49" y="11"/>
                        <a:pt x="38" y="0"/>
                        <a:pt x="25" y="0"/>
                      </a:cubicBezTo>
                      <a:cubicBezTo>
                        <a:pt x="11" y="0"/>
                        <a:pt x="1" y="10"/>
                        <a:pt x="0" y="23"/>
                      </a:cubicBezTo>
                      <a:cubicBezTo>
                        <a:pt x="0" y="39"/>
                        <a:pt x="1" y="54"/>
                        <a:pt x="4" y="69"/>
                      </a:cubicBezTo>
                      <a:cubicBezTo>
                        <a:pt x="5" y="81"/>
                        <a:pt x="16" y="90"/>
                        <a:pt x="27" y="90"/>
                      </a:cubicBezTo>
                      <a:cubicBezTo>
                        <a:pt x="28" y="90"/>
                        <a:pt x="30" y="90"/>
                        <a:pt x="31" y="90"/>
                      </a:cubicBezTo>
                      <a:cubicBezTo>
                        <a:pt x="44" y="88"/>
                        <a:pt x="53" y="75"/>
                        <a:pt x="51" y="62"/>
                      </a:cubicBezTo>
                      <a:close/>
                      <a:moveTo>
                        <a:pt x="51" y="62"/>
                      </a:moveTo>
                      <a:cubicBezTo>
                        <a:pt x="51" y="62"/>
                        <a:pt x="51" y="62"/>
                        <a:pt x="51" y="62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 7">
                  <a:extLst>
                    <a:ext uri="{FF2B5EF4-FFF2-40B4-BE49-F238E27FC236}">
                      <a16:creationId xmlns="" xmlns:a16="http://schemas.microsoft.com/office/drawing/2014/main" id="{545F5AC7-A5D5-4F5A-9BD2-84B617D0DC2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905961" y="1656750"/>
                  <a:ext cx="276940" cy="444584"/>
                </a:xfrm>
                <a:custGeom>
                  <a:avLst/>
                  <a:gdLst>
                    <a:gd name="T0" fmla="*/ 166 w 193"/>
                    <a:gd name="T1" fmla="*/ 307 h 307"/>
                    <a:gd name="T2" fmla="*/ 174 w 193"/>
                    <a:gd name="T3" fmla="*/ 306 h 307"/>
                    <a:gd name="T4" fmla="*/ 189 w 193"/>
                    <a:gd name="T5" fmla="*/ 275 h 307"/>
                    <a:gd name="T6" fmla="*/ 71 w 193"/>
                    <a:gd name="T7" fmla="*/ 51 h 307"/>
                    <a:gd name="T8" fmla="*/ 49 w 193"/>
                    <a:gd name="T9" fmla="*/ 16 h 307"/>
                    <a:gd name="T10" fmla="*/ 16 w 193"/>
                    <a:gd name="T11" fmla="*/ 6 h 307"/>
                    <a:gd name="T12" fmla="*/ 6 w 193"/>
                    <a:gd name="T13" fmla="*/ 38 h 307"/>
                    <a:gd name="T14" fmla="*/ 33 w 193"/>
                    <a:gd name="T15" fmla="*/ 80 h 307"/>
                    <a:gd name="T16" fmla="*/ 143 w 193"/>
                    <a:gd name="T17" fmla="*/ 290 h 307"/>
                    <a:gd name="T18" fmla="*/ 166 w 193"/>
                    <a:gd name="T19" fmla="*/ 307 h 307"/>
                    <a:gd name="T20" fmla="*/ 166 w 193"/>
                    <a:gd name="T21" fmla="*/ 307 h 307"/>
                    <a:gd name="T22" fmla="*/ 166 w 193"/>
                    <a:gd name="T23" fmla="*/ 307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3" h="307">
                      <a:moveTo>
                        <a:pt x="166" y="307"/>
                      </a:moveTo>
                      <a:cubicBezTo>
                        <a:pt x="169" y="307"/>
                        <a:pt x="171" y="306"/>
                        <a:pt x="174" y="306"/>
                      </a:cubicBezTo>
                      <a:cubicBezTo>
                        <a:pt x="186" y="301"/>
                        <a:pt x="193" y="288"/>
                        <a:pt x="189" y="275"/>
                      </a:cubicBezTo>
                      <a:cubicBezTo>
                        <a:pt x="162" y="194"/>
                        <a:pt x="123" y="119"/>
                        <a:pt x="71" y="51"/>
                      </a:cubicBezTo>
                      <a:cubicBezTo>
                        <a:pt x="63" y="40"/>
                        <a:pt x="55" y="28"/>
                        <a:pt x="49" y="16"/>
                      </a:cubicBezTo>
                      <a:cubicBezTo>
                        <a:pt x="43" y="4"/>
                        <a:pt x="28" y="0"/>
                        <a:pt x="16" y="6"/>
                      </a:cubicBezTo>
                      <a:cubicBezTo>
                        <a:pt x="5" y="12"/>
                        <a:pt x="0" y="26"/>
                        <a:pt x="6" y="38"/>
                      </a:cubicBezTo>
                      <a:cubicBezTo>
                        <a:pt x="14" y="53"/>
                        <a:pt x="23" y="67"/>
                        <a:pt x="33" y="80"/>
                      </a:cubicBezTo>
                      <a:cubicBezTo>
                        <a:pt x="81" y="144"/>
                        <a:pt x="119" y="215"/>
                        <a:pt x="143" y="290"/>
                      </a:cubicBezTo>
                      <a:cubicBezTo>
                        <a:pt x="147" y="300"/>
                        <a:pt x="156" y="307"/>
                        <a:pt x="166" y="307"/>
                      </a:cubicBezTo>
                      <a:close/>
                      <a:moveTo>
                        <a:pt x="166" y="307"/>
                      </a:moveTo>
                      <a:cubicBezTo>
                        <a:pt x="166" y="307"/>
                        <a:pt x="166" y="307"/>
                        <a:pt x="166" y="307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Freeform 8">
                  <a:extLst>
                    <a:ext uri="{FF2B5EF4-FFF2-40B4-BE49-F238E27FC236}">
                      <a16:creationId xmlns="" xmlns:a16="http://schemas.microsoft.com/office/drawing/2014/main" id="{B2F09D9F-F636-419C-8706-79B99826DBC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418642" y="1972315"/>
                  <a:ext cx="124090" cy="153674"/>
                </a:xfrm>
                <a:custGeom>
                  <a:avLst/>
                  <a:gdLst>
                    <a:gd name="T0" fmla="*/ 69 w 86"/>
                    <a:gd name="T1" fmla="*/ 5 h 106"/>
                    <a:gd name="T2" fmla="*/ 37 w 86"/>
                    <a:gd name="T3" fmla="*/ 18 h 106"/>
                    <a:gd name="T4" fmla="*/ 8 w 86"/>
                    <a:gd name="T5" fmla="*/ 68 h 106"/>
                    <a:gd name="T6" fmla="*/ 12 w 86"/>
                    <a:gd name="T7" fmla="*/ 102 h 106"/>
                    <a:gd name="T8" fmla="*/ 27 w 86"/>
                    <a:gd name="T9" fmla="*/ 106 h 106"/>
                    <a:gd name="T10" fmla="*/ 46 w 86"/>
                    <a:gd name="T11" fmla="*/ 97 h 106"/>
                    <a:gd name="T12" fmla="*/ 81 w 86"/>
                    <a:gd name="T13" fmla="*/ 37 h 106"/>
                    <a:gd name="T14" fmla="*/ 69 w 86"/>
                    <a:gd name="T15" fmla="*/ 5 h 106"/>
                    <a:gd name="T16" fmla="*/ 69 w 86"/>
                    <a:gd name="T17" fmla="*/ 5 h 106"/>
                    <a:gd name="T18" fmla="*/ 69 w 86"/>
                    <a:gd name="T19" fmla="*/ 5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" h="106">
                      <a:moveTo>
                        <a:pt x="69" y="5"/>
                      </a:moveTo>
                      <a:cubicBezTo>
                        <a:pt x="56" y="0"/>
                        <a:pt x="42" y="6"/>
                        <a:pt x="37" y="18"/>
                      </a:cubicBezTo>
                      <a:cubicBezTo>
                        <a:pt x="29" y="36"/>
                        <a:pt x="20" y="52"/>
                        <a:pt x="8" y="68"/>
                      </a:cubicBezTo>
                      <a:cubicBezTo>
                        <a:pt x="0" y="79"/>
                        <a:pt x="2" y="94"/>
                        <a:pt x="12" y="102"/>
                      </a:cubicBezTo>
                      <a:cubicBezTo>
                        <a:pt x="17" y="105"/>
                        <a:pt x="22" y="106"/>
                        <a:pt x="27" y="106"/>
                      </a:cubicBezTo>
                      <a:cubicBezTo>
                        <a:pt x="34" y="106"/>
                        <a:pt x="41" y="103"/>
                        <a:pt x="46" y="97"/>
                      </a:cubicBezTo>
                      <a:cubicBezTo>
                        <a:pt x="60" y="78"/>
                        <a:pt x="72" y="58"/>
                        <a:pt x="81" y="37"/>
                      </a:cubicBezTo>
                      <a:cubicBezTo>
                        <a:pt x="86" y="25"/>
                        <a:pt x="81" y="11"/>
                        <a:pt x="69" y="5"/>
                      </a:cubicBezTo>
                      <a:close/>
                      <a:moveTo>
                        <a:pt x="69" y="5"/>
                      </a:moveTo>
                      <a:cubicBezTo>
                        <a:pt x="69" y="5"/>
                        <a:pt x="69" y="5"/>
                        <a:pt x="69" y="5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Freeform 9">
                  <a:extLst>
                    <a:ext uri="{FF2B5EF4-FFF2-40B4-BE49-F238E27FC236}">
                      <a16:creationId xmlns="" xmlns:a16="http://schemas.microsoft.com/office/drawing/2014/main" id="{80C99F69-63D3-492A-AAE5-3DC3D4E5722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393167" y="2166256"/>
                  <a:ext cx="447872" cy="488139"/>
                </a:xfrm>
                <a:custGeom>
                  <a:avLst/>
                  <a:gdLst>
                    <a:gd name="T0" fmla="*/ 24 w 312"/>
                    <a:gd name="T1" fmla="*/ 48 h 337"/>
                    <a:gd name="T2" fmla="*/ 264 w 312"/>
                    <a:gd name="T3" fmla="*/ 288 h 337"/>
                    <a:gd name="T4" fmla="*/ 263 w 312"/>
                    <a:gd name="T5" fmla="*/ 311 h 337"/>
                    <a:gd name="T6" fmla="*/ 285 w 312"/>
                    <a:gd name="T7" fmla="*/ 337 h 337"/>
                    <a:gd name="T8" fmla="*/ 287 w 312"/>
                    <a:gd name="T9" fmla="*/ 337 h 337"/>
                    <a:gd name="T10" fmla="*/ 311 w 312"/>
                    <a:gd name="T11" fmla="*/ 315 h 337"/>
                    <a:gd name="T12" fmla="*/ 312 w 312"/>
                    <a:gd name="T13" fmla="*/ 288 h 337"/>
                    <a:gd name="T14" fmla="*/ 24 w 312"/>
                    <a:gd name="T15" fmla="*/ 0 h 337"/>
                    <a:gd name="T16" fmla="*/ 0 w 312"/>
                    <a:gd name="T17" fmla="*/ 24 h 337"/>
                    <a:gd name="T18" fmla="*/ 24 w 312"/>
                    <a:gd name="T19" fmla="*/ 48 h 337"/>
                    <a:gd name="T20" fmla="*/ 24 w 312"/>
                    <a:gd name="T21" fmla="*/ 48 h 337"/>
                    <a:gd name="T22" fmla="*/ 24 w 312"/>
                    <a:gd name="T23" fmla="*/ 48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2" h="337">
                      <a:moveTo>
                        <a:pt x="24" y="48"/>
                      </a:moveTo>
                      <a:cubicBezTo>
                        <a:pt x="157" y="48"/>
                        <a:pt x="264" y="156"/>
                        <a:pt x="264" y="288"/>
                      </a:cubicBezTo>
                      <a:cubicBezTo>
                        <a:pt x="264" y="296"/>
                        <a:pt x="264" y="303"/>
                        <a:pt x="263" y="311"/>
                      </a:cubicBezTo>
                      <a:cubicBezTo>
                        <a:pt x="262" y="324"/>
                        <a:pt x="272" y="336"/>
                        <a:pt x="285" y="337"/>
                      </a:cubicBezTo>
                      <a:cubicBezTo>
                        <a:pt x="286" y="337"/>
                        <a:pt x="287" y="337"/>
                        <a:pt x="287" y="337"/>
                      </a:cubicBezTo>
                      <a:cubicBezTo>
                        <a:pt x="300" y="337"/>
                        <a:pt x="310" y="328"/>
                        <a:pt x="311" y="315"/>
                      </a:cubicBezTo>
                      <a:cubicBezTo>
                        <a:pt x="312" y="306"/>
                        <a:pt x="312" y="297"/>
                        <a:pt x="312" y="288"/>
                      </a:cubicBezTo>
                      <a:cubicBezTo>
                        <a:pt x="312" y="129"/>
                        <a:pt x="183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lose/>
                      <a:moveTo>
                        <a:pt x="24" y="48"/>
                      </a:moveTo>
                      <a:cubicBezTo>
                        <a:pt x="24" y="48"/>
                        <a:pt x="24" y="48"/>
                        <a:pt x="24" y="48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37" name="Straight Connector 136">
                <a:extLst>
                  <a:ext uri="{FF2B5EF4-FFF2-40B4-BE49-F238E27FC236}">
                    <a16:creationId xmlns="" xmlns:a16="http://schemas.microsoft.com/office/drawing/2014/main" id="{200C9044-81C4-4B87-A0B2-5DE7897CB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65662" y="-41132"/>
                <a:ext cx="0" cy="1058981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E6CA2614-C776-41DC-B4D3-D31634D9C475}"/>
                </a:ext>
              </a:extLst>
            </p:cNvPr>
            <p:cNvGrpSpPr/>
            <p:nvPr/>
          </p:nvGrpSpPr>
          <p:grpSpPr>
            <a:xfrm>
              <a:off x="3389152" y="2224726"/>
              <a:ext cx="2203483" cy="2687684"/>
              <a:chOff x="3389152" y="2224726"/>
              <a:chExt cx="2203483" cy="2687684"/>
            </a:xfrm>
            <a:grpFill/>
          </p:grpSpPr>
          <p:sp>
            <p:nvSpPr>
              <p:cNvPr id="84" name="Freeform 5">
                <a:extLst>
                  <a:ext uri="{FF2B5EF4-FFF2-40B4-BE49-F238E27FC236}">
                    <a16:creationId xmlns="" xmlns:a16="http://schemas.microsoft.com/office/drawing/2014/main" id="{C3018793-9F15-4AA0-8D88-CFE8F59413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806423" y="2224726"/>
                <a:ext cx="1371034" cy="2278778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Freeform 6">
                <a:extLst>
                  <a:ext uri="{FF2B5EF4-FFF2-40B4-BE49-F238E27FC236}">
                    <a16:creationId xmlns="" xmlns:a16="http://schemas.microsoft.com/office/drawing/2014/main" id="{DE8BB8EF-7DA6-41F1-BC71-B8028DC8E8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921239" y="3693016"/>
                <a:ext cx="97258" cy="165236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Freeform 7">
                <a:extLst>
                  <a:ext uri="{FF2B5EF4-FFF2-40B4-BE49-F238E27FC236}">
                    <a16:creationId xmlns="" xmlns:a16="http://schemas.microsoft.com/office/drawing/2014/main" id="{4EB21C51-58A8-4A53-801B-988B2406C1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617959" y="3071816"/>
                <a:ext cx="352431" cy="565773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Freeform 8">
                <a:extLst>
                  <a:ext uri="{FF2B5EF4-FFF2-40B4-BE49-F238E27FC236}">
                    <a16:creationId xmlns="" xmlns:a16="http://schemas.microsoft.com/office/drawing/2014/main" id="{D37A70B3-F043-4A49-A074-CAE0F71F8F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97802" y="3473401"/>
                <a:ext cx="157916" cy="19556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Freeform 9">
                <a:extLst>
                  <a:ext uri="{FF2B5EF4-FFF2-40B4-BE49-F238E27FC236}">
                    <a16:creationId xmlns="" xmlns:a16="http://schemas.microsoft.com/office/drawing/2014/main" id="{A0C22660-B79D-4A94-BD65-391DD653D4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65383" y="3720208"/>
                <a:ext cx="569957" cy="621200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Freeform 10">
                <a:extLst>
                  <a:ext uri="{FF2B5EF4-FFF2-40B4-BE49-F238E27FC236}">
                    <a16:creationId xmlns="" xmlns:a16="http://schemas.microsoft.com/office/drawing/2014/main" id="{CFC93E54-CFFF-4ABA-BFD6-36579C7A00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447493" y="4577757"/>
                <a:ext cx="87847" cy="334653"/>
              </a:xfrm>
              <a:custGeom>
                <a:avLst/>
                <a:gdLst>
                  <a:gd name="T0" fmla="*/ 24 w 48"/>
                  <a:gd name="T1" fmla="*/ 182 h 182"/>
                  <a:gd name="T2" fmla="*/ 48 w 48"/>
                  <a:gd name="T3" fmla="*/ 158 h 182"/>
                  <a:gd name="T4" fmla="*/ 48 w 48"/>
                  <a:gd name="T5" fmla="*/ 24 h 182"/>
                  <a:gd name="T6" fmla="*/ 24 w 48"/>
                  <a:gd name="T7" fmla="*/ 0 h 182"/>
                  <a:gd name="T8" fmla="*/ 0 w 48"/>
                  <a:gd name="T9" fmla="*/ 24 h 182"/>
                  <a:gd name="T10" fmla="*/ 0 w 48"/>
                  <a:gd name="T11" fmla="*/ 158 h 182"/>
                  <a:gd name="T12" fmla="*/ 24 w 48"/>
                  <a:gd name="T13" fmla="*/ 182 h 182"/>
                  <a:gd name="T14" fmla="*/ 24 w 48"/>
                  <a:gd name="T15" fmla="*/ 182 h 182"/>
                  <a:gd name="T16" fmla="*/ 24 w 4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82">
                    <a:moveTo>
                      <a:pt x="24" y="182"/>
                    </a:moveTo>
                    <a:cubicBezTo>
                      <a:pt x="38" y="182"/>
                      <a:pt x="48" y="172"/>
                      <a:pt x="48" y="158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1"/>
                      <a:pt x="38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1" y="182"/>
                      <a:pt x="24" y="182"/>
                    </a:cubicBezTo>
                    <a:close/>
                    <a:moveTo>
                      <a:pt x="24" y="182"/>
                    </a:moveTo>
                    <a:cubicBezTo>
                      <a:pt x="24" y="182"/>
                      <a:pt x="24" y="182"/>
                      <a:pt x="24" y="18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Freeform 11">
                <a:extLst>
                  <a:ext uri="{FF2B5EF4-FFF2-40B4-BE49-F238E27FC236}">
                    <a16:creationId xmlns="" xmlns:a16="http://schemas.microsoft.com/office/drawing/2014/main" id="{22131C25-69B1-4F33-9B81-64B6AA7AEF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846986" y="4466902"/>
                <a:ext cx="222754" cy="309553"/>
              </a:xfrm>
              <a:custGeom>
                <a:avLst/>
                <a:gdLst>
                  <a:gd name="T0" fmla="*/ 74 w 122"/>
                  <a:gd name="T1" fmla="*/ 156 h 168"/>
                  <a:gd name="T2" fmla="*/ 94 w 122"/>
                  <a:gd name="T3" fmla="*/ 168 h 168"/>
                  <a:gd name="T4" fmla="*/ 106 w 122"/>
                  <a:gd name="T5" fmla="*/ 165 h 168"/>
                  <a:gd name="T6" fmla="*/ 115 w 122"/>
                  <a:gd name="T7" fmla="*/ 132 h 168"/>
                  <a:gd name="T8" fmla="*/ 48 w 122"/>
                  <a:gd name="T9" fmla="*/ 15 h 168"/>
                  <a:gd name="T10" fmla="*/ 15 w 122"/>
                  <a:gd name="T11" fmla="*/ 7 h 168"/>
                  <a:gd name="T12" fmla="*/ 6 w 122"/>
                  <a:gd name="T13" fmla="*/ 39 h 168"/>
                  <a:gd name="T14" fmla="*/ 74 w 122"/>
                  <a:gd name="T15" fmla="*/ 156 h 168"/>
                  <a:gd name="T16" fmla="*/ 74 w 122"/>
                  <a:gd name="T17" fmla="*/ 156 h 168"/>
                  <a:gd name="T18" fmla="*/ 74 w 122"/>
                  <a:gd name="T19" fmla="*/ 15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74" y="156"/>
                    </a:moveTo>
                    <a:cubicBezTo>
                      <a:pt x="78" y="164"/>
                      <a:pt x="86" y="168"/>
                      <a:pt x="94" y="168"/>
                    </a:cubicBezTo>
                    <a:cubicBezTo>
                      <a:pt x="98" y="168"/>
                      <a:pt x="103" y="167"/>
                      <a:pt x="106" y="165"/>
                    </a:cubicBezTo>
                    <a:cubicBezTo>
                      <a:pt x="118" y="158"/>
                      <a:pt x="122" y="143"/>
                      <a:pt x="115" y="132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1" y="4"/>
                      <a:pt x="27" y="0"/>
                      <a:pt x="15" y="7"/>
                    </a:cubicBezTo>
                    <a:cubicBezTo>
                      <a:pt x="4" y="13"/>
                      <a:pt x="0" y="28"/>
                      <a:pt x="6" y="39"/>
                    </a:cubicBezTo>
                    <a:lnTo>
                      <a:pt x="74" y="156"/>
                    </a:lnTo>
                    <a:close/>
                    <a:moveTo>
                      <a:pt x="74" y="156"/>
                    </a:moveTo>
                    <a:cubicBezTo>
                      <a:pt x="74" y="156"/>
                      <a:pt x="74" y="156"/>
                      <a:pt x="74" y="15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Freeform 12">
                <a:extLst>
                  <a:ext uri="{FF2B5EF4-FFF2-40B4-BE49-F238E27FC236}">
                    <a16:creationId xmlns="" xmlns:a16="http://schemas.microsoft.com/office/drawing/2014/main" id="{B4251EF7-E48A-46C8-BA9B-7BD812794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3224503"/>
                <a:ext cx="312692" cy="219617"/>
              </a:xfrm>
              <a:custGeom>
                <a:avLst/>
                <a:gdLst>
                  <a:gd name="T0" fmla="*/ 155 w 171"/>
                  <a:gd name="T1" fmla="*/ 74 h 119"/>
                  <a:gd name="T2" fmla="*/ 39 w 171"/>
                  <a:gd name="T3" fmla="*/ 7 h 119"/>
                  <a:gd name="T4" fmla="*/ 6 w 171"/>
                  <a:gd name="T5" fmla="*/ 15 h 119"/>
                  <a:gd name="T6" fmla="*/ 15 w 171"/>
                  <a:gd name="T7" fmla="*/ 48 h 119"/>
                  <a:gd name="T8" fmla="*/ 131 w 171"/>
                  <a:gd name="T9" fmla="*/ 115 h 119"/>
                  <a:gd name="T10" fmla="*/ 143 w 171"/>
                  <a:gd name="T11" fmla="*/ 119 h 119"/>
                  <a:gd name="T12" fmla="*/ 164 w 171"/>
                  <a:gd name="T13" fmla="*/ 107 h 119"/>
                  <a:gd name="T14" fmla="*/ 155 w 171"/>
                  <a:gd name="T15" fmla="*/ 74 h 119"/>
                  <a:gd name="T16" fmla="*/ 155 w 171"/>
                  <a:gd name="T17" fmla="*/ 74 h 119"/>
                  <a:gd name="T18" fmla="*/ 155 w 171"/>
                  <a:gd name="T19" fmla="*/ 7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55" y="74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7" y="0"/>
                      <a:pt x="13" y="4"/>
                      <a:pt x="6" y="15"/>
                    </a:cubicBezTo>
                    <a:cubicBezTo>
                      <a:pt x="0" y="27"/>
                      <a:pt x="3" y="42"/>
                      <a:pt x="15" y="48"/>
                    </a:cubicBezTo>
                    <a:cubicBezTo>
                      <a:pt x="131" y="115"/>
                      <a:pt x="131" y="115"/>
                      <a:pt x="131" y="115"/>
                    </a:cubicBezTo>
                    <a:cubicBezTo>
                      <a:pt x="135" y="118"/>
                      <a:pt x="139" y="119"/>
                      <a:pt x="143" y="119"/>
                    </a:cubicBezTo>
                    <a:cubicBezTo>
                      <a:pt x="152" y="119"/>
                      <a:pt x="160" y="114"/>
                      <a:pt x="164" y="107"/>
                    </a:cubicBezTo>
                    <a:cubicBezTo>
                      <a:pt x="171" y="95"/>
                      <a:pt x="167" y="80"/>
                      <a:pt x="155" y="74"/>
                    </a:cubicBezTo>
                    <a:close/>
                    <a:moveTo>
                      <a:pt x="155" y="74"/>
                    </a:moveTo>
                    <a:cubicBezTo>
                      <a:pt x="155" y="74"/>
                      <a:pt x="155" y="74"/>
                      <a:pt x="155" y="7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Freeform 13">
                <a:extLst>
                  <a:ext uri="{FF2B5EF4-FFF2-40B4-BE49-F238E27FC236}">
                    <a16:creationId xmlns="" xmlns:a16="http://schemas.microsoft.com/office/drawing/2014/main" id="{A2F2C16A-6D6D-409A-9C9E-65CB184D3F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4167808"/>
                <a:ext cx="312692" cy="217524"/>
              </a:xfrm>
              <a:custGeom>
                <a:avLst/>
                <a:gdLst>
                  <a:gd name="T0" fmla="*/ 15 w 171"/>
                  <a:gd name="T1" fmla="*/ 48 h 118"/>
                  <a:gd name="T2" fmla="*/ 132 w 171"/>
                  <a:gd name="T3" fmla="*/ 115 h 118"/>
                  <a:gd name="T4" fmla="*/ 144 w 171"/>
                  <a:gd name="T5" fmla="*/ 118 h 118"/>
                  <a:gd name="T6" fmla="*/ 165 w 171"/>
                  <a:gd name="T7" fmla="*/ 106 h 118"/>
                  <a:gd name="T8" fmla="*/ 156 w 171"/>
                  <a:gd name="T9" fmla="*/ 74 h 118"/>
                  <a:gd name="T10" fmla="*/ 39 w 171"/>
                  <a:gd name="T11" fmla="*/ 6 h 118"/>
                  <a:gd name="T12" fmla="*/ 7 w 171"/>
                  <a:gd name="T13" fmla="*/ 15 h 118"/>
                  <a:gd name="T14" fmla="*/ 15 w 171"/>
                  <a:gd name="T15" fmla="*/ 48 h 118"/>
                  <a:gd name="T16" fmla="*/ 15 w 171"/>
                  <a:gd name="T17" fmla="*/ 48 h 118"/>
                  <a:gd name="T18" fmla="*/ 15 w 171"/>
                  <a:gd name="T19" fmla="*/ 4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15" y="48"/>
                    </a:moveTo>
                    <a:cubicBezTo>
                      <a:pt x="132" y="115"/>
                      <a:pt x="132" y="115"/>
                      <a:pt x="132" y="115"/>
                    </a:cubicBezTo>
                    <a:cubicBezTo>
                      <a:pt x="136" y="117"/>
                      <a:pt x="140" y="118"/>
                      <a:pt x="144" y="118"/>
                    </a:cubicBezTo>
                    <a:cubicBezTo>
                      <a:pt x="152" y="118"/>
                      <a:pt x="160" y="114"/>
                      <a:pt x="165" y="106"/>
                    </a:cubicBezTo>
                    <a:cubicBezTo>
                      <a:pt x="171" y="95"/>
                      <a:pt x="167" y="80"/>
                      <a:pt x="156" y="74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28" y="0"/>
                      <a:pt x="13" y="4"/>
                      <a:pt x="7" y="15"/>
                    </a:cubicBezTo>
                    <a:cubicBezTo>
                      <a:pt x="0" y="27"/>
                      <a:pt x="4" y="41"/>
                      <a:pt x="15" y="48"/>
                    </a:cubicBezTo>
                    <a:close/>
                    <a:moveTo>
                      <a:pt x="15" y="48"/>
                    </a:moveTo>
                    <a:cubicBezTo>
                      <a:pt x="15" y="48"/>
                      <a:pt x="15" y="48"/>
                      <a:pt x="15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Freeform 14">
                <a:extLst>
                  <a:ext uri="{FF2B5EF4-FFF2-40B4-BE49-F238E27FC236}">
                    <a16:creationId xmlns="" xmlns:a16="http://schemas.microsoft.com/office/drawing/2014/main" id="{DE9D0EE0-16F0-4C3D-8B7B-C52E37EB02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389152" y="3758902"/>
                <a:ext cx="334653" cy="88893"/>
              </a:xfrm>
              <a:custGeom>
                <a:avLst/>
                <a:gdLst>
                  <a:gd name="T0" fmla="*/ 159 w 183"/>
                  <a:gd name="T1" fmla="*/ 0 h 48"/>
                  <a:gd name="T2" fmla="*/ 24 w 183"/>
                  <a:gd name="T3" fmla="*/ 0 h 48"/>
                  <a:gd name="T4" fmla="*/ 0 w 183"/>
                  <a:gd name="T5" fmla="*/ 24 h 48"/>
                  <a:gd name="T6" fmla="*/ 24 w 183"/>
                  <a:gd name="T7" fmla="*/ 48 h 48"/>
                  <a:gd name="T8" fmla="*/ 159 w 183"/>
                  <a:gd name="T9" fmla="*/ 48 h 48"/>
                  <a:gd name="T10" fmla="*/ 183 w 183"/>
                  <a:gd name="T11" fmla="*/ 24 h 48"/>
                  <a:gd name="T12" fmla="*/ 159 w 183"/>
                  <a:gd name="T13" fmla="*/ 0 h 48"/>
                  <a:gd name="T14" fmla="*/ 159 w 183"/>
                  <a:gd name="T15" fmla="*/ 0 h 48"/>
                  <a:gd name="T16" fmla="*/ 159 w 183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48">
                    <a:moveTo>
                      <a:pt x="159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9" y="48"/>
                      <a:pt x="159" y="48"/>
                      <a:pt x="159" y="48"/>
                    </a:cubicBezTo>
                    <a:cubicBezTo>
                      <a:pt x="172" y="48"/>
                      <a:pt x="183" y="38"/>
                      <a:pt x="183" y="24"/>
                    </a:cubicBezTo>
                    <a:cubicBezTo>
                      <a:pt x="183" y="11"/>
                      <a:pt x="172" y="0"/>
                      <a:pt x="159" y="0"/>
                    </a:cubicBezTo>
                    <a:close/>
                    <a:moveTo>
                      <a:pt x="159" y="0"/>
                    </a:moveTo>
                    <a:cubicBezTo>
                      <a:pt x="159" y="0"/>
                      <a:pt x="159" y="0"/>
                      <a:pt x="159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Freeform 15">
                <a:extLst>
                  <a:ext uri="{FF2B5EF4-FFF2-40B4-BE49-F238E27FC236}">
                    <a16:creationId xmlns="" xmlns:a16="http://schemas.microsoft.com/office/drawing/2014/main" id="{866B0852-9270-48AC-B823-579167A21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260073" y="3758902"/>
                <a:ext cx="332562" cy="88893"/>
              </a:xfrm>
              <a:custGeom>
                <a:avLst/>
                <a:gdLst>
                  <a:gd name="T0" fmla="*/ 182 w 182"/>
                  <a:gd name="T1" fmla="*/ 24 h 48"/>
                  <a:gd name="T2" fmla="*/ 158 w 182"/>
                  <a:gd name="T3" fmla="*/ 0 h 48"/>
                  <a:gd name="T4" fmla="*/ 24 w 182"/>
                  <a:gd name="T5" fmla="*/ 0 h 48"/>
                  <a:gd name="T6" fmla="*/ 0 w 182"/>
                  <a:gd name="T7" fmla="*/ 24 h 48"/>
                  <a:gd name="T8" fmla="*/ 24 w 182"/>
                  <a:gd name="T9" fmla="*/ 48 h 48"/>
                  <a:gd name="T10" fmla="*/ 158 w 182"/>
                  <a:gd name="T11" fmla="*/ 48 h 48"/>
                  <a:gd name="T12" fmla="*/ 182 w 182"/>
                  <a:gd name="T13" fmla="*/ 24 h 48"/>
                  <a:gd name="T14" fmla="*/ 182 w 182"/>
                  <a:gd name="T15" fmla="*/ 24 h 48"/>
                  <a:gd name="T16" fmla="*/ 182 w 182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48">
                    <a:moveTo>
                      <a:pt x="182" y="24"/>
                    </a:moveTo>
                    <a:cubicBezTo>
                      <a:pt x="182" y="11"/>
                      <a:pt x="172" y="0"/>
                      <a:pt x="15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72" y="48"/>
                      <a:pt x="182" y="38"/>
                      <a:pt x="182" y="24"/>
                    </a:cubicBezTo>
                    <a:close/>
                    <a:moveTo>
                      <a:pt x="182" y="24"/>
                    </a:moveTo>
                    <a:cubicBezTo>
                      <a:pt x="182" y="24"/>
                      <a:pt x="182" y="24"/>
                      <a:pt x="182" y="2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Freeform 16">
                <a:extLst>
                  <a:ext uri="{FF2B5EF4-FFF2-40B4-BE49-F238E27FC236}">
                    <a16:creationId xmlns="" xmlns:a16="http://schemas.microsoft.com/office/drawing/2014/main" id="{F7291838-E6C8-415E-A10A-6461E4679F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4167808"/>
                <a:ext cx="312692" cy="217524"/>
              </a:xfrm>
              <a:custGeom>
                <a:avLst/>
                <a:gdLst>
                  <a:gd name="T0" fmla="*/ 27 w 171"/>
                  <a:gd name="T1" fmla="*/ 118 h 118"/>
                  <a:gd name="T2" fmla="*/ 39 w 171"/>
                  <a:gd name="T3" fmla="*/ 115 h 118"/>
                  <a:gd name="T4" fmla="*/ 155 w 171"/>
                  <a:gd name="T5" fmla="*/ 48 h 118"/>
                  <a:gd name="T6" fmla="*/ 164 w 171"/>
                  <a:gd name="T7" fmla="*/ 15 h 118"/>
                  <a:gd name="T8" fmla="*/ 131 w 171"/>
                  <a:gd name="T9" fmla="*/ 6 h 118"/>
                  <a:gd name="T10" fmla="*/ 15 w 171"/>
                  <a:gd name="T11" fmla="*/ 74 h 118"/>
                  <a:gd name="T12" fmla="*/ 6 w 171"/>
                  <a:gd name="T13" fmla="*/ 106 h 118"/>
                  <a:gd name="T14" fmla="*/ 27 w 171"/>
                  <a:gd name="T15" fmla="*/ 118 h 118"/>
                  <a:gd name="T16" fmla="*/ 27 w 171"/>
                  <a:gd name="T17" fmla="*/ 118 h 118"/>
                  <a:gd name="T18" fmla="*/ 27 w 171"/>
                  <a:gd name="T1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27" y="118"/>
                    </a:moveTo>
                    <a:cubicBezTo>
                      <a:pt x="31" y="118"/>
                      <a:pt x="35" y="117"/>
                      <a:pt x="39" y="115"/>
                    </a:cubicBezTo>
                    <a:cubicBezTo>
                      <a:pt x="155" y="48"/>
                      <a:pt x="155" y="48"/>
                      <a:pt x="155" y="48"/>
                    </a:cubicBezTo>
                    <a:cubicBezTo>
                      <a:pt x="167" y="41"/>
                      <a:pt x="171" y="27"/>
                      <a:pt x="164" y="15"/>
                    </a:cubicBezTo>
                    <a:cubicBezTo>
                      <a:pt x="157" y="4"/>
                      <a:pt x="143" y="0"/>
                      <a:pt x="131" y="6"/>
                    </a:cubicBezTo>
                    <a:cubicBezTo>
                      <a:pt x="15" y="74"/>
                      <a:pt x="15" y="74"/>
                      <a:pt x="15" y="74"/>
                    </a:cubicBezTo>
                    <a:cubicBezTo>
                      <a:pt x="3" y="80"/>
                      <a:pt x="0" y="95"/>
                      <a:pt x="6" y="106"/>
                    </a:cubicBezTo>
                    <a:cubicBezTo>
                      <a:pt x="11" y="114"/>
                      <a:pt x="19" y="118"/>
                      <a:pt x="27" y="118"/>
                    </a:cubicBezTo>
                    <a:close/>
                    <a:moveTo>
                      <a:pt x="27" y="118"/>
                    </a:moveTo>
                    <a:cubicBezTo>
                      <a:pt x="27" y="118"/>
                      <a:pt x="27" y="118"/>
                      <a:pt x="27" y="11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 17">
                <a:extLst>
                  <a:ext uri="{FF2B5EF4-FFF2-40B4-BE49-F238E27FC236}">
                    <a16:creationId xmlns="" xmlns:a16="http://schemas.microsoft.com/office/drawing/2014/main" id="{6919034B-0329-4750-B29F-F3CDAB05EC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3224503"/>
                <a:ext cx="312692" cy="219617"/>
              </a:xfrm>
              <a:custGeom>
                <a:avLst/>
                <a:gdLst>
                  <a:gd name="T0" fmla="*/ 132 w 171"/>
                  <a:gd name="T1" fmla="*/ 7 h 119"/>
                  <a:gd name="T2" fmla="*/ 15 w 171"/>
                  <a:gd name="T3" fmla="*/ 74 h 119"/>
                  <a:gd name="T4" fmla="*/ 7 w 171"/>
                  <a:gd name="T5" fmla="*/ 107 h 119"/>
                  <a:gd name="T6" fmla="*/ 28 w 171"/>
                  <a:gd name="T7" fmla="*/ 119 h 119"/>
                  <a:gd name="T8" fmla="*/ 39 w 171"/>
                  <a:gd name="T9" fmla="*/ 115 h 119"/>
                  <a:gd name="T10" fmla="*/ 156 w 171"/>
                  <a:gd name="T11" fmla="*/ 48 h 119"/>
                  <a:gd name="T12" fmla="*/ 165 w 171"/>
                  <a:gd name="T13" fmla="*/ 15 h 119"/>
                  <a:gd name="T14" fmla="*/ 132 w 171"/>
                  <a:gd name="T15" fmla="*/ 7 h 119"/>
                  <a:gd name="T16" fmla="*/ 132 w 171"/>
                  <a:gd name="T17" fmla="*/ 7 h 119"/>
                  <a:gd name="T18" fmla="*/ 132 w 171"/>
                  <a:gd name="T19" fmla="*/ 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32" y="7"/>
                    </a:moveTo>
                    <a:cubicBezTo>
                      <a:pt x="15" y="74"/>
                      <a:pt x="15" y="74"/>
                      <a:pt x="15" y="74"/>
                    </a:cubicBezTo>
                    <a:cubicBezTo>
                      <a:pt x="4" y="80"/>
                      <a:pt x="0" y="95"/>
                      <a:pt x="7" y="107"/>
                    </a:cubicBezTo>
                    <a:cubicBezTo>
                      <a:pt x="11" y="114"/>
                      <a:pt x="19" y="119"/>
                      <a:pt x="28" y="119"/>
                    </a:cubicBezTo>
                    <a:cubicBezTo>
                      <a:pt x="32" y="119"/>
                      <a:pt x="36" y="118"/>
                      <a:pt x="39" y="115"/>
                    </a:cubicBezTo>
                    <a:cubicBezTo>
                      <a:pt x="156" y="48"/>
                      <a:pt x="156" y="48"/>
                      <a:pt x="156" y="48"/>
                    </a:cubicBezTo>
                    <a:cubicBezTo>
                      <a:pt x="167" y="42"/>
                      <a:pt x="171" y="27"/>
                      <a:pt x="165" y="15"/>
                    </a:cubicBezTo>
                    <a:cubicBezTo>
                      <a:pt x="158" y="4"/>
                      <a:pt x="143" y="0"/>
                      <a:pt x="132" y="7"/>
                    </a:cubicBezTo>
                    <a:close/>
                    <a:moveTo>
                      <a:pt x="132" y="7"/>
                    </a:moveTo>
                    <a:cubicBezTo>
                      <a:pt x="132" y="7"/>
                      <a:pt x="132" y="7"/>
                      <a:pt x="132" y="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18">
                <a:extLst>
                  <a:ext uri="{FF2B5EF4-FFF2-40B4-BE49-F238E27FC236}">
                    <a16:creationId xmlns="" xmlns:a16="http://schemas.microsoft.com/office/drawing/2014/main" id="{B83DC41F-2223-45D9-882F-0C6801E7AB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12047" y="4466902"/>
                <a:ext cx="222754" cy="309553"/>
              </a:xfrm>
              <a:custGeom>
                <a:avLst/>
                <a:gdLst>
                  <a:gd name="T0" fmla="*/ 15 w 122"/>
                  <a:gd name="T1" fmla="*/ 165 h 168"/>
                  <a:gd name="T2" fmla="*/ 27 w 122"/>
                  <a:gd name="T3" fmla="*/ 168 h 168"/>
                  <a:gd name="T4" fmla="*/ 48 w 122"/>
                  <a:gd name="T5" fmla="*/ 156 h 168"/>
                  <a:gd name="T6" fmla="*/ 115 w 122"/>
                  <a:gd name="T7" fmla="*/ 39 h 168"/>
                  <a:gd name="T8" fmla="*/ 107 w 122"/>
                  <a:gd name="T9" fmla="*/ 7 h 168"/>
                  <a:gd name="T10" fmla="*/ 74 w 122"/>
                  <a:gd name="T11" fmla="*/ 15 h 168"/>
                  <a:gd name="T12" fmla="*/ 7 w 122"/>
                  <a:gd name="T13" fmla="*/ 132 h 168"/>
                  <a:gd name="T14" fmla="*/ 15 w 122"/>
                  <a:gd name="T15" fmla="*/ 165 h 168"/>
                  <a:gd name="T16" fmla="*/ 15 w 122"/>
                  <a:gd name="T17" fmla="*/ 165 h 168"/>
                  <a:gd name="T18" fmla="*/ 15 w 122"/>
                  <a:gd name="T19" fmla="*/ 16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5" y="165"/>
                    </a:moveTo>
                    <a:cubicBezTo>
                      <a:pt x="19" y="167"/>
                      <a:pt x="23" y="168"/>
                      <a:pt x="27" y="168"/>
                    </a:cubicBezTo>
                    <a:cubicBezTo>
                      <a:pt x="36" y="168"/>
                      <a:pt x="44" y="164"/>
                      <a:pt x="48" y="156"/>
                    </a:cubicBezTo>
                    <a:cubicBezTo>
                      <a:pt x="115" y="39"/>
                      <a:pt x="115" y="39"/>
                      <a:pt x="115" y="39"/>
                    </a:cubicBezTo>
                    <a:cubicBezTo>
                      <a:pt x="122" y="28"/>
                      <a:pt x="118" y="13"/>
                      <a:pt x="107" y="7"/>
                    </a:cubicBezTo>
                    <a:cubicBezTo>
                      <a:pt x="95" y="0"/>
                      <a:pt x="80" y="4"/>
                      <a:pt x="74" y="15"/>
                    </a:cubicBezTo>
                    <a:cubicBezTo>
                      <a:pt x="7" y="132"/>
                      <a:pt x="7" y="132"/>
                      <a:pt x="7" y="132"/>
                    </a:cubicBezTo>
                    <a:cubicBezTo>
                      <a:pt x="0" y="143"/>
                      <a:pt x="4" y="158"/>
                      <a:pt x="15" y="165"/>
                    </a:cubicBezTo>
                    <a:close/>
                    <a:moveTo>
                      <a:pt x="15" y="165"/>
                    </a:moveTo>
                    <a:cubicBezTo>
                      <a:pt x="15" y="165"/>
                      <a:pt x="15" y="165"/>
                      <a:pt x="15" y="16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5AEA136A-6C49-4FF1-811B-2F732C9DC3F6}"/>
              </a:ext>
            </a:extLst>
          </p:cNvPr>
          <p:cNvGrpSpPr/>
          <p:nvPr/>
        </p:nvGrpSpPr>
        <p:grpSpPr>
          <a:xfrm>
            <a:off x="0" y="4167837"/>
            <a:ext cx="2205515" cy="2690163"/>
            <a:chOff x="3389152" y="2224726"/>
            <a:chExt cx="2203483" cy="2687684"/>
          </a:xfrm>
          <a:solidFill>
            <a:schemeClr val="accent5"/>
          </a:solidFill>
        </p:grpSpPr>
        <p:sp>
          <p:nvSpPr>
            <p:cNvPr id="62" name="Freeform 5">
              <a:extLst>
                <a:ext uri="{FF2B5EF4-FFF2-40B4-BE49-F238E27FC236}">
                  <a16:creationId xmlns="" xmlns:a16="http://schemas.microsoft.com/office/drawing/2014/main" id="{41CC32BE-F1C3-42AC-8768-62672BDA21AC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6">
              <a:extLst>
                <a:ext uri="{FF2B5EF4-FFF2-40B4-BE49-F238E27FC236}">
                  <a16:creationId xmlns="" xmlns:a16="http://schemas.microsoft.com/office/drawing/2014/main" id="{1D931A62-D615-44D0-A471-6EC2EAC17DF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7">
              <a:extLst>
                <a:ext uri="{FF2B5EF4-FFF2-40B4-BE49-F238E27FC236}">
                  <a16:creationId xmlns="" xmlns:a16="http://schemas.microsoft.com/office/drawing/2014/main" id="{80A455DA-1E6A-4E0C-B35B-3E6F83EE044C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 8">
              <a:extLst>
                <a:ext uri="{FF2B5EF4-FFF2-40B4-BE49-F238E27FC236}">
                  <a16:creationId xmlns="" xmlns:a16="http://schemas.microsoft.com/office/drawing/2014/main" id="{0BC22CD1-344C-4FD8-BCF2-B23C367B516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 9">
              <a:extLst>
                <a:ext uri="{FF2B5EF4-FFF2-40B4-BE49-F238E27FC236}">
                  <a16:creationId xmlns="" xmlns:a16="http://schemas.microsoft.com/office/drawing/2014/main" id="{BEB57081-5781-497C-83C3-A6446796985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10">
              <a:extLst>
                <a:ext uri="{FF2B5EF4-FFF2-40B4-BE49-F238E27FC236}">
                  <a16:creationId xmlns="" xmlns:a16="http://schemas.microsoft.com/office/drawing/2014/main" id="{CA5EDD6C-8666-4A84-A23B-6AA52A14C273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11">
              <a:extLst>
                <a:ext uri="{FF2B5EF4-FFF2-40B4-BE49-F238E27FC236}">
                  <a16:creationId xmlns="" xmlns:a16="http://schemas.microsoft.com/office/drawing/2014/main" id="{75A6EEC6-90D0-44C0-986C-C70061D75F2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 12">
              <a:extLst>
                <a:ext uri="{FF2B5EF4-FFF2-40B4-BE49-F238E27FC236}">
                  <a16:creationId xmlns="" xmlns:a16="http://schemas.microsoft.com/office/drawing/2014/main" id="{6269BD08-915A-427A-99AA-8195AE5715A1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13">
              <a:extLst>
                <a:ext uri="{FF2B5EF4-FFF2-40B4-BE49-F238E27FC236}">
                  <a16:creationId xmlns="" xmlns:a16="http://schemas.microsoft.com/office/drawing/2014/main" id="{56BC685C-F837-4E7D-B3DA-5635BBD99869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 14">
              <a:extLst>
                <a:ext uri="{FF2B5EF4-FFF2-40B4-BE49-F238E27FC236}">
                  <a16:creationId xmlns="" xmlns:a16="http://schemas.microsoft.com/office/drawing/2014/main" id="{C87AE0BE-E3F1-4577-B160-F7DFBBD1CCB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15">
              <a:extLst>
                <a:ext uri="{FF2B5EF4-FFF2-40B4-BE49-F238E27FC236}">
                  <a16:creationId xmlns="" xmlns:a16="http://schemas.microsoft.com/office/drawing/2014/main" id="{48250505-1C7A-41E3-B14F-E01FE292D5C3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 16">
              <a:extLst>
                <a:ext uri="{FF2B5EF4-FFF2-40B4-BE49-F238E27FC236}">
                  <a16:creationId xmlns="" xmlns:a16="http://schemas.microsoft.com/office/drawing/2014/main" id="{DAC2D1AA-0391-4F82-BCBC-9946D79DBF99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 17">
              <a:extLst>
                <a:ext uri="{FF2B5EF4-FFF2-40B4-BE49-F238E27FC236}">
                  <a16:creationId xmlns="" xmlns:a16="http://schemas.microsoft.com/office/drawing/2014/main" id="{52778DBA-3BCC-4C60-8F46-C434AEA3842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 18">
              <a:extLst>
                <a:ext uri="{FF2B5EF4-FFF2-40B4-BE49-F238E27FC236}">
                  <a16:creationId xmlns="" xmlns:a16="http://schemas.microsoft.com/office/drawing/2014/main" id="{4CF9AD22-BC44-4B6C-9439-3E3014F966A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6" name="Oval 75">
            <a:extLst>
              <a:ext uri="{FF2B5EF4-FFF2-40B4-BE49-F238E27FC236}">
                <a16:creationId xmlns="" xmlns:a16="http://schemas.microsoft.com/office/drawing/2014/main" id="{FCDD30D9-7918-42F1-A968-4EA0646A5F1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</p:spTree>
    <p:extLst>
      <p:ext uri="{BB962C8B-B14F-4D97-AF65-F5344CB8AC3E}">
        <p14:creationId xmlns="" xmlns:p14="http://schemas.microsoft.com/office/powerpoint/2010/main" val="140389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="" xmlns:a16="http://schemas.microsoft.com/office/drawing/2014/main" id="{AF6FEC55-A32C-4307-B2C6-EA092009C662}"/>
              </a:ext>
            </a:extLst>
          </p:cNvPr>
          <p:cNvSpPr/>
          <p:nvPr/>
        </p:nvSpPr>
        <p:spPr>
          <a:xfrm rot="17152435">
            <a:off x="6079312" y="-1031167"/>
            <a:ext cx="504725" cy="12264473"/>
          </a:xfrm>
          <a:custGeom>
            <a:avLst/>
            <a:gdLst>
              <a:gd name="connsiteX0" fmla="*/ 0 w 497149"/>
              <a:gd name="connsiteY0" fmla="*/ 12711530 h 12711530"/>
              <a:gd name="connsiteX1" fmla="*/ 248575 w 497149"/>
              <a:gd name="connsiteY1" fmla="*/ 0 h 12711530"/>
              <a:gd name="connsiteX2" fmla="*/ 497149 w 497149"/>
              <a:gd name="connsiteY2" fmla="*/ 12711530 h 12711530"/>
              <a:gd name="connsiteX3" fmla="*/ 0 w 497149"/>
              <a:gd name="connsiteY3" fmla="*/ 12711530 h 12711530"/>
              <a:gd name="connsiteX0" fmla="*/ 0 w 511346"/>
              <a:gd name="connsiteY0" fmla="*/ 12904160 h 12904160"/>
              <a:gd name="connsiteX1" fmla="*/ 262772 w 511346"/>
              <a:gd name="connsiteY1" fmla="*/ 0 h 12904160"/>
              <a:gd name="connsiteX2" fmla="*/ 511346 w 511346"/>
              <a:gd name="connsiteY2" fmla="*/ 12711530 h 12904160"/>
              <a:gd name="connsiteX3" fmla="*/ 0 w 511346"/>
              <a:gd name="connsiteY3" fmla="*/ 12904160 h 12904160"/>
              <a:gd name="connsiteX0" fmla="*/ 0 w 511346"/>
              <a:gd name="connsiteY0" fmla="*/ 12904160 h 12904160"/>
              <a:gd name="connsiteX1" fmla="*/ 19994 w 511346"/>
              <a:gd name="connsiteY1" fmla="*/ 12210210 h 12904160"/>
              <a:gd name="connsiteX2" fmla="*/ 262772 w 511346"/>
              <a:gd name="connsiteY2" fmla="*/ 0 h 12904160"/>
              <a:gd name="connsiteX3" fmla="*/ 511346 w 511346"/>
              <a:gd name="connsiteY3" fmla="*/ 12711530 h 12904160"/>
              <a:gd name="connsiteX4" fmla="*/ 0 w 511346"/>
              <a:gd name="connsiteY4" fmla="*/ 12904160 h 12904160"/>
              <a:gd name="connsiteX0" fmla="*/ 218817 w 491352"/>
              <a:gd name="connsiteY0" fmla="*/ 12808673 h 12808673"/>
              <a:gd name="connsiteX1" fmla="*/ 0 w 491352"/>
              <a:gd name="connsiteY1" fmla="*/ 12210210 h 12808673"/>
              <a:gd name="connsiteX2" fmla="*/ 242778 w 491352"/>
              <a:gd name="connsiteY2" fmla="*/ 0 h 12808673"/>
              <a:gd name="connsiteX3" fmla="*/ 491352 w 491352"/>
              <a:gd name="connsiteY3" fmla="*/ 12711530 h 12808673"/>
              <a:gd name="connsiteX4" fmla="*/ 218817 w 491352"/>
              <a:gd name="connsiteY4" fmla="*/ 12808673 h 12808673"/>
              <a:gd name="connsiteX0" fmla="*/ 227598 w 491352"/>
              <a:gd name="connsiteY0" fmla="*/ 12813794 h 12813794"/>
              <a:gd name="connsiteX1" fmla="*/ 0 w 491352"/>
              <a:gd name="connsiteY1" fmla="*/ 12210210 h 12813794"/>
              <a:gd name="connsiteX2" fmla="*/ 242778 w 491352"/>
              <a:gd name="connsiteY2" fmla="*/ 0 h 12813794"/>
              <a:gd name="connsiteX3" fmla="*/ 491352 w 491352"/>
              <a:gd name="connsiteY3" fmla="*/ 12711530 h 12813794"/>
              <a:gd name="connsiteX4" fmla="*/ 227598 w 491352"/>
              <a:gd name="connsiteY4" fmla="*/ 12813794 h 12813794"/>
              <a:gd name="connsiteX0" fmla="*/ 227598 w 500615"/>
              <a:gd name="connsiteY0" fmla="*/ 12813794 h 12813794"/>
              <a:gd name="connsiteX1" fmla="*/ 0 w 500615"/>
              <a:gd name="connsiteY1" fmla="*/ 12210210 h 12813794"/>
              <a:gd name="connsiteX2" fmla="*/ 242778 w 500615"/>
              <a:gd name="connsiteY2" fmla="*/ 0 h 12813794"/>
              <a:gd name="connsiteX3" fmla="*/ 500615 w 500615"/>
              <a:gd name="connsiteY3" fmla="*/ 12745676 h 12813794"/>
              <a:gd name="connsiteX4" fmla="*/ 227598 w 500615"/>
              <a:gd name="connsiteY4" fmla="*/ 12813794 h 12813794"/>
              <a:gd name="connsiteX0" fmla="*/ 163606 w 500615"/>
              <a:gd name="connsiteY0" fmla="*/ 12837482 h 12837482"/>
              <a:gd name="connsiteX1" fmla="*/ 0 w 500615"/>
              <a:gd name="connsiteY1" fmla="*/ 12210210 h 12837482"/>
              <a:gd name="connsiteX2" fmla="*/ 242778 w 500615"/>
              <a:gd name="connsiteY2" fmla="*/ 0 h 12837482"/>
              <a:gd name="connsiteX3" fmla="*/ 500615 w 500615"/>
              <a:gd name="connsiteY3" fmla="*/ 12745676 h 12837482"/>
              <a:gd name="connsiteX4" fmla="*/ 163606 w 500615"/>
              <a:gd name="connsiteY4" fmla="*/ 12837482 h 12837482"/>
              <a:gd name="connsiteX0" fmla="*/ 167716 w 504725"/>
              <a:gd name="connsiteY0" fmla="*/ 12837482 h 12837482"/>
              <a:gd name="connsiteX1" fmla="*/ 0 w 504725"/>
              <a:gd name="connsiteY1" fmla="*/ 12243730 h 12837482"/>
              <a:gd name="connsiteX2" fmla="*/ 246888 w 504725"/>
              <a:gd name="connsiteY2" fmla="*/ 0 h 12837482"/>
              <a:gd name="connsiteX3" fmla="*/ 504725 w 504725"/>
              <a:gd name="connsiteY3" fmla="*/ 12745676 h 12837482"/>
              <a:gd name="connsiteX4" fmla="*/ 167716 w 504725"/>
              <a:gd name="connsiteY4" fmla="*/ 12837482 h 12837482"/>
              <a:gd name="connsiteX0" fmla="*/ 236011 w 504725"/>
              <a:gd name="connsiteY0" fmla="*/ 12618751 h 12745676"/>
              <a:gd name="connsiteX1" fmla="*/ 0 w 504725"/>
              <a:gd name="connsiteY1" fmla="*/ 12243730 h 12745676"/>
              <a:gd name="connsiteX2" fmla="*/ 246888 w 504725"/>
              <a:gd name="connsiteY2" fmla="*/ 0 h 12745676"/>
              <a:gd name="connsiteX3" fmla="*/ 504725 w 504725"/>
              <a:gd name="connsiteY3" fmla="*/ 12745676 h 12745676"/>
              <a:gd name="connsiteX4" fmla="*/ 236011 w 504725"/>
              <a:gd name="connsiteY4" fmla="*/ 12618751 h 12745676"/>
              <a:gd name="connsiteX0" fmla="*/ 167715 w 504725"/>
              <a:gd name="connsiteY0" fmla="*/ 12837484 h 12837484"/>
              <a:gd name="connsiteX1" fmla="*/ 0 w 504725"/>
              <a:gd name="connsiteY1" fmla="*/ 12243730 h 12837484"/>
              <a:gd name="connsiteX2" fmla="*/ 246888 w 504725"/>
              <a:gd name="connsiteY2" fmla="*/ 0 h 12837484"/>
              <a:gd name="connsiteX3" fmla="*/ 504725 w 504725"/>
              <a:gd name="connsiteY3" fmla="*/ 12745676 h 12837484"/>
              <a:gd name="connsiteX4" fmla="*/ 167715 w 504725"/>
              <a:gd name="connsiteY4" fmla="*/ 12837484 h 12837484"/>
              <a:gd name="connsiteX0" fmla="*/ 168274 w 504725"/>
              <a:gd name="connsiteY0" fmla="*/ 12855771 h 12855771"/>
              <a:gd name="connsiteX1" fmla="*/ 0 w 504725"/>
              <a:gd name="connsiteY1" fmla="*/ 12243730 h 12855771"/>
              <a:gd name="connsiteX2" fmla="*/ 246888 w 504725"/>
              <a:gd name="connsiteY2" fmla="*/ 0 h 12855771"/>
              <a:gd name="connsiteX3" fmla="*/ 504725 w 504725"/>
              <a:gd name="connsiteY3" fmla="*/ 12745676 h 12855771"/>
              <a:gd name="connsiteX4" fmla="*/ 168274 w 504725"/>
              <a:gd name="connsiteY4" fmla="*/ 12855771 h 1285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725" h="12855771">
                <a:moveTo>
                  <a:pt x="168274" y="12855771"/>
                </a:moveTo>
                <a:lnTo>
                  <a:pt x="0" y="12243730"/>
                </a:lnTo>
                <a:lnTo>
                  <a:pt x="246888" y="0"/>
                </a:lnTo>
                <a:lnTo>
                  <a:pt x="504725" y="12745676"/>
                </a:lnTo>
                <a:lnTo>
                  <a:pt x="168274" y="128557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8814463A-D35A-4BA9-8052-DA1586A65673}"/>
              </a:ext>
            </a:extLst>
          </p:cNvPr>
          <p:cNvSpPr/>
          <p:nvPr/>
        </p:nvSpPr>
        <p:spPr>
          <a:xfrm>
            <a:off x="9783029" y="5848541"/>
            <a:ext cx="1445002" cy="76962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F15828BE-763B-4BFF-9C60-C8FDE527AE24}"/>
              </a:ext>
            </a:extLst>
          </p:cNvPr>
          <p:cNvSpPr/>
          <p:nvPr/>
        </p:nvSpPr>
        <p:spPr>
          <a:xfrm>
            <a:off x="7666666" y="5306838"/>
            <a:ext cx="1254246" cy="668022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14CEA324-95AF-4D2B-8827-80C73810DE8F}"/>
              </a:ext>
            </a:extLst>
          </p:cNvPr>
          <p:cNvSpPr/>
          <p:nvPr/>
        </p:nvSpPr>
        <p:spPr>
          <a:xfrm>
            <a:off x="5636124" y="4817573"/>
            <a:ext cx="1055521" cy="562179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9DF16853-BF82-4076-84A9-584936A1B8B1}"/>
              </a:ext>
            </a:extLst>
          </p:cNvPr>
          <p:cNvSpPr/>
          <p:nvPr/>
        </p:nvSpPr>
        <p:spPr>
          <a:xfrm>
            <a:off x="3538350" y="4172676"/>
            <a:ext cx="852320" cy="453952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B644C2AA-5B91-4DE2-98C4-BF210CEBCFE8}"/>
              </a:ext>
            </a:extLst>
          </p:cNvPr>
          <p:cNvSpPr/>
          <p:nvPr/>
        </p:nvSpPr>
        <p:spPr>
          <a:xfrm>
            <a:off x="1449617" y="3586353"/>
            <a:ext cx="692682" cy="36892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8ED6800A-FD7A-47F2-83B9-4268725530FF}"/>
              </a:ext>
            </a:extLst>
          </p:cNvPr>
          <p:cNvSpPr/>
          <p:nvPr/>
        </p:nvSpPr>
        <p:spPr>
          <a:xfrm>
            <a:off x="10403314" y="4990368"/>
            <a:ext cx="175088" cy="124746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="" xmlns:a16="http://schemas.microsoft.com/office/drawing/2014/main" id="{69636F4D-31BE-4436-B1D8-96A0BA208778}"/>
              </a:ext>
            </a:extLst>
          </p:cNvPr>
          <p:cNvSpPr/>
          <p:nvPr/>
        </p:nvSpPr>
        <p:spPr>
          <a:xfrm>
            <a:off x="8234809" y="4345826"/>
            <a:ext cx="137077" cy="1311954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5F56A5E0-BE8C-4B40-B64F-28D4253240EF}"/>
              </a:ext>
            </a:extLst>
          </p:cNvPr>
          <p:cNvSpPr/>
          <p:nvPr/>
        </p:nvSpPr>
        <p:spPr>
          <a:xfrm>
            <a:off x="6094199" y="3684729"/>
            <a:ext cx="110067" cy="14389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="" xmlns:a16="http://schemas.microsoft.com/office/drawing/2014/main" id="{A95CB270-A74B-49E6-9E80-F18C23F3D8D1}"/>
              </a:ext>
            </a:extLst>
          </p:cNvPr>
          <p:cNvSpPr/>
          <p:nvPr/>
        </p:nvSpPr>
        <p:spPr>
          <a:xfrm>
            <a:off x="3890045" y="3147345"/>
            <a:ext cx="110067" cy="127249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="" xmlns:a16="http://schemas.microsoft.com/office/drawing/2014/main" id="{55232225-9D6C-43FA-ACB3-DC0C704C8BAA}"/>
              </a:ext>
            </a:extLst>
          </p:cNvPr>
          <p:cNvSpPr/>
          <p:nvPr/>
        </p:nvSpPr>
        <p:spPr>
          <a:xfrm>
            <a:off x="1731259" y="2697193"/>
            <a:ext cx="110067" cy="109501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60F60EF9-D04B-4D45-B6CC-6230FB64F054}"/>
              </a:ext>
            </a:extLst>
          </p:cNvPr>
          <p:cNvSpPr/>
          <p:nvPr/>
        </p:nvSpPr>
        <p:spPr>
          <a:xfrm>
            <a:off x="919901" y="1212041"/>
            <a:ext cx="1765991" cy="889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889C478-A7A0-480D-8E59-57DC711DA591}"/>
              </a:ext>
            </a:extLst>
          </p:cNvPr>
          <p:cNvSpPr txBox="1"/>
          <p:nvPr/>
        </p:nvSpPr>
        <p:spPr>
          <a:xfrm>
            <a:off x="834375" y="1375861"/>
            <a:ext cx="193109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 is simply dummy text of the printing and typesetting industry.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58199A3-8787-4B04-ABE2-7377D8EB0E1C}"/>
              </a:ext>
            </a:extLst>
          </p:cNvPr>
          <p:cNvSpPr txBox="1"/>
          <p:nvPr/>
        </p:nvSpPr>
        <p:spPr>
          <a:xfrm>
            <a:off x="834375" y="297543"/>
            <a:ext cx="18515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2007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CA7E7BDC-0FE8-4FBC-BFB2-886DA2ECCD16}"/>
              </a:ext>
            </a:extLst>
          </p:cNvPr>
          <p:cNvSpPr/>
          <p:nvPr/>
        </p:nvSpPr>
        <p:spPr>
          <a:xfrm>
            <a:off x="919901" y="2675080"/>
            <a:ext cx="1765991" cy="889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79D279D1-58E0-4FA5-AC78-9B45B7956430}"/>
              </a:ext>
            </a:extLst>
          </p:cNvPr>
          <p:cNvSpPr/>
          <p:nvPr/>
        </p:nvSpPr>
        <p:spPr>
          <a:xfrm>
            <a:off x="9610836" y="3516855"/>
            <a:ext cx="1765991" cy="889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6DEF1CD-CFFB-4BA4-A688-0ECE97AF0906}"/>
              </a:ext>
            </a:extLst>
          </p:cNvPr>
          <p:cNvSpPr txBox="1"/>
          <p:nvPr/>
        </p:nvSpPr>
        <p:spPr>
          <a:xfrm>
            <a:off x="9525310" y="3680675"/>
            <a:ext cx="193109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 is simply dummy text of the printing and typesetting industry.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D6CEA0D-4A05-4954-907C-EA61B06BB0BC}"/>
              </a:ext>
            </a:extLst>
          </p:cNvPr>
          <p:cNvSpPr txBox="1"/>
          <p:nvPr/>
        </p:nvSpPr>
        <p:spPr>
          <a:xfrm>
            <a:off x="9525310" y="2578242"/>
            <a:ext cx="18515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2025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C1361391-0CBD-4CF8-834E-3B0A825D1CFF}"/>
              </a:ext>
            </a:extLst>
          </p:cNvPr>
          <p:cNvSpPr/>
          <p:nvPr/>
        </p:nvSpPr>
        <p:spPr>
          <a:xfrm>
            <a:off x="9610836" y="4979894"/>
            <a:ext cx="1765991" cy="889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2A5041F9-6CEF-4A5E-A6DF-7C5CD0ED4263}"/>
              </a:ext>
            </a:extLst>
          </p:cNvPr>
          <p:cNvSpPr/>
          <p:nvPr/>
        </p:nvSpPr>
        <p:spPr>
          <a:xfrm>
            <a:off x="7410672" y="2847630"/>
            <a:ext cx="1765991" cy="889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8E9B94E-4850-4659-8E27-3BC2FFAE24DD}"/>
              </a:ext>
            </a:extLst>
          </p:cNvPr>
          <p:cNvSpPr txBox="1"/>
          <p:nvPr/>
        </p:nvSpPr>
        <p:spPr>
          <a:xfrm>
            <a:off x="7325146" y="3011450"/>
            <a:ext cx="193109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 is simply dummy text of the printing and typesetting industry.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C1017F37-573F-44BB-B218-FB07C10B4665}"/>
              </a:ext>
            </a:extLst>
          </p:cNvPr>
          <p:cNvSpPr txBox="1"/>
          <p:nvPr/>
        </p:nvSpPr>
        <p:spPr>
          <a:xfrm>
            <a:off x="7325146" y="1909017"/>
            <a:ext cx="18515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2020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4A26F89D-F038-4EB2-9378-A7A45A572EFB}"/>
              </a:ext>
            </a:extLst>
          </p:cNvPr>
          <p:cNvSpPr/>
          <p:nvPr/>
        </p:nvSpPr>
        <p:spPr>
          <a:xfrm>
            <a:off x="7410672" y="4310669"/>
            <a:ext cx="1765991" cy="889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B50EBAE6-1DF9-485B-9020-DF3BD1609834}"/>
              </a:ext>
            </a:extLst>
          </p:cNvPr>
          <p:cNvSpPr/>
          <p:nvPr/>
        </p:nvSpPr>
        <p:spPr>
          <a:xfrm>
            <a:off x="5258493" y="2218795"/>
            <a:ext cx="1765991" cy="88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C15F3967-E1CA-490D-B08C-D7A05E120741}"/>
              </a:ext>
            </a:extLst>
          </p:cNvPr>
          <p:cNvSpPr txBox="1"/>
          <p:nvPr/>
        </p:nvSpPr>
        <p:spPr>
          <a:xfrm>
            <a:off x="5172967" y="2382615"/>
            <a:ext cx="193109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 is simply dummy text of the printing and typesetting industry.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A4B4E00-D72B-45DB-9FC0-C14F8E586B3B}"/>
              </a:ext>
            </a:extLst>
          </p:cNvPr>
          <p:cNvSpPr txBox="1"/>
          <p:nvPr/>
        </p:nvSpPr>
        <p:spPr>
          <a:xfrm>
            <a:off x="5172967" y="1280182"/>
            <a:ext cx="18515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2015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52FBA1A1-12B0-44EF-9821-ECC6AC55077A}"/>
              </a:ext>
            </a:extLst>
          </p:cNvPr>
          <p:cNvSpPr/>
          <p:nvPr/>
        </p:nvSpPr>
        <p:spPr>
          <a:xfrm>
            <a:off x="5258493" y="3681834"/>
            <a:ext cx="1765991" cy="88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F11112B9-4A31-4347-8469-FDF9915458A3}"/>
              </a:ext>
            </a:extLst>
          </p:cNvPr>
          <p:cNvSpPr/>
          <p:nvPr/>
        </p:nvSpPr>
        <p:spPr>
          <a:xfrm>
            <a:off x="3058227" y="1684306"/>
            <a:ext cx="1765991" cy="889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FAC8765F-89B7-4019-8534-50B61C6CD2E1}"/>
              </a:ext>
            </a:extLst>
          </p:cNvPr>
          <p:cNvSpPr txBox="1"/>
          <p:nvPr/>
        </p:nvSpPr>
        <p:spPr>
          <a:xfrm>
            <a:off x="2972701" y="1848126"/>
            <a:ext cx="193109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 is simply dummy text of the printing and typesetting industry.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5963C418-3F6F-449B-B8E4-B842C76E9063}"/>
              </a:ext>
            </a:extLst>
          </p:cNvPr>
          <p:cNvSpPr txBox="1"/>
          <p:nvPr/>
        </p:nvSpPr>
        <p:spPr>
          <a:xfrm>
            <a:off x="2972701" y="773579"/>
            <a:ext cx="18515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2010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A8295272-B5DC-4F04-8E7D-A08793F897F0}"/>
              </a:ext>
            </a:extLst>
          </p:cNvPr>
          <p:cNvSpPr/>
          <p:nvPr/>
        </p:nvSpPr>
        <p:spPr>
          <a:xfrm>
            <a:off x="3058227" y="3147345"/>
            <a:ext cx="1765991" cy="889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55941AAF-E4D7-47E8-AA21-4544F3F3FDCD}"/>
              </a:ext>
            </a:extLst>
          </p:cNvPr>
          <p:cNvSpPr txBox="1"/>
          <p:nvPr/>
        </p:nvSpPr>
        <p:spPr>
          <a:xfrm>
            <a:off x="674135" y="5614101"/>
            <a:ext cx="6541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Timeline Infographic</a:t>
            </a:r>
            <a:endParaRPr kumimoji="0" lang="en-GB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373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val 48">
            <a:extLst>
              <a:ext uri="{FF2B5EF4-FFF2-40B4-BE49-F238E27FC236}">
                <a16:creationId xmlns:a16="http://schemas.microsoft.com/office/drawing/2014/main" xmlns="" id="{DD8965F3-994D-40C1-B74C-472BA9A2AF0A}"/>
              </a:ext>
            </a:extLst>
          </p:cNvPr>
          <p:cNvSpPr/>
          <p:nvPr/>
        </p:nvSpPr>
        <p:spPr>
          <a:xfrm>
            <a:off x="11512283" y="6214544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de-DE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9" name="Arrow: Chevron 2">
            <a:extLst>
              <a:ext uri="{FF2B5EF4-FFF2-40B4-BE49-F238E27FC236}">
                <a16:creationId xmlns:a16="http://schemas.microsoft.com/office/drawing/2014/main" xmlns="" id="{7F2E402E-66F1-4FCA-9452-07D806ACA563}"/>
              </a:ext>
            </a:extLst>
          </p:cNvPr>
          <p:cNvSpPr/>
          <p:nvPr/>
        </p:nvSpPr>
        <p:spPr>
          <a:xfrm>
            <a:off x="958884" y="2376013"/>
            <a:ext cx="1727200" cy="38100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Arrow: Chevron 5">
            <a:extLst>
              <a:ext uri="{FF2B5EF4-FFF2-40B4-BE49-F238E27FC236}">
                <a16:creationId xmlns:a16="http://schemas.microsoft.com/office/drawing/2014/main" xmlns="" id="{7E6ADA69-2377-458F-8AA1-32DD93A340BE}"/>
              </a:ext>
            </a:extLst>
          </p:cNvPr>
          <p:cNvSpPr/>
          <p:nvPr/>
        </p:nvSpPr>
        <p:spPr>
          <a:xfrm>
            <a:off x="3583813" y="2376013"/>
            <a:ext cx="1727200" cy="381000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TextBox 12">
            <a:extLst>
              <a:ext uri="{FF2B5EF4-FFF2-40B4-BE49-F238E27FC236}">
                <a16:creationId xmlns:a16="http://schemas.microsoft.com/office/drawing/2014/main" xmlns="" id="{E2BB0070-3CE1-4C59-BE93-F567DBECF5B6}"/>
              </a:ext>
            </a:extLst>
          </p:cNvPr>
          <p:cNvSpPr txBox="1"/>
          <p:nvPr/>
        </p:nvSpPr>
        <p:spPr>
          <a:xfrm>
            <a:off x="1148782" y="1806673"/>
            <a:ext cx="125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TANITIM</a:t>
            </a:r>
            <a:endParaRPr kumimoji="0" lang="en-GB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144" name="Straight Connector 22">
            <a:extLst>
              <a:ext uri="{FF2B5EF4-FFF2-40B4-BE49-F238E27FC236}">
                <a16:creationId xmlns:a16="http://schemas.microsoft.com/office/drawing/2014/main" xmlns="" id="{75281380-0B8F-4478-AA4B-78F14E648688}"/>
              </a:ext>
            </a:extLst>
          </p:cNvPr>
          <p:cNvCxnSpPr>
            <a:cxnSpLocks/>
            <a:endCxn id="179" idx="0"/>
          </p:cNvCxnSpPr>
          <p:nvPr/>
        </p:nvCxnSpPr>
        <p:spPr>
          <a:xfrm>
            <a:off x="1727234" y="2757013"/>
            <a:ext cx="14818" cy="64011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37">
            <a:extLst>
              <a:ext uri="{FF2B5EF4-FFF2-40B4-BE49-F238E27FC236}">
                <a16:creationId xmlns:a16="http://schemas.microsoft.com/office/drawing/2014/main" xmlns="" id="{99464EDA-95F9-4BE9-8724-ED55660785EB}"/>
              </a:ext>
            </a:extLst>
          </p:cNvPr>
          <p:cNvCxnSpPr>
            <a:cxnSpLocks/>
            <a:stCxn id="131" idx="2"/>
            <a:endCxn id="186" idx="0"/>
          </p:cNvCxnSpPr>
          <p:nvPr/>
        </p:nvCxnSpPr>
        <p:spPr>
          <a:xfrm>
            <a:off x="4352163" y="2757013"/>
            <a:ext cx="12007" cy="64011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66">
            <a:extLst>
              <a:ext uri="{FF2B5EF4-FFF2-40B4-BE49-F238E27FC236}">
                <a16:creationId xmlns:a16="http://schemas.microsoft.com/office/drawing/2014/main" xmlns="" id="{A6B5AA69-4FFB-45B3-8DC6-0C1B70F009A1}"/>
              </a:ext>
            </a:extLst>
          </p:cNvPr>
          <p:cNvGrpSpPr/>
          <p:nvPr/>
        </p:nvGrpSpPr>
        <p:grpSpPr>
          <a:xfrm>
            <a:off x="1303172" y="3690714"/>
            <a:ext cx="877760" cy="877548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165" name="Freeform 18">
              <a:extLst>
                <a:ext uri="{FF2B5EF4-FFF2-40B4-BE49-F238E27FC236}">
                  <a16:creationId xmlns:a16="http://schemas.microsoft.com/office/drawing/2014/main" xmlns="" id="{30FFEE61-CA56-4811-B5E2-5BFBB65D77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Freeform 19">
              <a:extLst>
                <a:ext uri="{FF2B5EF4-FFF2-40B4-BE49-F238E27FC236}">
                  <a16:creationId xmlns:a16="http://schemas.microsoft.com/office/drawing/2014/main" xmlns="" id="{8B05F57D-4766-4906-8968-7916F9030C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reeform 20">
              <a:extLst>
                <a:ext uri="{FF2B5EF4-FFF2-40B4-BE49-F238E27FC236}">
                  <a16:creationId xmlns:a16="http://schemas.microsoft.com/office/drawing/2014/main" xmlns="" id="{1BD0B2AB-7AC0-4541-8172-74A6717660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Freeform 21">
              <a:extLst>
                <a:ext uri="{FF2B5EF4-FFF2-40B4-BE49-F238E27FC236}">
                  <a16:creationId xmlns:a16="http://schemas.microsoft.com/office/drawing/2014/main" xmlns="" id="{7D6E5A42-7827-46BC-8E06-B1C6ADC144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9" name="Group 72">
            <a:extLst>
              <a:ext uri="{FF2B5EF4-FFF2-40B4-BE49-F238E27FC236}">
                <a16:creationId xmlns:a16="http://schemas.microsoft.com/office/drawing/2014/main" xmlns="" id="{284DC9F7-878D-459F-9009-FF1B2A351836}"/>
              </a:ext>
            </a:extLst>
          </p:cNvPr>
          <p:cNvGrpSpPr/>
          <p:nvPr/>
        </p:nvGrpSpPr>
        <p:grpSpPr>
          <a:xfrm>
            <a:off x="3829768" y="3570087"/>
            <a:ext cx="1044790" cy="1100135"/>
            <a:chOff x="5995988" y="2712903"/>
            <a:chExt cx="2457450" cy="2587625"/>
          </a:xfrm>
        </p:grpSpPr>
        <p:sp>
          <p:nvSpPr>
            <p:cNvPr id="170" name="Freeform 6">
              <a:extLst>
                <a:ext uri="{FF2B5EF4-FFF2-40B4-BE49-F238E27FC236}">
                  <a16:creationId xmlns:a16="http://schemas.microsoft.com/office/drawing/2014/main" xmlns="" id="{A78552DB-01E0-4278-B190-554834645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5988" y="2712903"/>
              <a:ext cx="2457450" cy="2587625"/>
            </a:xfrm>
            <a:custGeom>
              <a:avLst/>
              <a:gdLst>
                <a:gd name="T0" fmla="*/ 707 w 771"/>
                <a:gd name="T1" fmla="*/ 219 h 812"/>
                <a:gd name="T2" fmla="*/ 760 w 771"/>
                <a:gd name="T3" fmla="*/ 369 h 812"/>
                <a:gd name="T4" fmla="*/ 685 w 771"/>
                <a:gd name="T5" fmla="*/ 634 h 812"/>
                <a:gd name="T6" fmla="*/ 197 w 771"/>
                <a:gd name="T7" fmla="*/ 707 h 812"/>
                <a:gd name="T8" fmla="*/ 97 w 771"/>
                <a:gd name="T9" fmla="*/ 220 h 812"/>
                <a:gd name="T10" fmla="*/ 594 w 771"/>
                <a:gd name="T11" fmla="*/ 106 h 812"/>
                <a:gd name="T12" fmla="*/ 552 w 771"/>
                <a:gd name="T13" fmla="*/ 147 h 812"/>
                <a:gd name="T14" fmla="*/ 509 w 771"/>
                <a:gd name="T15" fmla="*/ 128 h 812"/>
                <a:gd name="T16" fmla="*/ 454 w 771"/>
                <a:gd name="T17" fmla="*/ 113 h 812"/>
                <a:gd name="T18" fmla="*/ 372 w 771"/>
                <a:gd name="T19" fmla="*/ 110 h 812"/>
                <a:gd name="T20" fmla="*/ 241 w 771"/>
                <a:gd name="T21" fmla="*/ 155 h 812"/>
                <a:gd name="T22" fmla="*/ 147 w 771"/>
                <a:gd name="T23" fmla="*/ 249 h 812"/>
                <a:gd name="T24" fmla="*/ 115 w 771"/>
                <a:gd name="T25" fmla="*/ 317 h 812"/>
                <a:gd name="T26" fmla="*/ 103 w 771"/>
                <a:gd name="T27" fmla="*/ 366 h 812"/>
                <a:gd name="T28" fmla="*/ 102 w 771"/>
                <a:gd name="T29" fmla="*/ 450 h 812"/>
                <a:gd name="T30" fmla="*/ 124 w 771"/>
                <a:gd name="T31" fmla="*/ 528 h 812"/>
                <a:gd name="T32" fmla="*/ 209 w 771"/>
                <a:gd name="T33" fmla="*/ 643 h 812"/>
                <a:gd name="T34" fmla="*/ 295 w 771"/>
                <a:gd name="T35" fmla="*/ 694 h 812"/>
                <a:gd name="T36" fmla="*/ 357 w 771"/>
                <a:gd name="T37" fmla="*/ 710 h 812"/>
                <a:gd name="T38" fmla="*/ 439 w 771"/>
                <a:gd name="T39" fmla="*/ 711 h 812"/>
                <a:gd name="T40" fmla="*/ 512 w 771"/>
                <a:gd name="T41" fmla="*/ 693 h 812"/>
                <a:gd name="T42" fmla="*/ 585 w 771"/>
                <a:gd name="T43" fmla="*/ 652 h 812"/>
                <a:gd name="T44" fmla="*/ 644 w 771"/>
                <a:gd name="T45" fmla="*/ 592 h 812"/>
                <a:gd name="T46" fmla="*/ 677 w 771"/>
                <a:gd name="T47" fmla="*/ 536 h 812"/>
                <a:gd name="T48" fmla="*/ 696 w 771"/>
                <a:gd name="T49" fmla="*/ 482 h 812"/>
                <a:gd name="T50" fmla="*/ 704 w 771"/>
                <a:gd name="T51" fmla="*/ 432 h 812"/>
                <a:gd name="T52" fmla="*/ 702 w 771"/>
                <a:gd name="T53" fmla="*/ 374 h 812"/>
                <a:gd name="T54" fmla="*/ 695 w 771"/>
                <a:gd name="T55" fmla="*/ 334 h 812"/>
                <a:gd name="T56" fmla="*/ 666 w 771"/>
                <a:gd name="T57" fmla="*/ 264 h 812"/>
                <a:gd name="T58" fmla="*/ 667 w 771"/>
                <a:gd name="T59" fmla="*/ 258 h 812"/>
                <a:gd name="T60" fmla="*/ 703 w 771"/>
                <a:gd name="T61" fmla="*/ 222 h 812"/>
                <a:gd name="T62" fmla="*/ 707 w 771"/>
                <a:gd name="T63" fmla="*/ 219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1" h="812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7">
              <a:extLst>
                <a:ext uri="{FF2B5EF4-FFF2-40B4-BE49-F238E27FC236}">
                  <a16:creationId xmlns:a16="http://schemas.microsoft.com/office/drawing/2014/main" xmlns="" id="{0577D370-8EE0-4357-8A45-39AA6F30C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1" y="3270116"/>
              <a:ext cx="1450975" cy="1435100"/>
            </a:xfrm>
            <a:custGeom>
              <a:avLst/>
              <a:gdLst>
                <a:gd name="T0" fmla="*/ 350 w 455"/>
                <a:gd name="T1" fmla="*/ 54 h 450"/>
                <a:gd name="T2" fmla="*/ 311 w 455"/>
                <a:gd name="T3" fmla="*/ 93 h 450"/>
                <a:gd name="T4" fmla="*/ 305 w 455"/>
                <a:gd name="T5" fmla="*/ 94 h 450"/>
                <a:gd name="T6" fmla="*/ 262 w 455"/>
                <a:gd name="T7" fmla="*/ 81 h 450"/>
                <a:gd name="T8" fmla="*/ 210 w 455"/>
                <a:gd name="T9" fmla="*/ 82 h 450"/>
                <a:gd name="T10" fmla="*/ 148 w 455"/>
                <a:gd name="T11" fmla="*/ 109 h 450"/>
                <a:gd name="T12" fmla="*/ 103 w 455"/>
                <a:gd name="T13" fmla="*/ 160 h 450"/>
                <a:gd name="T14" fmla="*/ 84 w 455"/>
                <a:gd name="T15" fmla="*/ 216 h 450"/>
                <a:gd name="T16" fmla="*/ 90 w 455"/>
                <a:gd name="T17" fmla="*/ 283 h 450"/>
                <a:gd name="T18" fmla="*/ 154 w 455"/>
                <a:gd name="T19" fmla="*/ 367 h 450"/>
                <a:gd name="T20" fmla="*/ 225 w 455"/>
                <a:gd name="T21" fmla="*/ 392 h 450"/>
                <a:gd name="T22" fmla="*/ 302 w 455"/>
                <a:gd name="T23" fmla="*/ 379 h 450"/>
                <a:gd name="T24" fmla="*/ 364 w 455"/>
                <a:gd name="T25" fmla="*/ 330 h 450"/>
                <a:gd name="T26" fmla="*/ 391 w 455"/>
                <a:gd name="T27" fmla="*/ 273 h 450"/>
                <a:gd name="T28" fmla="*/ 395 w 455"/>
                <a:gd name="T29" fmla="*/ 223 h 450"/>
                <a:gd name="T30" fmla="*/ 380 w 455"/>
                <a:gd name="T31" fmla="*/ 167 h 450"/>
                <a:gd name="T32" fmla="*/ 422 w 455"/>
                <a:gd name="T33" fmla="*/ 125 h 450"/>
                <a:gd name="T34" fmla="*/ 453 w 455"/>
                <a:gd name="T35" fmla="*/ 242 h 450"/>
                <a:gd name="T36" fmla="*/ 418 w 455"/>
                <a:gd name="T37" fmla="*/ 354 h 450"/>
                <a:gd name="T38" fmla="*/ 235 w 455"/>
                <a:gd name="T39" fmla="*/ 450 h 450"/>
                <a:gd name="T40" fmla="*/ 85 w 455"/>
                <a:gd name="T41" fmla="*/ 385 h 450"/>
                <a:gd name="T42" fmla="*/ 95 w 455"/>
                <a:gd name="T43" fmla="*/ 78 h 450"/>
                <a:gd name="T44" fmla="*/ 350 w 455"/>
                <a:gd name="T45" fmla="*/ 5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5" h="450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Freeform 8">
              <a:extLst>
                <a:ext uri="{FF2B5EF4-FFF2-40B4-BE49-F238E27FC236}">
                  <a16:creationId xmlns:a16="http://schemas.microsoft.com/office/drawing/2014/main" xmlns="" id="{A0518375-BB45-4633-A8F9-A1A7DE3B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0563" y="2874828"/>
              <a:ext cx="1381125" cy="1384300"/>
            </a:xfrm>
            <a:custGeom>
              <a:avLst/>
              <a:gdLst>
                <a:gd name="T0" fmla="*/ 363 w 433"/>
                <a:gd name="T1" fmla="*/ 0 h 434"/>
                <a:gd name="T2" fmla="*/ 363 w 433"/>
                <a:gd name="T3" fmla="*/ 71 h 434"/>
                <a:gd name="T4" fmla="*/ 432 w 433"/>
                <a:gd name="T5" fmla="*/ 71 h 434"/>
                <a:gd name="T6" fmla="*/ 433 w 433"/>
                <a:gd name="T7" fmla="*/ 73 h 434"/>
                <a:gd name="T8" fmla="*/ 408 w 433"/>
                <a:gd name="T9" fmla="*/ 98 h 434"/>
                <a:gd name="T10" fmla="*/ 303 w 433"/>
                <a:gd name="T11" fmla="*/ 203 h 434"/>
                <a:gd name="T12" fmla="*/ 292 w 433"/>
                <a:gd name="T13" fmla="*/ 207 h 434"/>
                <a:gd name="T14" fmla="*/ 262 w 433"/>
                <a:gd name="T15" fmla="*/ 208 h 434"/>
                <a:gd name="T16" fmla="*/ 255 w 433"/>
                <a:gd name="T17" fmla="*/ 210 h 434"/>
                <a:gd name="T18" fmla="*/ 176 w 433"/>
                <a:gd name="T19" fmla="*/ 289 h 434"/>
                <a:gd name="T20" fmla="*/ 141 w 433"/>
                <a:gd name="T21" fmla="*/ 325 h 434"/>
                <a:gd name="T22" fmla="*/ 140 w 433"/>
                <a:gd name="T23" fmla="*/ 330 h 434"/>
                <a:gd name="T24" fmla="*/ 146 w 433"/>
                <a:gd name="T25" fmla="*/ 354 h 434"/>
                <a:gd name="T26" fmla="*/ 121 w 433"/>
                <a:gd name="T27" fmla="*/ 415 h 434"/>
                <a:gd name="T28" fmla="*/ 67 w 433"/>
                <a:gd name="T29" fmla="*/ 432 h 434"/>
                <a:gd name="T30" fmla="*/ 12 w 433"/>
                <a:gd name="T31" fmla="*/ 397 h 434"/>
                <a:gd name="T32" fmla="*/ 4 w 433"/>
                <a:gd name="T33" fmla="*/ 342 h 434"/>
                <a:gd name="T34" fmla="*/ 46 w 433"/>
                <a:gd name="T35" fmla="*/ 294 h 434"/>
                <a:gd name="T36" fmla="*/ 105 w 433"/>
                <a:gd name="T37" fmla="*/ 295 h 434"/>
                <a:gd name="T38" fmla="*/ 110 w 433"/>
                <a:gd name="T39" fmla="*/ 293 h 434"/>
                <a:gd name="T40" fmla="*/ 191 w 433"/>
                <a:gd name="T41" fmla="*/ 213 h 434"/>
                <a:gd name="T42" fmla="*/ 223 w 433"/>
                <a:gd name="T43" fmla="*/ 181 h 434"/>
                <a:gd name="T44" fmla="*/ 227 w 433"/>
                <a:gd name="T45" fmla="*/ 171 h 434"/>
                <a:gd name="T46" fmla="*/ 227 w 433"/>
                <a:gd name="T47" fmla="*/ 143 h 434"/>
                <a:gd name="T48" fmla="*/ 231 w 433"/>
                <a:gd name="T49" fmla="*/ 131 h 434"/>
                <a:gd name="T50" fmla="*/ 360 w 433"/>
                <a:gd name="T51" fmla="*/ 3 h 434"/>
                <a:gd name="T52" fmla="*/ 363 w 433"/>
                <a:gd name="T53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3" h="434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9" name="Oval 23">
            <a:extLst>
              <a:ext uri="{FF2B5EF4-FFF2-40B4-BE49-F238E27FC236}">
                <a16:creationId xmlns:a16="http://schemas.microsoft.com/office/drawing/2014/main" xmlns="" id="{D06A14E4-708D-4699-8C46-DC1A8D7B5CD2}"/>
              </a:ext>
            </a:extLst>
          </p:cNvPr>
          <p:cNvSpPr/>
          <p:nvPr/>
        </p:nvSpPr>
        <p:spPr>
          <a:xfrm>
            <a:off x="1009687" y="3397124"/>
            <a:ext cx="1464730" cy="1464728"/>
          </a:xfrm>
          <a:prstGeom prst="ellipse">
            <a:avLst/>
          </a:prstGeom>
          <a:solidFill>
            <a:schemeClr val="accent2">
              <a:alpha val="1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6" name="Oval 38">
            <a:extLst>
              <a:ext uri="{FF2B5EF4-FFF2-40B4-BE49-F238E27FC236}">
                <a16:creationId xmlns:a16="http://schemas.microsoft.com/office/drawing/2014/main" xmlns="" id="{C8B9C6D0-3688-4A30-BF0A-B21713DA7795}"/>
              </a:ext>
            </a:extLst>
          </p:cNvPr>
          <p:cNvSpPr/>
          <p:nvPr/>
        </p:nvSpPr>
        <p:spPr>
          <a:xfrm>
            <a:off x="3631805" y="3397124"/>
            <a:ext cx="1464730" cy="1464728"/>
          </a:xfrm>
          <a:prstGeom prst="ellipse">
            <a:avLst/>
          </a:prstGeom>
          <a:solidFill>
            <a:schemeClr val="accent5">
              <a:alpha val="1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9" name="188 Dikdörtgen"/>
          <p:cNvSpPr/>
          <p:nvPr/>
        </p:nvSpPr>
        <p:spPr>
          <a:xfrm>
            <a:off x="2815862" y="1803460"/>
            <a:ext cx="342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HANG</a:t>
            </a:r>
            <a:r>
              <a:rPr lang="tr-TR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İ</a:t>
            </a:r>
            <a:r>
              <a:rPr lang="en-US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PROBLEM</a:t>
            </a:r>
            <a:r>
              <a:rPr lang="tr-TR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İ </a:t>
            </a:r>
            <a:r>
              <a:rPr lang="en-US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CÖZÜYOR</a:t>
            </a:r>
            <a:endParaRPr lang="en-GB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90" name="Group 82">
            <a:extLst>
              <a:ext uri="{FF2B5EF4-FFF2-40B4-BE49-F238E27FC236}">
                <a16:creationId xmlns:a16="http://schemas.microsoft.com/office/drawing/2014/main" xmlns="" id="{E76D77BB-46F8-4A0E-8125-C7171B9A620F}"/>
              </a:ext>
            </a:extLst>
          </p:cNvPr>
          <p:cNvGrpSpPr/>
          <p:nvPr/>
        </p:nvGrpSpPr>
        <p:grpSpPr>
          <a:xfrm>
            <a:off x="6840780" y="3656288"/>
            <a:ext cx="906777" cy="906777"/>
            <a:chOff x="5757333" y="2943779"/>
            <a:chExt cx="795498" cy="795498"/>
          </a:xfrm>
        </p:grpSpPr>
        <p:grpSp>
          <p:nvGrpSpPr>
            <p:cNvPr id="191" name="Group 83">
              <a:extLst>
                <a:ext uri="{FF2B5EF4-FFF2-40B4-BE49-F238E27FC236}">
                  <a16:creationId xmlns:a16="http://schemas.microsoft.com/office/drawing/2014/main" xmlns="" id="{33263B5C-140D-48C8-BFE4-CBB17CA90069}"/>
                </a:ext>
              </a:extLst>
            </p:cNvPr>
            <p:cNvGrpSpPr/>
            <p:nvPr/>
          </p:nvGrpSpPr>
          <p:grpSpPr>
            <a:xfrm>
              <a:off x="5995760" y="3294766"/>
              <a:ext cx="449163" cy="265293"/>
              <a:chOff x="7175537" y="4438243"/>
              <a:chExt cx="347386" cy="205179"/>
            </a:xfrm>
            <a:solidFill>
              <a:srgbClr val="00B050"/>
            </a:solidFill>
          </p:grpSpPr>
          <p:sp>
            <p:nvSpPr>
              <p:cNvPr id="193" name="Rectangle: Rounded Corners 85">
                <a:extLst>
                  <a:ext uri="{FF2B5EF4-FFF2-40B4-BE49-F238E27FC236}">
                    <a16:creationId xmlns:a16="http://schemas.microsoft.com/office/drawing/2014/main" xmlns="" id="{338DAF15-C288-4FD5-945E-B1A65D46DD90}"/>
                  </a:ext>
                </a:extLst>
              </p:cNvPr>
              <p:cNvSpPr/>
              <p:nvPr/>
            </p:nvSpPr>
            <p:spPr>
              <a:xfrm rot="2700000">
                <a:off x="7120649" y="4493131"/>
                <a:ext cx="205179" cy="95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Rectangle: Rounded Corners 86">
                <a:extLst>
                  <a:ext uri="{FF2B5EF4-FFF2-40B4-BE49-F238E27FC236}">
                    <a16:creationId xmlns:a16="http://schemas.microsoft.com/office/drawing/2014/main" xmlns="" id="{9F592AA7-4FE8-46B5-8D00-76DD5E2BEEB7}"/>
                  </a:ext>
                </a:extLst>
              </p:cNvPr>
              <p:cNvSpPr/>
              <p:nvPr/>
            </p:nvSpPr>
            <p:spPr>
              <a:xfrm rot="8100000">
                <a:off x="7183296" y="4445599"/>
                <a:ext cx="339627" cy="954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2" name="Oval 84">
              <a:extLst>
                <a:ext uri="{FF2B5EF4-FFF2-40B4-BE49-F238E27FC236}">
                  <a16:creationId xmlns:a16="http://schemas.microsoft.com/office/drawing/2014/main" xmlns="" id="{B09008DF-833E-4872-BD2C-6CB93A801CC6}"/>
                </a:ext>
              </a:extLst>
            </p:cNvPr>
            <p:cNvSpPr/>
            <p:nvPr/>
          </p:nvSpPr>
          <p:spPr>
            <a:xfrm>
              <a:off x="5757333" y="2943779"/>
              <a:ext cx="795498" cy="795498"/>
            </a:xfrm>
            <a:prstGeom prst="ellipse">
              <a:avLst/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5" name="Arrow: Chevron 4">
            <a:extLst>
              <a:ext uri="{FF2B5EF4-FFF2-40B4-BE49-F238E27FC236}">
                <a16:creationId xmlns:a16="http://schemas.microsoft.com/office/drawing/2014/main" xmlns="" id="{A8DB0CA2-0AD8-40CF-9EAE-24636F6BE1A6}"/>
              </a:ext>
            </a:extLst>
          </p:cNvPr>
          <p:cNvSpPr/>
          <p:nvPr/>
        </p:nvSpPr>
        <p:spPr>
          <a:xfrm>
            <a:off x="6427473" y="2362163"/>
            <a:ext cx="1727200" cy="381000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6" name="Straight Connector 30">
            <a:extLst>
              <a:ext uri="{FF2B5EF4-FFF2-40B4-BE49-F238E27FC236}">
                <a16:creationId xmlns:a16="http://schemas.microsoft.com/office/drawing/2014/main" xmlns="" id="{15AF125C-6B80-417C-B6FD-A5DBF0D04202}"/>
              </a:ext>
            </a:extLst>
          </p:cNvPr>
          <p:cNvCxnSpPr>
            <a:cxnSpLocks/>
          </p:cNvCxnSpPr>
          <p:nvPr/>
        </p:nvCxnSpPr>
        <p:spPr>
          <a:xfrm>
            <a:off x="7306663" y="2743163"/>
            <a:ext cx="3542" cy="64011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31">
            <a:extLst>
              <a:ext uri="{FF2B5EF4-FFF2-40B4-BE49-F238E27FC236}">
                <a16:creationId xmlns:a16="http://schemas.microsoft.com/office/drawing/2014/main" xmlns="" id="{B2C64199-8920-4B40-9E97-B69DDABC62D8}"/>
              </a:ext>
            </a:extLst>
          </p:cNvPr>
          <p:cNvSpPr/>
          <p:nvPr/>
        </p:nvSpPr>
        <p:spPr>
          <a:xfrm>
            <a:off x="6577840" y="3383274"/>
            <a:ext cx="1464730" cy="1464728"/>
          </a:xfrm>
          <a:prstGeom prst="ellipse">
            <a:avLst/>
          </a:prstGeom>
          <a:solidFill>
            <a:schemeClr val="accent4">
              <a:alpha val="1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216 Dikdörtgen"/>
          <p:cNvSpPr/>
          <p:nvPr/>
        </p:nvSpPr>
        <p:spPr>
          <a:xfrm>
            <a:off x="6335027" y="1803455"/>
            <a:ext cx="18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GB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NASIL CALI</a:t>
            </a:r>
            <a:r>
              <a:rPr lang="tr-TR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Ş</a:t>
            </a:r>
            <a:r>
              <a:rPr lang="en-GB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IR</a:t>
            </a:r>
            <a:endParaRPr lang="en-GB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18" name="Arrow: Chevron 1">
            <a:extLst>
              <a:ext uri="{FF2B5EF4-FFF2-40B4-BE49-F238E27FC236}">
                <a16:creationId xmlns:a16="http://schemas.microsoft.com/office/drawing/2014/main" xmlns="" id="{1E03A10B-40C2-429B-A1A2-7E760590AD8F}"/>
              </a:ext>
            </a:extLst>
          </p:cNvPr>
          <p:cNvSpPr/>
          <p:nvPr/>
        </p:nvSpPr>
        <p:spPr>
          <a:xfrm>
            <a:off x="9045669" y="2362163"/>
            <a:ext cx="1727200" cy="38100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9" name="Straight Connector 14">
            <a:extLst>
              <a:ext uri="{FF2B5EF4-FFF2-40B4-BE49-F238E27FC236}">
                <a16:creationId xmlns:a16="http://schemas.microsoft.com/office/drawing/2014/main" xmlns="" id="{171C13F8-8C78-4F88-AB23-F329C1824EF1}"/>
              </a:ext>
            </a:extLst>
          </p:cNvPr>
          <p:cNvCxnSpPr>
            <a:cxnSpLocks/>
            <a:stCxn id="218" idx="2"/>
            <a:endCxn id="235" idx="0"/>
          </p:cNvCxnSpPr>
          <p:nvPr/>
        </p:nvCxnSpPr>
        <p:spPr>
          <a:xfrm>
            <a:off x="9814019" y="2743163"/>
            <a:ext cx="0" cy="6401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47">
            <a:extLst>
              <a:ext uri="{FF2B5EF4-FFF2-40B4-BE49-F238E27FC236}">
                <a16:creationId xmlns:a16="http://schemas.microsoft.com/office/drawing/2014/main" xmlns="" id="{12450525-F18B-445F-875C-0B03102F8B0B}"/>
              </a:ext>
            </a:extLst>
          </p:cNvPr>
          <p:cNvGrpSpPr/>
          <p:nvPr/>
        </p:nvGrpSpPr>
        <p:grpSpPr>
          <a:xfrm>
            <a:off x="9422482" y="3638063"/>
            <a:ext cx="783073" cy="955149"/>
            <a:chOff x="7931851" y="2464731"/>
            <a:chExt cx="1002842" cy="1223210"/>
          </a:xfrm>
        </p:grpSpPr>
        <p:sp>
          <p:nvSpPr>
            <p:cNvPr id="221" name="Freeform 5">
              <a:extLst>
                <a:ext uri="{FF2B5EF4-FFF2-40B4-BE49-F238E27FC236}">
                  <a16:creationId xmlns:a16="http://schemas.microsoft.com/office/drawing/2014/main" xmlns="" id="{39995895-1847-4C0E-9F81-993F681B55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Freeform 6">
              <a:extLst>
                <a:ext uri="{FF2B5EF4-FFF2-40B4-BE49-F238E27FC236}">
                  <a16:creationId xmlns:a16="http://schemas.microsoft.com/office/drawing/2014/main" xmlns="" id="{A1F4D50F-482B-420C-A2C1-E498EB2376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Freeform 7">
              <a:extLst>
                <a:ext uri="{FF2B5EF4-FFF2-40B4-BE49-F238E27FC236}">
                  <a16:creationId xmlns:a16="http://schemas.microsoft.com/office/drawing/2014/main" xmlns="" id="{ACBC37C6-6E77-488B-9DFE-72B2AC54B8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Freeform 8">
              <a:extLst>
                <a:ext uri="{FF2B5EF4-FFF2-40B4-BE49-F238E27FC236}">
                  <a16:creationId xmlns:a16="http://schemas.microsoft.com/office/drawing/2014/main" xmlns="" id="{D3A6035D-76D2-4F03-9254-E66D302FF6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Freeform 9">
              <a:extLst>
                <a:ext uri="{FF2B5EF4-FFF2-40B4-BE49-F238E27FC236}">
                  <a16:creationId xmlns:a16="http://schemas.microsoft.com/office/drawing/2014/main" xmlns="" id="{A87D33A6-238B-418D-AAD9-A172DF9F52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Freeform 10">
              <a:extLst>
                <a:ext uri="{FF2B5EF4-FFF2-40B4-BE49-F238E27FC236}">
                  <a16:creationId xmlns:a16="http://schemas.microsoft.com/office/drawing/2014/main" xmlns="" id="{8B10EBDF-4104-4461-8020-FAE692BE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Freeform 11">
              <a:extLst>
                <a:ext uri="{FF2B5EF4-FFF2-40B4-BE49-F238E27FC236}">
                  <a16:creationId xmlns:a16="http://schemas.microsoft.com/office/drawing/2014/main" xmlns="" id="{B5FF8AC1-F832-436D-ABAA-666A6EC07B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Freeform 12">
              <a:extLst>
                <a:ext uri="{FF2B5EF4-FFF2-40B4-BE49-F238E27FC236}">
                  <a16:creationId xmlns:a16="http://schemas.microsoft.com/office/drawing/2014/main" xmlns="" id="{1500C415-B335-4062-9E92-C8DC4A09E1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Freeform 13">
              <a:extLst>
                <a:ext uri="{FF2B5EF4-FFF2-40B4-BE49-F238E27FC236}">
                  <a16:creationId xmlns:a16="http://schemas.microsoft.com/office/drawing/2014/main" xmlns="" id="{2EBFA7F6-F8C4-4673-9A7E-8BABF1EDD1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Freeform 14">
              <a:extLst>
                <a:ext uri="{FF2B5EF4-FFF2-40B4-BE49-F238E27FC236}">
                  <a16:creationId xmlns:a16="http://schemas.microsoft.com/office/drawing/2014/main" xmlns="" id="{AA4B621A-F767-4F38-B62C-BD46A32DAC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Freeform 15">
              <a:extLst>
                <a:ext uri="{FF2B5EF4-FFF2-40B4-BE49-F238E27FC236}">
                  <a16:creationId xmlns:a16="http://schemas.microsoft.com/office/drawing/2014/main" xmlns="" id="{87671456-4A3B-4E30-AC99-193D321FCF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Freeform 16">
              <a:extLst>
                <a:ext uri="{FF2B5EF4-FFF2-40B4-BE49-F238E27FC236}">
                  <a16:creationId xmlns:a16="http://schemas.microsoft.com/office/drawing/2014/main" xmlns="" id="{B3D79B3F-2E86-43C5-A9CD-6926591281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Freeform 17">
              <a:extLst>
                <a:ext uri="{FF2B5EF4-FFF2-40B4-BE49-F238E27FC236}">
                  <a16:creationId xmlns:a16="http://schemas.microsoft.com/office/drawing/2014/main" xmlns="" id="{6B0837FD-BCC3-449B-AF32-FC517E964F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Freeform 18">
              <a:extLst>
                <a:ext uri="{FF2B5EF4-FFF2-40B4-BE49-F238E27FC236}">
                  <a16:creationId xmlns:a16="http://schemas.microsoft.com/office/drawing/2014/main" xmlns="" id="{6677223A-2AE1-4A8F-8204-15AB7F85A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5" name="Oval 16">
            <a:extLst>
              <a:ext uri="{FF2B5EF4-FFF2-40B4-BE49-F238E27FC236}">
                <a16:creationId xmlns:a16="http://schemas.microsoft.com/office/drawing/2014/main" xmlns="" id="{6F7B8CD3-367D-407A-B6EF-6847832763FB}"/>
              </a:ext>
            </a:extLst>
          </p:cNvPr>
          <p:cNvSpPr/>
          <p:nvPr/>
        </p:nvSpPr>
        <p:spPr>
          <a:xfrm>
            <a:off x="9081654" y="3383274"/>
            <a:ext cx="1464730" cy="1464728"/>
          </a:xfrm>
          <a:prstGeom prst="ellipse">
            <a:avLst/>
          </a:prstGeom>
          <a:solidFill>
            <a:schemeClr val="accent1">
              <a:alpha val="1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253 Dikdörtgen"/>
          <p:cNvSpPr/>
          <p:nvPr/>
        </p:nvSpPr>
        <p:spPr>
          <a:xfrm>
            <a:off x="8551822" y="1817305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GB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SONU</a:t>
            </a:r>
            <a:r>
              <a:rPr lang="tr-TR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</a:t>
            </a:r>
            <a:r>
              <a:rPr lang="en-GB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VE SORULAR</a:t>
            </a:r>
            <a:endParaRPr lang="en-GB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06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val 48">
            <a:extLst>
              <a:ext uri="{FF2B5EF4-FFF2-40B4-BE49-F238E27FC236}">
                <a16:creationId xmlns:a16="http://schemas.microsoft.com/office/drawing/2014/main" xmlns="" id="{DD8965F3-994D-40C1-B74C-472BA9A2AF0A}"/>
              </a:ext>
            </a:extLst>
          </p:cNvPr>
          <p:cNvSpPr/>
          <p:nvPr/>
        </p:nvSpPr>
        <p:spPr>
          <a:xfrm>
            <a:off x="11512283" y="625610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de-DE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2" name="Oval 34">
            <a:extLst>
              <a:ext uri="{FF2B5EF4-FFF2-40B4-BE49-F238E27FC236}">
                <a16:creationId xmlns:a16="http://schemas.microsoft.com/office/drawing/2014/main" xmlns="" id="{5DDABBE8-7360-452B-B856-38FEBE0D7B6C}"/>
              </a:ext>
            </a:extLst>
          </p:cNvPr>
          <p:cNvSpPr/>
          <p:nvPr/>
        </p:nvSpPr>
        <p:spPr>
          <a:xfrm flipV="1">
            <a:off x="4665178" y="5309005"/>
            <a:ext cx="2739830" cy="300753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3546708" y="332077"/>
            <a:ext cx="5497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Idea Concept</a:t>
            </a:r>
          </a:p>
        </p:txBody>
      </p:sp>
      <p:sp>
        <p:nvSpPr>
          <p:cNvPr id="60" name="Oval 65">
            <a:extLst>
              <a:ext uri="{FF2B5EF4-FFF2-40B4-BE49-F238E27FC236}">
                <a16:creationId xmlns:a16="http://schemas.microsoft.com/office/drawing/2014/main" xmlns="" id="{B327ECD0-E1B0-4737-8A11-DA4355BE380C}"/>
              </a:ext>
            </a:extLst>
          </p:cNvPr>
          <p:cNvSpPr/>
          <p:nvPr/>
        </p:nvSpPr>
        <p:spPr>
          <a:xfrm>
            <a:off x="1610540" y="2008325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1" name="TextBox 66">
            <a:extLst>
              <a:ext uri="{FF2B5EF4-FFF2-40B4-BE49-F238E27FC236}">
                <a16:creationId xmlns:a16="http://schemas.microsoft.com/office/drawing/2014/main" xmlns="" id="{43E9AA7E-9A40-4378-BA1F-D2DC2684ED35}"/>
              </a:ext>
            </a:extLst>
          </p:cNvPr>
          <p:cNvSpPr txBox="1"/>
          <p:nvPr/>
        </p:nvSpPr>
        <p:spPr>
          <a:xfrm>
            <a:off x="817417" y="4875745"/>
            <a:ext cx="306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de-DE" dirty="0" smtClean="0">
                <a:solidFill>
                  <a:schemeClr val="bg1"/>
                </a:solidFill>
                <a:latin typeface="inherit"/>
                <a:cs typeface="Arial" pitchFamily="34" charset="0"/>
              </a:rPr>
              <a:t>D</a:t>
            </a:r>
            <a:r>
              <a:rPr lang="tr-TR" dirty="0" smtClean="0">
                <a:solidFill>
                  <a:schemeClr val="bg1"/>
                </a:solidFill>
                <a:latin typeface="inherit"/>
                <a:cs typeface="Arial" pitchFamily="34" charset="0"/>
              </a:rPr>
              <a:t>aha karmaşık </a:t>
            </a:r>
            <a:r>
              <a:rPr lang="de-DE" dirty="0" smtClean="0">
                <a:solidFill>
                  <a:schemeClr val="bg1"/>
                </a:solidFill>
                <a:latin typeface="inherit"/>
                <a:cs typeface="Arial" pitchFamily="34" charset="0"/>
              </a:rPr>
              <a:t>string</a:t>
            </a:r>
            <a:r>
              <a:rPr lang="tr-TR" dirty="0" smtClean="0">
                <a:solidFill>
                  <a:schemeClr val="bg1"/>
                </a:solidFill>
                <a:latin typeface="inherit"/>
                <a:cs typeface="Arial" pitchFamily="34" charset="0"/>
              </a:rPr>
              <a:t> analizi </a:t>
            </a:r>
            <a:endParaRPr lang="en-GB" dirty="0">
              <a:solidFill>
                <a:schemeClr val="bg1"/>
              </a:solidFill>
              <a:latin typeface="inherit"/>
              <a:cs typeface="Arial" pitchFamily="34" charset="0"/>
            </a:endParaRPr>
          </a:p>
        </p:txBody>
      </p:sp>
      <p:sp>
        <p:nvSpPr>
          <p:cNvPr id="62" name="Oval 67">
            <a:extLst>
              <a:ext uri="{FF2B5EF4-FFF2-40B4-BE49-F238E27FC236}">
                <a16:creationId xmlns:a16="http://schemas.microsoft.com/office/drawing/2014/main" xmlns="" id="{A445E318-5EBB-456A-AB1D-82C950818623}"/>
              </a:ext>
            </a:extLst>
          </p:cNvPr>
          <p:cNvSpPr/>
          <p:nvPr/>
        </p:nvSpPr>
        <p:spPr>
          <a:xfrm>
            <a:off x="1610540" y="4305476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63" name="Oval 72">
            <a:extLst>
              <a:ext uri="{FF2B5EF4-FFF2-40B4-BE49-F238E27FC236}">
                <a16:creationId xmlns:a16="http://schemas.microsoft.com/office/drawing/2014/main" xmlns="" id="{6C67BB8D-4F08-4687-95FD-F1D81ABCF35D}"/>
              </a:ext>
            </a:extLst>
          </p:cNvPr>
          <p:cNvSpPr/>
          <p:nvPr/>
        </p:nvSpPr>
        <p:spPr>
          <a:xfrm>
            <a:off x="9829286" y="2026479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66" name="Oval 76">
            <a:extLst>
              <a:ext uri="{FF2B5EF4-FFF2-40B4-BE49-F238E27FC236}">
                <a16:creationId xmlns:a16="http://schemas.microsoft.com/office/drawing/2014/main" xmlns="" id="{30944E66-AC4C-4425-AB68-2D7ACD83CD9A}"/>
              </a:ext>
            </a:extLst>
          </p:cNvPr>
          <p:cNvSpPr/>
          <p:nvPr/>
        </p:nvSpPr>
        <p:spPr>
          <a:xfrm>
            <a:off x="9829286" y="4261109"/>
            <a:ext cx="506366" cy="50636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9" name="Picture 5" descr="https://vocajs.com/images/voca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53610" y="2937308"/>
            <a:ext cx="3926608" cy="1755115"/>
          </a:xfrm>
          <a:prstGeom prst="rect">
            <a:avLst/>
          </a:prstGeom>
          <a:noFill/>
        </p:spPr>
      </p:pic>
      <p:sp>
        <p:nvSpPr>
          <p:cNvPr id="70" name="TextBox 66">
            <a:extLst>
              <a:ext uri="{FF2B5EF4-FFF2-40B4-BE49-F238E27FC236}">
                <a16:creationId xmlns:a16="http://schemas.microsoft.com/office/drawing/2014/main" xmlns="" id="{43E9AA7E-9A40-4378-BA1F-D2DC2684ED35}"/>
              </a:ext>
            </a:extLst>
          </p:cNvPr>
          <p:cNvSpPr txBox="1"/>
          <p:nvPr/>
        </p:nvSpPr>
        <p:spPr>
          <a:xfrm>
            <a:off x="845122" y="2755925"/>
            <a:ext cx="2923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de-DE" dirty="0" smtClean="0">
                <a:solidFill>
                  <a:schemeClr val="bg1"/>
                </a:solidFill>
                <a:latin typeface="inherit"/>
                <a:cs typeface="Arial" pitchFamily="34" charset="0"/>
              </a:rPr>
              <a:t>String manipülasyonlar</a:t>
            </a:r>
            <a:r>
              <a:rPr lang="tr-TR" dirty="0" smtClean="0">
                <a:solidFill>
                  <a:schemeClr val="bg1"/>
                </a:solidFill>
                <a:latin typeface="inherit"/>
                <a:cs typeface="Arial" pitchFamily="34" charset="0"/>
              </a:rPr>
              <a:t>ını </a:t>
            </a:r>
            <a:r>
              <a:rPr lang="de-DE" dirty="0" smtClean="0">
                <a:solidFill>
                  <a:schemeClr val="bg1"/>
                </a:solidFill>
                <a:latin typeface="inherit"/>
                <a:cs typeface="Arial" pitchFamily="34" charset="0"/>
              </a:rPr>
              <a:t>kolayla</a:t>
            </a:r>
            <a:r>
              <a:rPr lang="tr-TR" dirty="0" smtClean="0">
                <a:solidFill>
                  <a:schemeClr val="bg1"/>
                </a:solidFill>
                <a:latin typeface="inherit"/>
                <a:cs typeface="Arial" pitchFamily="34" charset="0"/>
              </a:rPr>
              <a:t>ştıra</a:t>
            </a:r>
            <a:r>
              <a:rPr lang="de-DE" dirty="0" smtClean="0">
                <a:solidFill>
                  <a:schemeClr val="bg1"/>
                </a:solidFill>
                <a:latin typeface="inherit"/>
                <a:cs typeface="Arial" pitchFamily="34" charset="0"/>
              </a:rPr>
              <a:t>n bir kütüphane</a:t>
            </a:r>
            <a:endParaRPr lang="en-GB" dirty="0" smtClean="0">
              <a:solidFill>
                <a:schemeClr val="bg1"/>
              </a:solidFill>
              <a:latin typeface="inherit"/>
              <a:cs typeface="Arial" pitchFamily="34" charset="0"/>
            </a:endParaRPr>
          </a:p>
        </p:txBody>
      </p:sp>
      <p:sp>
        <p:nvSpPr>
          <p:cNvPr id="71" name="TextBox 66">
            <a:extLst>
              <a:ext uri="{FF2B5EF4-FFF2-40B4-BE49-F238E27FC236}">
                <a16:creationId xmlns:a16="http://schemas.microsoft.com/office/drawing/2014/main" xmlns="" id="{43E9AA7E-9A40-4378-BA1F-D2DC2684ED35}"/>
              </a:ext>
            </a:extLst>
          </p:cNvPr>
          <p:cNvSpPr txBox="1"/>
          <p:nvPr/>
        </p:nvSpPr>
        <p:spPr>
          <a:xfrm>
            <a:off x="8659337" y="2755920"/>
            <a:ext cx="2923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tr-TR" dirty="0" smtClean="0">
                <a:solidFill>
                  <a:schemeClr val="bg1"/>
                </a:solidFill>
                <a:latin typeface="inherit"/>
                <a:cs typeface="Arial" pitchFamily="34" charset="0"/>
              </a:rPr>
              <a:t>Çok çeşitli ortamları destekler</a:t>
            </a:r>
            <a:endParaRPr lang="en-GB" dirty="0" smtClean="0">
              <a:solidFill>
                <a:schemeClr val="bg1"/>
              </a:solidFill>
              <a:latin typeface="inherit"/>
              <a:cs typeface="Arial" pitchFamily="34" charset="0"/>
            </a:endParaRPr>
          </a:p>
        </p:txBody>
      </p:sp>
      <p:pic>
        <p:nvPicPr>
          <p:cNvPr id="72" name="Picture 3" descr="Voca JavaScript library supports Chrome, Firefox, Safari, Edge, Internet Explor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00822" y="3352801"/>
            <a:ext cx="2435226" cy="523574"/>
          </a:xfrm>
          <a:prstGeom prst="rect">
            <a:avLst/>
          </a:prstGeom>
          <a:noFill/>
        </p:spPr>
      </p:pic>
      <p:sp>
        <p:nvSpPr>
          <p:cNvPr id="73" name="TextBox 66">
            <a:extLst>
              <a:ext uri="{FF2B5EF4-FFF2-40B4-BE49-F238E27FC236}">
                <a16:creationId xmlns:a16="http://schemas.microsoft.com/office/drawing/2014/main" xmlns="" id="{43E9AA7E-9A40-4378-BA1F-D2DC2684ED35}"/>
              </a:ext>
            </a:extLst>
          </p:cNvPr>
          <p:cNvSpPr txBox="1"/>
          <p:nvPr/>
        </p:nvSpPr>
        <p:spPr>
          <a:xfrm>
            <a:off x="8714762" y="4945015"/>
            <a:ext cx="306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de-DE" dirty="0" smtClean="0">
                <a:solidFill>
                  <a:schemeClr val="bg1"/>
                </a:solidFill>
                <a:latin typeface="inherit"/>
                <a:cs typeface="Arial" pitchFamily="34" charset="0"/>
              </a:rPr>
              <a:t>Modüler tasar</a:t>
            </a:r>
            <a:r>
              <a:rPr lang="tr-TR" dirty="0" smtClean="0">
                <a:solidFill>
                  <a:schemeClr val="bg1"/>
                </a:solidFill>
                <a:latin typeface="inherit"/>
                <a:cs typeface="Arial" pitchFamily="34" charset="0"/>
              </a:rPr>
              <a:t>ı</a:t>
            </a:r>
            <a:r>
              <a:rPr lang="de-DE" dirty="0" smtClean="0">
                <a:solidFill>
                  <a:schemeClr val="bg1"/>
                </a:solidFill>
                <a:latin typeface="inherit"/>
                <a:cs typeface="Arial" pitchFamily="34" charset="0"/>
              </a:rPr>
              <a:t>ma sahip</a:t>
            </a:r>
            <a:r>
              <a:rPr lang="tr-TR" dirty="0" smtClean="0">
                <a:solidFill>
                  <a:schemeClr val="bg1"/>
                </a:solidFill>
                <a:latin typeface="inherit"/>
                <a:cs typeface="Arial" pitchFamily="34" charset="0"/>
              </a:rPr>
              <a:t> ?** </a:t>
            </a:r>
            <a:endParaRPr lang="en-GB" dirty="0">
              <a:solidFill>
                <a:schemeClr val="bg1"/>
              </a:solidFill>
              <a:latin typeface="inherit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06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val 48">
            <a:extLst>
              <a:ext uri="{FF2B5EF4-FFF2-40B4-BE49-F238E27FC236}">
                <a16:creationId xmlns:a16="http://schemas.microsoft.com/office/drawing/2014/main" xmlns="" id="{DD8965F3-994D-40C1-B74C-472BA9A2AF0A}"/>
              </a:ext>
            </a:extLst>
          </p:cNvPr>
          <p:cNvSpPr/>
          <p:nvPr/>
        </p:nvSpPr>
        <p:spPr>
          <a:xfrm>
            <a:off x="11512283" y="625610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de-DE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TextBox 41">
            <a:extLst>
              <a:ext uri="{FF2B5EF4-FFF2-40B4-BE49-F238E27FC236}">
                <a16:creationId xmlns="" xmlns:a16="http://schemas.microsoft.com/office/drawing/2014/main" id="{69A64847-F02E-4B3A-9965-DBA5A96A18A2}"/>
              </a:ext>
            </a:extLst>
          </p:cNvPr>
          <p:cNvSpPr txBox="1"/>
          <p:nvPr/>
        </p:nvSpPr>
        <p:spPr>
          <a:xfrm>
            <a:off x="1397000" y="170365"/>
            <a:ext cx="91389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Ozellileri</a:t>
            </a:r>
            <a:r>
              <a:rPr kumimoji="0" lang="en-US" sz="50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kimdest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49382" y="3158836"/>
            <a:ext cx="10861963" cy="287910"/>
          </a:xfrm>
          <a:prstGeom prst="rect">
            <a:avLst/>
          </a:prstGeom>
          <a:solidFill>
            <a:srgbClr val="F8F9F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itchFamily="34" charset="0"/>
              </a:rPr>
              <a:t>Çok çeşitli ortamları destekler: Node.js 0.10+, </a:t>
            </a:r>
            <a:r>
              <a:rPr kumimoji="0" lang="tr-TR" sz="2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itchFamily="34" charset="0"/>
              </a:rPr>
              <a:t>Chrome</a:t>
            </a:r>
            <a:r>
              <a:rPr kumimoji="0" lang="tr-TR" sz="2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itchFamily="34" charset="0"/>
              </a:rPr>
              <a:t>, </a:t>
            </a:r>
            <a:r>
              <a:rPr kumimoji="0" lang="tr-TR" sz="2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itchFamily="34" charset="0"/>
              </a:rPr>
              <a:t>Firefox</a:t>
            </a:r>
            <a:r>
              <a:rPr kumimoji="0" lang="tr-TR" sz="2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itchFamily="34" charset="0"/>
              </a:rPr>
              <a:t>, Safari 7+, </a:t>
            </a:r>
            <a:r>
              <a:rPr kumimoji="0" lang="tr-TR" sz="2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itchFamily="34" charset="0"/>
              </a:rPr>
              <a:t>Edge</a:t>
            </a:r>
            <a:r>
              <a:rPr kumimoji="0" lang="tr-TR" sz="2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itchFamily="34" charset="0"/>
              </a:rPr>
              <a:t> 13+, IE 9+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 descr="Voca JavaScript library supports Chrome, Firefox, Safari, Edge, Internet Explor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8520" y="3865418"/>
            <a:ext cx="3145465" cy="676275"/>
          </a:xfrm>
          <a:prstGeom prst="rect">
            <a:avLst/>
          </a:prstGeom>
          <a:noFill/>
        </p:spPr>
      </p:pic>
      <p:sp>
        <p:nvSpPr>
          <p:cNvPr id="14" name="13 Metin kutusu"/>
          <p:cNvSpPr txBox="1"/>
          <p:nvPr/>
        </p:nvSpPr>
        <p:spPr>
          <a:xfrm>
            <a:off x="7980218" y="1759527"/>
            <a:ext cx="25492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Nnasil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indiricez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tr-TR" dirty="0" smtClean="0">
                <a:solidFill>
                  <a:schemeClr val="bg1"/>
                </a:solidFill>
              </a:rPr>
              <a:t>&lt;</a:t>
            </a:r>
            <a:r>
              <a:rPr lang="tr-TR" dirty="0" smtClean="0">
                <a:solidFill>
                  <a:schemeClr val="bg1"/>
                </a:solidFill>
              </a:rPr>
              <a:t>script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smtClean="0">
                <a:solidFill>
                  <a:schemeClr val="bg1"/>
                </a:solidFill>
              </a:rPr>
              <a:t>src</a:t>
            </a:r>
            <a:r>
              <a:rPr lang="tr-TR" dirty="0" smtClean="0">
                <a:solidFill>
                  <a:schemeClr val="bg1"/>
                </a:solidFill>
              </a:rPr>
              <a:t>="</a:t>
            </a:r>
            <a:r>
              <a:rPr lang="tr-TR" dirty="0" smtClean="0">
                <a:solidFill>
                  <a:schemeClr val="bg1"/>
                </a:solidFill>
              </a:rPr>
              <a:t>voca</a:t>
            </a:r>
            <a:r>
              <a:rPr lang="tr-TR" dirty="0" smtClean="0">
                <a:solidFill>
                  <a:schemeClr val="bg1"/>
                </a:solidFill>
              </a:rPr>
              <a:t>.js" </a:t>
            </a:r>
            <a:r>
              <a:rPr lang="tr-TR" dirty="0" smtClean="0">
                <a:solidFill>
                  <a:schemeClr val="bg1"/>
                </a:solidFill>
              </a:rPr>
              <a:t>type</a:t>
            </a:r>
            <a:r>
              <a:rPr lang="tr-TR" dirty="0" smtClean="0">
                <a:solidFill>
                  <a:schemeClr val="bg1"/>
                </a:solidFill>
              </a:rPr>
              <a:t>="</a:t>
            </a:r>
            <a:r>
              <a:rPr lang="tr-TR" dirty="0" smtClean="0">
                <a:solidFill>
                  <a:schemeClr val="bg1"/>
                </a:solidFill>
              </a:rPr>
              <a:t>text</a:t>
            </a:r>
            <a:r>
              <a:rPr lang="tr-TR" dirty="0" smtClean="0">
                <a:solidFill>
                  <a:schemeClr val="bg1"/>
                </a:solidFill>
              </a:rPr>
              <a:t>/</a:t>
            </a:r>
            <a:r>
              <a:rPr lang="tr-TR" dirty="0" smtClean="0">
                <a:solidFill>
                  <a:schemeClr val="bg1"/>
                </a:solidFill>
              </a:rPr>
              <a:t>javascript</a:t>
            </a:r>
            <a:r>
              <a:rPr lang="tr-TR" dirty="0" smtClean="0">
                <a:solidFill>
                  <a:schemeClr val="bg1"/>
                </a:solidFill>
              </a:rPr>
              <a:t>"&gt;&lt;/</a:t>
            </a:r>
            <a:r>
              <a:rPr lang="tr-TR" dirty="0" smtClean="0">
                <a:solidFill>
                  <a:schemeClr val="bg1"/>
                </a:solidFill>
              </a:rPr>
              <a:t>script</a:t>
            </a:r>
            <a:r>
              <a:rPr lang="tr-TR" dirty="0" smtClean="0">
                <a:solidFill>
                  <a:schemeClr val="bg1"/>
                </a:solidFill>
              </a:rPr>
              <a:t>&gt;</a:t>
            </a:r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Cdn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voca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5" name="14 Dikdörtgen"/>
          <p:cNvSpPr/>
          <p:nvPr/>
        </p:nvSpPr>
        <p:spPr>
          <a:xfrm>
            <a:off x="4281714" y="453487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Ayrıca kütüphane, dilerseniz tüm kütüphaneyi ya da dilerseniz sadece belirli bireysel fonksiyonları yüklemenize olanak tanıyan bir modüler tasarıma sahip.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857374" y="0"/>
            <a:ext cx="10334625" cy="934241"/>
          </a:xfrm>
          <a:prstGeom prst="rect">
            <a:avLst/>
          </a:prstGeom>
          <a:solidFill>
            <a:srgbClr val="F8F9F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itchFamily="34" charset="0"/>
              </a:rPr>
              <a:t>Belirli karakterlerde ve kod noktalarında dizeleri parçalayabilir veya daha esnek kesme veya dilim işlevleri kullanabilirsiniz. Ayrıca </a:t>
            </a:r>
            <a:r>
              <a:rPr kumimoji="0" lang="tr-TR" sz="2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itchFamily="34" charset="0"/>
              </a:rPr>
              <a:t>Voca</a:t>
            </a:r>
            <a:r>
              <a:rPr kumimoji="0" lang="tr-TR" sz="2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itchFamily="34" charset="0"/>
              </a:rPr>
              <a:t>, daha karmaşık dize analizi için dizeleri biçimlendirme, sayma ve dizine ekleme için sağlam seçenekler sunar.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9112" y="3796146"/>
            <a:ext cx="3222888" cy="2770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406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val 48">
            <a:extLst>
              <a:ext uri="{FF2B5EF4-FFF2-40B4-BE49-F238E27FC236}">
                <a16:creationId xmlns:a16="http://schemas.microsoft.com/office/drawing/2014/main" xmlns="" id="{DD8965F3-994D-40C1-B74C-472BA9A2AF0A}"/>
              </a:ext>
            </a:extLst>
          </p:cNvPr>
          <p:cNvSpPr/>
          <p:nvPr/>
        </p:nvSpPr>
        <p:spPr>
          <a:xfrm>
            <a:off x="11512283" y="625610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tr-TR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4771712" y="848418"/>
            <a:ext cx="66636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VOCA</a:t>
            </a:r>
            <a:r>
              <a:rPr kumimoji="0" lang="de-DE" sz="5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.JS</a:t>
            </a:r>
            <a:endParaRPr kumimoji="0" lang="en-GB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1" name="Group 8">
            <a:extLst>
              <a:ext uri="{FF2B5EF4-FFF2-40B4-BE49-F238E27FC236}">
                <a16:creationId xmlns="" xmlns:a16="http://schemas.microsoft.com/office/drawing/2014/main" id="{50D88E09-E38B-4ED0-B4D8-74811CFF391D}"/>
              </a:ext>
            </a:extLst>
          </p:cNvPr>
          <p:cNvGrpSpPr/>
          <p:nvPr/>
        </p:nvGrpSpPr>
        <p:grpSpPr>
          <a:xfrm>
            <a:off x="1436386" y="989937"/>
            <a:ext cx="2990000" cy="4896894"/>
            <a:chOff x="1312561" y="1955177"/>
            <a:chExt cx="2342184" cy="3835929"/>
          </a:xfrm>
        </p:grpSpPr>
        <p:sp>
          <p:nvSpPr>
            <p:cNvPr id="12" name="Oval 34">
              <a:extLst>
                <a:ext uri="{FF2B5EF4-FFF2-40B4-BE49-F238E27FC236}">
                  <a16:creationId xmlns="" xmlns:a16="http://schemas.microsoft.com/office/drawing/2014/main" id="{120A1ED8-4CB2-4FD1-8ACB-8621975B9EE9}"/>
                </a:ext>
              </a:extLst>
            </p:cNvPr>
            <p:cNvSpPr/>
            <p:nvPr/>
          </p:nvSpPr>
          <p:spPr>
            <a:xfrm>
              <a:off x="1312561" y="5631321"/>
              <a:ext cx="2342184" cy="159785"/>
            </a:xfrm>
            <a:prstGeom prst="ellipse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577592" y="1955177"/>
              <a:ext cx="1812459" cy="3756037"/>
            </a:xfrm>
            <a:custGeom>
              <a:avLst/>
              <a:gdLst>
                <a:gd name="T0" fmla="*/ 1022 w 1022"/>
                <a:gd name="T1" fmla="*/ 890 h 2118"/>
                <a:gd name="T2" fmla="*/ 1022 w 1022"/>
                <a:gd name="T3" fmla="*/ 157 h 2118"/>
                <a:gd name="T4" fmla="*/ 1014 w 1022"/>
                <a:gd name="T5" fmla="*/ 101 h 2118"/>
                <a:gd name="T6" fmla="*/ 868 w 1022"/>
                <a:gd name="T7" fmla="*/ 1 h 2118"/>
                <a:gd name="T8" fmla="*/ 162 w 1022"/>
                <a:gd name="T9" fmla="*/ 0 h 2118"/>
                <a:gd name="T10" fmla="*/ 87 w 1022"/>
                <a:gd name="T11" fmla="*/ 16 h 2118"/>
                <a:gd name="T12" fmla="*/ 14 w 1022"/>
                <a:gd name="T13" fmla="*/ 91 h 2118"/>
                <a:gd name="T14" fmla="*/ 0 w 1022"/>
                <a:gd name="T15" fmla="*/ 166 h 2118"/>
                <a:gd name="T16" fmla="*/ 0 w 1022"/>
                <a:gd name="T17" fmla="*/ 1953 h 2118"/>
                <a:gd name="T18" fmla="*/ 1 w 1022"/>
                <a:gd name="T19" fmla="*/ 1967 h 2118"/>
                <a:gd name="T20" fmla="*/ 38 w 1022"/>
                <a:gd name="T21" fmla="*/ 2064 h 2118"/>
                <a:gd name="T22" fmla="*/ 137 w 1022"/>
                <a:gd name="T23" fmla="*/ 2115 h 2118"/>
                <a:gd name="T24" fmla="*/ 226 w 1022"/>
                <a:gd name="T25" fmla="*/ 2117 h 2118"/>
                <a:gd name="T26" fmla="*/ 872 w 1022"/>
                <a:gd name="T27" fmla="*/ 2117 h 2118"/>
                <a:gd name="T28" fmla="*/ 977 w 1022"/>
                <a:gd name="T29" fmla="*/ 2072 h 2118"/>
                <a:gd name="T30" fmla="*/ 1022 w 1022"/>
                <a:gd name="T31" fmla="*/ 1957 h 2118"/>
                <a:gd name="T32" fmla="*/ 1022 w 1022"/>
                <a:gd name="T33" fmla="*/ 890 h 2118"/>
                <a:gd name="T34" fmla="*/ 428 w 1022"/>
                <a:gd name="T35" fmla="*/ 127 h 2118"/>
                <a:gd name="T36" fmla="*/ 442 w 1022"/>
                <a:gd name="T37" fmla="*/ 116 h 2118"/>
                <a:gd name="T38" fmla="*/ 512 w 1022"/>
                <a:gd name="T39" fmla="*/ 117 h 2118"/>
                <a:gd name="T40" fmla="*/ 576 w 1022"/>
                <a:gd name="T41" fmla="*/ 116 h 2118"/>
                <a:gd name="T42" fmla="*/ 582 w 1022"/>
                <a:gd name="T43" fmla="*/ 117 h 2118"/>
                <a:gd name="T44" fmla="*/ 595 w 1022"/>
                <a:gd name="T45" fmla="*/ 128 h 2118"/>
                <a:gd name="T46" fmla="*/ 583 w 1022"/>
                <a:gd name="T47" fmla="*/ 140 h 2118"/>
                <a:gd name="T48" fmla="*/ 440 w 1022"/>
                <a:gd name="T49" fmla="*/ 140 h 2118"/>
                <a:gd name="T50" fmla="*/ 428 w 1022"/>
                <a:gd name="T51" fmla="*/ 127 h 2118"/>
                <a:gd name="T52" fmla="*/ 511 w 1022"/>
                <a:gd name="T53" fmla="*/ 2064 h 2118"/>
                <a:gd name="T54" fmla="*/ 430 w 1022"/>
                <a:gd name="T55" fmla="*/ 1983 h 2118"/>
                <a:gd name="T56" fmla="*/ 512 w 1022"/>
                <a:gd name="T57" fmla="*/ 1901 h 2118"/>
                <a:gd name="T58" fmla="*/ 593 w 1022"/>
                <a:gd name="T59" fmla="*/ 1983 h 2118"/>
                <a:gd name="T60" fmla="*/ 511 w 1022"/>
                <a:gd name="T61" fmla="*/ 2064 h 2118"/>
                <a:gd name="T62" fmla="*/ 946 w 1022"/>
                <a:gd name="T63" fmla="*/ 1848 h 2118"/>
                <a:gd name="T64" fmla="*/ 75 w 1022"/>
                <a:gd name="T65" fmla="*/ 1848 h 2118"/>
                <a:gd name="T66" fmla="*/ 62 w 1022"/>
                <a:gd name="T67" fmla="*/ 1835 h 2118"/>
                <a:gd name="T68" fmla="*/ 62 w 1022"/>
                <a:gd name="T69" fmla="*/ 270 h 2118"/>
                <a:gd name="T70" fmla="*/ 75 w 1022"/>
                <a:gd name="T71" fmla="*/ 256 h 2118"/>
                <a:gd name="T72" fmla="*/ 946 w 1022"/>
                <a:gd name="T73" fmla="*/ 256 h 2118"/>
                <a:gd name="T74" fmla="*/ 960 w 1022"/>
                <a:gd name="T75" fmla="*/ 271 h 2118"/>
                <a:gd name="T76" fmla="*/ 960 w 1022"/>
                <a:gd name="T77" fmla="*/ 1054 h 2118"/>
                <a:gd name="T78" fmla="*/ 960 w 1022"/>
                <a:gd name="T79" fmla="*/ 1834 h 2118"/>
                <a:gd name="T80" fmla="*/ 946 w 1022"/>
                <a:gd name="T81" fmla="*/ 1848 h 2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22" h="2118">
                  <a:moveTo>
                    <a:pt x="1022" y="890"/>
                  </a:moveTo>
                  <a:cubicBezTo>
                    <a:pt x="1022" y="645"/>
                    <a:pt x="1022" y="401"/>
                    <a:pt x="1022" y="157"/>
                  </a:cubicBezTo>
                  <a:cubicBezTo>
                    <a:pt x="1022" y="138"/>
                    <a:pt x="1020" y="119"/>
                    <a:pt x="1014" y="101"/>
                  </a:cubicBezTo>
                  <a:cubicBezTo>
                    <a:pt x="991" y="40"/>
                    <a:pt x="933" y="1"/>
                    <a:pt x="868" y="1"/>
                  </a:cubicBezTo>
                  <a:cubicBezTo>
                    <a:pt x="632" y="1"/>
                    <a:pt x="397" y="1"/>
                    <a:pt x="162" y="0"/>
                  </a:cubicBezTo>
                  <a:cubicBezTo>
                    <a:pt x="136" y="0"/>
                    <a:pt x="110" y="5"/>
                    <a:pt x="87" y="16"/>
                  </a:cubicBezTo>
                  <a:cubicBezTo>
                    <a:pt x="54" y="32"/>
                    <a:pt x="29" y="57"/>
                    <a:pt x="14" y="91"/>
                  </a:cubicBezTo>
                  <a:cubicBezTo>
                    <a:pt x="3" y="115"/>
                    <a:pt x="0" y="140"/>
                    <a:pt x="0" y="166"/>
                  </a:cubicBezTo>
                  <a:cubicBezTo>
                    <a:pt x="1" y="762"/>
                    <a:pt x="0" y="1357"/>
                    <a:pt x="0" y="1953"/>
                  </a:cubicBezTo>
                  <a:cubicBezTo>
                    <a:pt x="0" y="1958"/>
                    <a:pt x="1" y="1963"/>
                    <a:pt x="1" y="1967"/>
                  </a:cubicBezTo>
                  <a:cubicBezTo>
                    <a:pt x="2" y="2004"/>
                    <a:pt x="12" y="2037"/>
                    <a:pt x="38" y="2064"/>
                  </a:cubicBezTo>
                  <a:cubicBezTo>
                    <a:pt x="65" y="2093"/>
                    <a:pt x="97" y="2113"/>
                    <a:pt x="137" y="2115"/>
                  </a:cubicBezTo>
                  <a:cubicBezTo>
                    <a:pt x="166" y="2117"/>
                    <a:pt x="196" y="2117"/>
                    <a:pt x="226" y="2117"/>
                  </a:cubicBezTo>
                  <a:cubicBezTo>
                    <a:pt x="316" y="2117"/>
                    <a:pt x="756" y="2118"/>
                    <a:pt x="872" y="2117"/>
                  </a:cubicBezTo>
                  <a:cubicBezTo>
                    <a:pt x="912" y="2117"/>
                    <a:pt x="948" y="2101"/>
                    <a:pt x="977" y="2072"/>
                  </a:cubicBezTo>
                  <a:cubicBezTo>
                    <a:pt x="1009" y="2041"/>
                    <a:pt x="1022" y="2002"/>
                    <a:pt x="1022" y="1957"/>
                  </a:cubicBezTo>
                  <a:cubicBezTo>
                    <a:pt x="1022" y="1601"/>
                    <a:pt x="1022" y="1245"/>
                    <a:pt x="1022" y="890"/>
                  </a:cubicBezTo>
                  <a:close/>
                  <a:moveTo>
                    <a:pt x="428" y="127"/>
                  </a:moveTo>
                  <a:cubicBezTo>
                    <a:pt x="429" y="120"/>
                    <a:pt x="434" y="116"/>
                    <a:pt x="442" y="116"/>
                  </a:cubicBezTo>
                  <a:cubicBezTo>
                    <a:pt x="465" y="117"/>
                    <a:pt x="489" y="117"/>
                    <a:pt x="512" y="117"/>
                  </a:cubicBezTo>
                  <a:cubicBezTo>
                    <a:pt x="533" y="116"/>
                    <a:pt x="555" y="116"/>
                    <a:pt x="576" y="116"/>
                  </a:cubicBezTo>
                  <a:cubicBezTo>
                    <a:pt x="578" y="116"/>
                    <a:pt x="580" y="116"/>
                    <a:pt x="582" y="117"/>
                  </a:cubicBezTo>
                  <a:cubicBezTo>
                    <a:pt x="590" y="117"/>
                    <a:pt x="595" y="122"/>
                    <a:pt x="595" y="128"/>
                  </a:cubicBezTo>
                  <a:cubicBezTo>
                    <a:pt x="595" y="136"/>
                    <a:pt x="590" y="140"/>
                    <a:pt x="583" y="140"/>
                  </a:cubicBezTo>
                  <a:cubicBezTo>
                    <a:pt x="535" y="140"/>
                    <a:pt x="488" y="140"/>
                    <a:pt x="440" y="140"/>
                  </a:cubicBezTo>
                  <a:cubicBezTo>
                    <a:pt x="432" y="140"/>
                    <a:pt x="427" y="133"/>
                    <a:pt x="428" y="127"/>
                  </a:cubicBezTo>
                  <a:close/>
                  <a:moveTo>
                    <a:pt x="511" y="2064"/>
                  </a:moveTo>
                  <a:cubicBezTo>
                    <a:pt x="466" y="2064"/>
                    <a:pt x="430" y="2029"/>
                    <a:pt x="430" y="1983"/>
                  </a:cubicBezTo>
                  <a:cubicBezTo>
                    <a:pt x="430" y="1936"/>
                    <a:pt x="467" y="1902"/>
                    <a:pt x="512" y="1901"/>
                  </a:cubicBezTo>
                  <a:cubicBezTo>
                    <a:pt x="556" y="1902"/>
                    <a:pt x="593" y="1936"/>
                    <a:pt x="593" y="1983"/>
                  </a:cubicBezTo>
                  <a:cubicBezTo>
                    <a:pt x="592" y="2031"/>
                    <a:pt x="554" y="2065"/>
                    <a:pt x="511" y="2064"/>
                  </a:cubicBezTo>
                  <a:close/>
                  <a:moveTo>
                    <a:pt x="946" y="1848"/>
                  </a:moveTo>
                  <a:cubicBezTo>
                    <a:pt x="655" y="1848"/>
                    <a:pt x="365" y="1848"/>
                    <a:pt x="75" y="1848"/>
                  </a:cubicBezTo>
                  <a:cubicBezTo>
                    <a:pt x="60" y="1848"/>
                    <a:pt x="62" y="1850"/>
                    <a:pt x="62" y="1835"/>
                  </a:cubicBezTo>
                  <a:cubicBezTo>
                    <a:pt x="62" y="1313"/>
                    <a:pt x="62" y="791"/>
                    <a:pt x="62" y="270"/>
                  </a:cubicBezTo>
                  <a:cubicBezTo>
                    <a:pt x="62" y="256"/>
                    <a:pt x="62" y="256"/>
                    <a:pt x="75" y="256"/>
                  </a:cubicBezTo>
                  <a:cubicBezTo>
                    <a:pt x="365" y="256"/>
                    <a:pt x="656" y="256"/>
                    <a:pt x="946" y="256"/>
                  </a:cubicBezTo>
                  <a:cubicBezTo>
                    <a:pt x="960" y="256"/>
                    <a:pt x="960" y="256"/>
                    <a:pt x="960" y="271"/>
                  </a:cubicBezTo>
                  <a:cubicBezTo>
                    <a:pt x="960" y="532"/>
                    <a:pt x="960" y="793"/>
                    <a:pt x="960" y="1054"/>
                  </a:cubicBezTo>
                  <a:cubicBezTo>
                    <a:pt x="960" y="1314"/>
                    <a:pt x="960" y="1574"/>
                    <a:pt x="960" y="1834"/>
                  </a:cubicBezTo>
                  <a:cubicBezTo>
                    <a:pt x="960" y="1851"/>
                    <a:pt x="961" y="1848"/>
                    <a:pt x="946" y="18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TextBox 39">
            <a:extLst>
              <a:ext uri="{FF2B5EF4-FFF2-40B4-BE49-F238E27FC236}">
                <a16:creationId xmlns="" xmlns:a16="http://schemas.microsoft.com/office/drawing/2014/main" id="{7D3C8CC5-CE0F-48F1-B92F-97BA4B36E56F}"/>
              </a:ext>
            </a:extLst>
          </p:cNvPr>
          <p:cNvSpPr txBox="1"/>
          <p:nvPr/>
        </p:nvSpPr>
        <p:spPr>
          <a:xfrm>
            <a:off x="6965498" y="2414121"/>
            <a:ext cx="3716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Voca</a:t>
            </a:r>
            <a:r>
              <a:rPr kumimoji="0" lang="de-DE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.js</a:t>
            </a:r>
            <a:r>
              <a:rPr kumimoji="0" lang="de-DE" sz="15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String manipülasyonlar</a:t>
            </a:r>
            <a:r>
              <a:rPr kumimoji="0" lang="tr-TR" sz="15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ını</a:t>
            </a:r>
            <a:r>
              <a:rPr kumimoji="0" lang="de-DE" sz="15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kolayla</a:t>
            </a:r>
            <a:r>
              <a:rPr kumimoji="0" lang="tr-TR" sz="15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ştıra</a:t>
            </a:r>
            <a:r>
              <a:rPr kumimoji="0" lang="de-DE" sz="15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 bir kütüphanedir.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8" name="Group 45">
            <a:extLst>
              <a:ext uri="{FF2B5EF4-FFF2-40B4-BE49-F238E27FC236}">
                <a16:creationId xmlns="" xmlns:a16="http://schemas.microsoft.com/office/drawing/2014/main" id="{50B40FA8-FE0B-454D-95EF-791D34141AF9}"/>
              </a:ext>
            </a:extLst>
          </p:cNvPr>
          <p:cNvGrpSpPr/>
          <p:nvPr/>
        </p:nvGrpSpPr>
        <p:grpSpPr>
          <a:xfrm>
            <a:off x="6064320" y="4695076"/>
            <a:ext cx="723650" cy="723475"/>
            <a:chOff x="2700338" y="8651875"/>
            <a:chExt cx="6545262" cy="6543675"/>
          </a:xfrm>
          <a:solidFill>
            <a:schemeClr val="accent5"/>
          </a:solidFill>
        </p:grpSpPr>
        <p:sp>
          <p:nvSpPr>
            <p:cNvPr id="19" name="Freeform 18">
              <a:extLst>
                <a:ext uri="{FF2B5EF4-FFF2-40B4-BE49-F238E27FC236}">
                  <a16:creationId xmlns="" xmlns:a16="http://schemas.microsoft.com/office/drawing/2014/main" id="{3E2E3071-DDB4-45E2-8C6F-A0BDAE01BA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="" xmlns:a16="http://schemas.microsoft.com/office/drawing/2014/main" id="{B0F145E2-5D70-4488-98EC-52EF004F98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E124CB3B-C488-4458-AFB7-F82C3ABB64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AB7BC5ED-E9AF-4F3F-BE7F-61D7E159E5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Group 51">
            <a:extLst>
              <a:ext uri="{FF2B5EF4-FFF2-40B4-BE49-F238E27FC236}">
                <a16:creationId xmlns="" xmlns:a16="http://schemas.microsoft.com/office/drawing/2014/main" id="{F4BD3718-802B-418E-8187-0E5FA06F528C}"/>
              </a:ext>
            </a:extLst>
          </p:cNvPr>
          <p:cNvGrpSpPr/>
          <p:nvPr/>
        </p:nvGrpSpPr>
        <p:grpSpPr>
          <a:xfrm rot="2247443">
            <a:off x="6192979" y="3520330"/>
            <a:ext cx="381707" cy="827099"/>
            <a:chOff x="9490633" y="1499448"/>
            <a:chExt cx="1270458" cy="3028167"/>
          </a:xfrm>
          <a:solidFill>
            <a:schemeClr val="accent4"/>
          </a:solidFill>
        </p:grpSpPr>
        <p:sp>
          <p:nvSpPr>
            <p:cNvPr id="24" name="Freeform 5">
              <a:extLst>
                <a:ext uri="{FF2B5EF4-FFF2-40B4-BE49-F238E27FC236}">
                  <a16:creationId xmlns="" xmlns:a16="http://schemas.microsoft.com/office/drawing/2014/main" id="{73DE03EB-18AC-4694-8E77-078209D6FE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0649" y="1907294"/>
              <a:ext cx="822910" cy="1768535"/>
            </a:xfrm>
            <a:custGeom>
              <a:avLst/>
              <a:gdLst>
                <a:gd name="T0" fmla="*/ 39 w 233"/>
                <a:gd name="T1" fmla="*/ 495 h 500"/>
                <a:gd name="T2" fmla="*/ 32 w 233"/>
                <a:gd name="T3" fmla="*/ 475 h 500"/>
                <a:gd name="T4" fmla="*/ 10 w 233"/>
                <a:gd name="T5" fmla="*/ 385 h 500"/>
                <a:gd name="T6" fmla="*/ 1 w 233"/>
                <a:gd name="T7" fmla="*/ 262 h 500"/>
                <a:gd name="T8" fmla="*/ 14 w 233"/>
                <a:gd name="T9" fmla="*/ 133 h 500"/>
                <a:gd name="T10" fmla="*/ 43 w 233"/>
                <a:gd name="T11" fmla="*/ 30 h 500"/>
                <a:gd name="T12" fmla="*/ 53 w 233"/>
                <a:gd name="T13" fmla="*/ 4 h 500"/>
                <a:gd name="T14" fmla="*/ 59 w 233"/>
                <a:gd name="T15" fmla="*/ 0 h 500"/>
                <a:gd name="T16" fmla="*/ 157 w 233"/>
                <a:gd name="T17" fmla="*/ 3 h 500"/>
                <a:gd name="T18" fmla="*/ 183 w 233"/>
                <a:gd name="T19" fmla="*/ 3 h 500"/>
                <a:gd name="T20" fmla="*/ 190 w 233"/>
                <a:gd name="T21" fmla="*/ 8 h 500"/>
                <a:gd name="T22" fmla="*/ 226 w 233"/>
                <a:gd name="T23" fmla="*/ 170 h 500"/>
                <a:gd name="T24" fmla="*/ 215 w 233"/>
                <a:gd name="T25" fmla="*/ 378 h 500"/>
                <a:gd name="T26" fmla="*/ 179 w 233"/>
                <a:gd name="T27" fmla="*/ 497 h 500"/>
                <a:gd name="T28" fmla="*/ 174 w 233"/>
                <a:gd name="T29" fmla="*/ 500 h 500"/>
                <a:gd name="T30" fmla="*/ 90 w 233"/>
                <a:gd name="T31" fmla="*/ 497 h 500"/>
                <a:gd name="T32" fmla="*/ 44 w 233"/>
                <a:gd name="T33" fmla="*/ 496 h 500"/>
                <a:gd name="T34" fmla="*/ 39 w 233"/>
                <a:gd name="T35" fmla="*/ 495 h 500"/>
                <a:gd name="T36" fmla="*/ 148 w 233"/>
                <a:gd name="T37" fmla="*/ 145 h 500"/>
                <a:gd name="T38" fmla="*/ 154 w 233"/>
                <a:gd name="T39" fmla="*/ 80 h 500"/>
                <a:gd name="T40" fmla="*/ 90 w 233"/>
                <a:gd name="T41" fmla="*/ 74 h 500"/>
                <a:gd name="T42" fmla="*/ 83 w 233"/>
                <a:gd name="T43" fmla="*/ 139 h 500"/>
                <a:gd name="T44" fmla="*/ 148 w 233"/>
                <a:gd name="T45" fmla="*/ 14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500">
                  <a:moveTo>
                    <a:pt x="39" y="495"/>
                  </a:moveTo>
                  <a:cubicBezTo>
                    <a:pt x="36" y="488"/>
                    <a:pt x="34" y="481"/>
                    <a:pt x="32" y="475"/>
                  </a:cubicBezTo>
                  <a:cubicBezTo>
                    <a:pt x="22" y="445"/>
                    <a:pt x="15" y="415"/>
                    <a:pt x="10" y="385"/>
                  </a:cubicBezTo>
                  <a:cubicBezTo>
                    <a:pt x="3" y="344"/>
                    <a:pt x="0" y="303"/>
                    <a:pt x="1" y="262"/>
                  </a:cubicBezTo>
                  <a:cubicBezTo>
                    <a:pt x="1" y="219"/>
                    <a:pt x="5" y="176"/>
                    <a:pt x="14" y="133"/>
                  </a:cubicBezTo>
                  <a:cubicBezTo>
                    <a:pt x="20" y="98"/>
                    <a:pt x="30" y="63"/>
                    <a:pt x="43" y="30"/>
                  </a:cubicBezTo>
                  <a:cubicBezTo>
                    <a:pt x="46" y="21"/>
                    <a:pt x="49" y="13"/>
                    <a:pt x="53" y="4"/>
                  </a:cubicBezTo>
                  <a:cubicBezTo>
                    <a:pt x="54" y="1"/>
                    <a:pt x="55" y="0"/>
                    <a:pt x="59" y="0"/>
                  </a:cubicBezTo>
                  <a:cubicBezTo>
                    <a:pt x="91" y="1"/>
                    <a:pt x="124" y="2"/>
                    <a:pt x="157" y="3"/>
                  </a:cubicBezTo>
                  <a:cubicBezTo>
                    <a:pt x="165" y="3"/>
                    <a:pt x="174" y="3"/>
                    <a:pt x="183" y="3"/>
                  </a:cubicBezTo>
                  <a:cubicBezTo>
                    <a:pt x="186" y="3"/>
                    <a:pt x="188" y="4"/>
                    <a:pt x="190" y="8"/>
                  </a:cubicBezTo>
                  <a:cubicBezTo>
                    <a:pt x="210" y="60"/>
                    <a:pt x="221" y="115"/>
                    <a:pt x="226" y="170"/>
                  </a:cubicBezTo>
                  <a:cubicBezTo>
                    <a:pt x="233" y="240"/>
                    <a:pt x="229" y="309"/>
                    <a:pt x="215" y="378"/>
                  </a:cubicBezTo>
                  <a:cubicBezTo>
                    <a:pt x="207" y="419"/>
                    <a:pt x="195" y="459"/>
                    <a:pt x="179" y="497"/>
                  </a:cubicBezTo>
                  <a:cubicBezTo>
                    <a:pt x="178" y="498"/>
                    <a:pt x="176" y="500"/>
                    <a:pt x="174" y="500"/>
                  </a:cubicBezTo>
                  <a:cubicBezTo>
                    <a:pt x="146" y="499"/>
                    <a:pt x="118" y="498"/>
                    <a:pt x="90" y="497"/>
                  </a:cubicBezTo>
                  <a:cubicBezTo>
                    <a:pt x="75" y="497"/>
                    <a:pt x="59" y="497"/>
                    <a:pt x="44" y="496"/>
                  </a:cubicBezTo>
                  <a:cubicBezTo>
                    <a:pt x="42" y="496"/>
                    <a:pt x="40" y="496"/>
                    <a:pt x="39" y="495"/>
                  </a:cubicBezTo>
                  <a:close/>
                  <a:moveTo>
                    <a:pt x="148" y="145"/>
                  </a:moveTo>
                  <a:cubicBezTo>
                    <a:pt x="168" y="129"/>
                    <a:pt x="171" y="100"/>
                    <a:pt x="154" y="80"/>
                  </a:cubicBezTo>
                  <a:cubicBezTo>
                    <a:pt x="139" y="61"/>
                    <a:pt x="109" y="58"/>
                    <a:pt x="90" y="74"/>
                  </a:cubicBezTo>
                  <a:cubicBezTo>
                    <a:pt x="70" y="90"/>
                    <a:pt x="67" y="119"/>
                    <a:pt x="83" y="139"/>
                  </a:cubicBezTo>
                  <a:cubicBezTo>
                    <a:pt x="99" y="159"/>
                    <a:pt x="128" y="161"/>
                    <a:pt x="148" y="1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6">
              <a:extLst>
                <a:ext uri="{FF2B5EF4-FFF2-40B4-BE49-F238E27FC236}">
                  <a16:creationId xmlns="" xmlns:a16="http://schemas.microsoft.com/office/drawing/2014/main" id="{932CD443-9EAC-4C50-B8C1-F3131E066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9867" y="3109176"/>
              <a:ext cx="321224" cy="927579"/>
            </a:xfrm>
            <a:custGeom>
              <a:avLst/>
              <a:gdLst>
                <a:gd name="T0" fmla="*/ 38 w 91"/>
                <a:gd name="T1" fmla="*/ 0 h 262"/>
                <a:gd name="T2" fmla="*/ 53 w 91"/>
                <a:gd name="T3" fmla="*/ 12 h 262"/>
                <a:gd name="T4" fmla="*/ 83 w 91"/>
                <a:gd name="T5" fmla="*/ 36 h 262"/>
                <a:gd name="T6" fmla="*/ 89 w 91"/>
                <a:gd name="T7" fmla="*/ 42 h 262"/>
                <a:gd name="T8" fmla="*/ 90 w 91"/>
                <a:gd name="T9" fmla="*/ 47 h 262"/>
                <a:gd name="T10" fmla="*/ 71 w 91"/>
                <a:gd name="T11" fmla="*/ 164 h 262"/>
                <a:gd name="T12" fmla="*/ 57 w 91"/>
                <a:gd name="T13" fmla="*/ 256 h 262"/>
                <a:gd name="T14" fmla="*/ 55 w 91"/>
                <a:gd name="T15" fmla="*/ 262 h 262"/>
                <a:gd name="T16" fmla="*/ 49 w 91"/>
                <a:gd name="T17" fmla="*/ 248 h 262"/>
                <a:gd name="T18" fmla="*/ 23 w 91"/>
                <a:gd name="T19" fmla="*/ 194 h 262"/>
                <a:gd name="T20" fmla="*/ 5 w 91"/>
                <a:gd name="T21" fmla="*/ 157 h 262"/>
                <a:gd name="T22" fmla="*/ 4 w 91"/>
                <a:gd name="T23" fmla="*/ 134 h 262"/>
                <a:gd name="T24" fmla="*/ 37 w 91"/>
                <a:gd name="T25" fmla="*/ 4 h 262"/>
                <a:gd name="T26" fmla="*/ 38 w 91"/>
                <a:gd name="T27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262">
                  <a:moveTo>
                    <a:pt x="38" y="0"/>
                  </a:moveTo>
                  <a:cubicBezTo>
                    <a:pt x="43" y="4"/>
                    <a:pt x="48" y="8"/>
                    <a:pt x="53" y="12"/>
                  </a:cubicBezTo>
                  <a:cubicBezTo>
                    <a:pt x="63" y="20"/>
                    <a:pt x="73" y="28"/>
                    <a:pt x="83" y="36"/>
                  </a:cubicBezTo>
                  <a:cubicBezTo>
                    <a:pt x="85" y="38"/>
                    <a:pt x="88" y="40"/>
                    <a:pt x="89" y="42"/>
                  </a:cubicBezTo>
                  <a:cubicBezTo>
                    <a:pt x="90" y="43"/>
                    <a:pt x="91" y="46"/>
                    <a:pt x="90" y="47"/>
                  </a:cubicBezTo>
                  <a:cubicBezTo>
                    <a:pt x="84" y="86"/>
                    <a:pt x="78" y="125"/>
                    <a:pt x="71" y="164"/>
                  </a:cubicBezTo>
                  <a:cubicBezTo>
                    <a:pt x="66" y="195"/>
                    <a:pt x="61" y="225"/>
                    <a:pt x="57" y="256"/>
                  </a:cubicBezTo>
                  <a:cubicBezTo>
                    <a:pt x="56" y="258"/>
                    <a:pt x="56" y="259"/>
                    <a:pt x="55" y="262"/>
                  </a:cubicBezTo>
                  <a:cubicBezTo>
                    <a:pt x="53" y="257"/>
                    <a:pt x="51" y="252"/>
                    <a:pt x="49" y="248"/>
                  </a:cubicBezTo>
                  <a:cubicBezTo>
                    <a:pt x="40" y="230"/>
                    <a:pt x="32" y="212"/>
                    <a:pt x="23" y="194"/>
                  </a:cubicBezTo>
                  <a:cubicBezTo>
                    <a:pt x="17" y="182"/>
                    <a:pt x="12" y="169"/>
                    <a:pt x="5" y="157"/>
                  </a:cubicBezTo>
                  <a:cubicBezTo>
                    <a:pt x="0" y="149"/>
                    <a:pt x="1" y="142"/>
                    <a:pt x="4" y="134"/>
                  </a:cubicBezTo>
                  <a:cubicBezTo>
                    <a:pt x="20" y="92"/>
                    <a:pt x="30" y="48"/>
                    <a:pt x="37" y="4"/>
                  </a:cubicBezTo>
                  <a:cubicBezTo>
                    <a:pt x="37" y="3"/>
                    <a:pt x="37" y="2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7">
              <a:extLst>
                <a:ext uri="{FF2B5EF4-FFF2-40B4-BE49-F238E27FC236}">
                  <a16:creationId xmlns="" xmlns:a16="http://schemas.microsoft.com/office/drawing/2014/main" id="{A75A30C4-3E0D-4C69-B6AD-0C215D3F1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0633" y="3087521"/>
              <a:ext cx="295959" cy="913142"/>
            </a:xfrm>
            <a:custGeom>
              <a:avLst/>
              <a:gdLst>
                <a:gd name="T0" fmla="*/ 55 w 84"/>
                <a:gd name="T1" fmla="*/ 0 h 258"/>
                <a:gd name="T2" fmla="*/ 59 w 84"/>
                <a:gd name="T3" fmla="*/ 34 h 258"/>
                <a:gd name="T4" fmla="*/ 76 w 84"/>
                <a:gd name="T5" fmla="*/ 117 h 258"/>
                <a:gd name="T6" fmla="*/ 84 w 84"/>
                <a:gd name="T7" fmla="*/ 145 h 258"/>
                <a:gd name="T8" fmla="*/ 83 w 84"/>
                <a:gd name="T9" fmla="*/ 149 h 258"/>
                <a:gd name="T10" fmla="*/ 55 w 84"/>
                <a:gd name="T11" fmla="*/ 201 h 258"/>
                <a:gd name="T12" fmla="*/ 28 w 84"/>
                <a:gd name="T13" fmla="*/ 251 h 258"/>
                <a:gd name="T14" fmla="*/ 23 w 84"/>
                <a:gd name="T15" fmla="*/ 258 h 258"/>
                <a:gd name="T16" fmla="*/ 20 w 84"/>
                <a:gd name="T17" fmla="*/ 234 h 258"/>
                <a:gd name="T18" fmla="*/ 7 w 84"/>
                <a:gd name="T19" fmla="*/ 109 h 258"/>
                <a:gd name="T20" fmla="*/ 0 w 84"/>
                <a:gd name="T21" fmla="*/ 44 h 258"/>
                <a:gd name="T22" fmla="*/ 2 w 84"/>
                <a:gd name="T23" fmla="*/ 38 h 258"/>
                <a:gd name="T24" fmla="*/ 53 w 84"/>
                <a:gd name="T25" fmla="*/ 1 h 258"/>
                <a:gd name="T26" fmla="*/ 55 w 84"/>
                <a:gd name="T2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58">
                  <a:moveTo>
                    <a:pt x="55" y="0"/>
                  </a:moveTo>
                  <a:cubicBezTo>
                    <a:pt x="56" y="12"/>
                    <a:pt x="57" y="23"/>
                    <a:pt x="59" y="34"/>
                  </a:cubicBezTo>
                  <a:cubicBezTo>
                    <a:pt x="63" y="62"/>
                    <a:pt x="68" y="90"/>
                    <a:pt x="76" y="117"/>
                  </a:cubicBezTo>
                  <a:cubicBezTo>
                    <a:pt x="79" y="127"/>
                    <a:pt x="81" y="136"/>
                    <a:pt x="84" y="145"/>
                  </a:cubicBezTo>
                  <a:cubicBezTo>
                    <a:pt x="84" y="146"/>
                    <a:pt x="84" y="148"/>
                    <a:pt x="83" y="149"/>
                  </a:cubicBezTo>
                  <a:cubicBezTo>
                    <a:pt x="74" y="167"/>
                    <a:pt x="65" y="184"/>
                    <a:pt x="55" y="201"/>
                  </a:cubicBezTo>
                  <a:cubicBezTo>
                    <a:pt x="46" y="218"/>
                    <a:pt x="37" y="234"/>
                    <a:pt x="28" y="251"/>
                  </a:cubicBezTo>
                  <a:cubicBezTo>
                    <a:pt x="27" y="253"/>
                    <a:pt x="25" y="256"/>
                    <a:pt x="23" y="258"/>
                  </a:cubicBezTo>
                  <a:cubicBezTo>
                    <a:pt x="22" y="250"/>
                    <a:pt x="21" y="242"/>
                    <a:pt x="20" y="234"/>
                  </a:cubicBezTo>
                  <a:cubicBezTo>
                    <a:pt x="16" y="193"/>
                    <a:pt x="11" y="151"/>
                    <a:pt x="7" y="109"/>
                  </a:cubicBezTo>
                  <a:cubicBezTo>
                    <a:pt x="5" y="88"/>
                    <a:pt x="2" y="66"/>
                    <a:pt x="0" y="44"/>
                  </a:cubicBezTo>
                  <a:cubicBezTo>
                    <a:pt x="0" y="42"/>
                    <a:pt x="1" y="39"/>
                    <a:pt x="2" y="38"/>
                  </a:cubicBezTo>
                  <a:cubicBezTo>
                    <a:pt x="19" y="26"/>
                    <a:pt x="36" y="13"/>
                    <a:pt x="53" y="1"/>
                  </a:cubicBezTo>
                  <a:cubicBezTo>
                    <a:pt x="54" y="0"/>
                    <a:pt x="54" y="0"/>
                    <a:pt x="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8">
              <a:extLst>
                <a:ext uri="{FF2B5EF4-FFF2-40B4-BE49-F238E27FC236}">
                  <a16:creationId xmlns="" xmlns:a16="http://schemas.microsoft.com/office/drawing/2014/main" id="{EB82F416-92D2-4455-B0B2-8A9D1FEA8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0731" y="3771475"/>
              <a:ext cx="517929" cy="756140"/>
            </a:xfrm>
            <a:custGeom>
              <a:avLst/>
              <a:gdLst>
                <a:gd name="T0" fmla="*/ 55 w 147"/>
                <a:gd name="T1" fmla="*/ 36 h 214"/>
                <a:gd name="T2" fmla="*/ 50 w 147"/>
                <a:gd name="T3" fmla="*/ 59 h 214"/>
                <a:gd name="T4" fmla="*/ 59 w 147"/>
                <a:gd name="T5" fmla="*/ 99 h 214"/>
                <a:gd name="T6" fmla="*/ 74 w 147"/>
                <a:gd name="T7" fmla="*/ 125 h 214"/>
                <a:gd name="T8" fmla="*/ 87 w 147"/>
                <a:gd name="T9" fmla="*/ 80 h 214"/>
                <a:gd name="T10" fmla="*/ 117 w 147"/>
                <a:gd name="T11" fmla="*/ 43 h 214"/>
                <a:gd name="T12" fmla="*/ 119 w 147"/>
                <a:gd name="T13" fmla="*/ 85 h 214"/>
                <a:gd name="T14" fmla="*/ 127 w 147"/>
                <a:gd name="T15" fmla="*/ 75 h 214"/>
                <a:gd name="T16" fmla="*/ 134 w 147"/>
                <a:gd name="T17" fmla="*/ 22 h 214"/>
                <a:gd name="T18" fmla="*/ 133 w 147"/>
                <a:gd name="T19" fmla="*/ 10 h 214"/>
                <a:gd name="T20" fmla="*/ 139 w 147"/>
                <a:gd name="T21" fmla="*/ 25 h 214"/>
                <a:gd name="T22" fmla="*/ 135 w 147"/>
                <a:gd name="T23" fmla="*/ 96 h 214"/>
                <a:gd name="T24" fmla="*/ 118 w 147"/>
                <a:gd name="T25" fmla="*/ 140 h 214"/>
                <a:gd name="T26" fmla="*/ 114 w 147"/>
                <a:gd name="T27" fmla="*/ 154 h 214"/>
                <a:gd name="T28" fmla="*/ 99 w 147"/>
                <a:gd name="T29" fmla="*/ 125 h 214"/>
                <a:gd name="T30" fmla="*/ 102 w 147"/>
                <a:gd name="T31" fmla="*/ 93 h 214"/>
                <a:gd name="T32" fmla="*/ 94 w 147"/>
                <a:gd name="T33" fmla="*/ 114 h 214"/>
                <a:gd name="T34" fmla="*/ 94 w 147"/>
                <a:gd name="T35" fmla="*/ 155 h 214"/>
                <a:gd name="T36" fmla="*/ 85 w 147"/>
                <a:gd name="T37" fmla="*/ 191 h 214"/>
                <a:gd name="T38" fmla="*/ 61 w 147"/>
                <a:gd name="T39" fmla="*/ 214 h 214"/>
                <a:gd name="T40" fmla="*/ 50 w 147"/>
                <a:gd name="T41" fmla="*/ 173 h 214"/>
                <a:gd name="T42" fmla="*/ 33 w 147"/>
                <a:gd name="T43" fmla="*/ 107 h 214"/>
                <a:gd name="T44" fmla="*/ 38 w 147"/>
                <a:gd name="T45" fmla="*/ 86 h 214"/>
                <a:gd name="T46" fmla="*/ 29 w 147"/>
                <a:gd name="T47" fmla="*/ 103 h 214"/>
                <a:gd name="T48" fmla="*/ 25 w 147"/>
                <a:gd name="T49" fmla="*/ 125 h 214"/>
                <a:gd name="T50" fmla="*/ 13 w 147"/>
                <a:gd name="T51" fmla="*/ 141 h 214"/>
                <a:gd name="T52" fmla="*/ 3 w 147"/>
                <a:gd name="T53" fmla="*/ 70 h 214"/>
                <a:gd name="T54" fmla="*/ 12 w 147"/>
                <a:gd name="T55" fmla="*/ 12 h 214"/>
                <a:gd name="T56" fmla="*/ 21 w 147"/>
                <a:gd name="T57" fmla="*/ 0 h 214"/>
                <a:gd name="T58" fmla="*/ 21 w 147"/>
                <a:gd name="T59" fmla="*/ 72 h 214"/>
                <a:gd name="T60" fmla="*/ 55 w 147"/>
                <a:gd name="T61" fmla="*/ 3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7" h="214">
                  <a:moveTo>
                    <a:pt x="55" y="36"/>
                  </a:moveTo>
                  <a:cubicBezTo>
                    <a:pt x="53" y="44"/>
                    <a:pt x="51" y="51"/>
                    <a:pt x="50" y="59"/>
                  </a:cubicBezTo>
                  <a:cubicBezTo>
                    <a:pt x="48" y="74"/>
                    <a:pt x="52" y="86"/>
                    <a:pt x="59" y="99"/>
                  </a:cubicBezTo>
                  <a:cubicBezTo>
                    <a:pt x="64" y="107"/>
                    <a:pt x="69" y="116"/>
                    <a:pt x="74" y="125"/>
                  </a:cubicBezTo>
                  <a:cubicBezTo>
                    <a:pt x="75" y="109"/>
                    <a:pt x="79" y="94"/>
                    <a:pt x="87" y="80"/>
                  </a:cubicBezTo>
                  <a:cubicBezTo>
                    <a:pt x="94" y="66"/>
                    <a:pt x="104" y="54"/>
                    <a:pt x="117" y="43"/>
                  </a:cubicBezTo>
                  <a:cubicBezTo>
                    <a:pt x="120" y="57"/>
                    <a:pt x="121" y="71"/>
                    <a:pt x="119" y="85"/>
                  </a:cubicBezTo>
                  <a:cubicBezTo>
                    <a:pt x="124" y="83"/>
                    <a:pt x="126" y="79"/>
                    <a:pt x="127" y="75"/>
                  </a:cubicBezTo>
                  <a:cubicBezTo>
                    <a:pt x="135" y="58"/>
                    <a:pt x="136" y="40"/>
                    <a:pt x="134" y="22"/>
                  </a:cubicBezTo>
                  <a:cubicBezTo>
                    <a:pt x="134" y="18"/>
                    <a:pt x="133" y="14"/>
                    <a:pt x="133" y="10"/>
                  </a:cubicBezTo>
                  <a:cubicBezTo>
                    <a:pt x="135" y="15"/>
                    <a:pt x="138" y="20"/>
                    <a:pt x="139" y="25"/>
                  </a:cubicBezTo>
                  <a:cubicBezTo>
                    <a:pt x="147" y="50"/>
                    <a:pt x="144" y="73"/>
                    <a:pt x="135" y="96"/>
                  </a:cubicBezTo>
                  <a:cubicBezTo>
                    <a:pt x="130" y="111"/>
                    <a:pt x="123" y="126"/>
                    <a:pt x="118" y="140"/>
                  </a:cubicBezTo>
                  <a:cubicBezTo>
                    <a:pt x="116" y="145"/>
                    <a:pt x="115" y="149"/>
                    <a:pt x="114" y="154"/>
                  </a:cubicBezTo>
                  <a:cubicBezTo>
                    <a:pt x="108" y="145"/>
                    <a:pt x="102" y="136"/>
                    <a:pt x="99" y="125"/>
                  </a:cubicBezTo>
                  <a:cubicBezTo>
                    <a:pt x="97" y="114"/>
                    <a:pt x="99" y="103"/>
                    <a:pt x="102" y="93"/>
                  </a:cubicBezTo>
                  <a:cubicBezTo>
                    <a:pt x="97" y="99"/>
                    <a:pt x="95" y="106"/>
                    <a:pt x="94" y="114"/>
                  </a:cubicBezTo>
                  <a:cubicBezTo>
                    <a:pt x="94" y="127"/>
                    <a:pt x="94" y="141"/>
                    <a:pt x="94" y="155"/>
                  </a:cubicBezTo>
                  <a:cubicBezTo>
                    <a:pt x="94" y="167"/>
                    <a:pt x="92" y="180"/>
                    <a:pt x="85" y="191"/>
                  </a:cubicBezTo>
                  <a:cubicBezTo>
                    <a:pt x="79" y="201"/>
                    <a:pt x="72" y="209"/>
                    <a:pt x="61" y="214"/>
                  </a:cubicBezTo>
                  <a:cubicBezTo>
                    <a:pt x="63" y="198"/>
                    <a:pt x="55" y="186"/>
                    <a:pt x="50" y="173"/>
                  </a:cubicBezTo>
                  <a:cubicBezTo>
                    <a:pt x="40" y="152"/>
                    <a:pt x="30" y="131"/>
                    <a:pt x="33" y="107"/>
                  </a:cubicBezTo>
                  <a:cubicBezTo>
                    <a:pt x="34" y="100"/>
                    <a:pt x="36" y="94"/>
                    <a:pt x="38" y="86"/>
                  </a:cubicBezTo>
                  <a:cubicBezTo>
                    <a:pt x="32" y="91"/>
                    <a:pt x="30" y="97"/>
                    <a:pt x="29" y="103"/>
                  </a:cubicBezTo>
                  <a:cubicBezTo>
                    <a:pt x="27" y="110"/>
                    <a:pt x="26" y="118"/>
                    <a:pt x="25" y="125"/>
                  </a:cubicBezTo>
                  <a:cubicBezTo>
                    <a:pt x="23" y="132"/>
                    <a:pt x="19" y="138"/>
                    <a:pt x="13" y="141"/>
                  </a:cubicBezTo>
                  <a:cubicBezTo>
                    <a:pt x="9" y="117"/>
                    <a:pt x="5" y="94"/>
                    <a:pt x="3" y="70"/>
                  </a:cubicBezTo>
                  <a:cubicBezTo>
                    <a:pt x="0" y="50"/>
                    <a:pt x="2" y="30"/>
                    <a:pt x="12" y="12"/>
                  </a:cubicBezTo>
                  <a:cubicBezTo>
                    <a:pt x="15" y="8"/>
                    <a:pt x="18" y="4"/>
                    <a:pt x="21" y="0"/>
                  </a:cubicBezTo>
                  <a:cubicBezTo>
                    <a:pt x="8" y="24"/>
                    <a:pt x="12" y="47"/>
                    <a:pt x="21" y="72"/>
                  </a:cubicBezTo>
                  <a:cubicBezTo>
                    <a:pt x="28" y="55"/>
                    <a:pt x="40" y="44"/>
                    <a:pt x="55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9">
              <a:extLst>
                <a:ext uri="{FF2B5EF4-FFF2-40B4-BE49-F238E27FC236}">
                  <a16:creationId xmlns="" xmlns:a16="http://schemas.microsoft.com/office/drawing/2014/main" id="{421DD2C8-B1E8-4053-9A5B-71C4CF003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2618" y="1499448"/>
              <a:ext cx="420479" cy="364535"/>
            </a:xfrm>
            <a:custGeom>
              <a:avLst/>
              <a:gdLst>
                <a:gd name="T0" fmla="*/ 119 w 119"/>
                <a:gd name="T1" fmla="*/ 103 h 103"/>
                <a:gd name="T2" fmla="*/ 0 w 119"/>
                <a:gd name="T3" fmla="*/ 100 h 103"/>
                <a:gd name="T4" fmla="*/ 62 w 119"/>
                <a:gd name="T5" fmla="*/ 0 h 103"/>
                <a:gd name="T6" fmla="*/ 119 w 119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03">
                  <a:moveTo>
                    <a:pt x="119" y="103"/>
                  </a:moveTo>
                  <a:cubicBezTo>
                    <a:pt x="79" y="102"/>
                    <a:pt x="39" y="101"/>
                    <a:pt x="0" y="100"/>
                  </a:cubicBezTo>
                  <a:cubicBezTo>
                    <a:pt x="3" y="84"/>
                    <a:pt x="47" y="12"/>
                    <a:pt x="62" y="0"/>
                  </a:cubicBezTo>
                  <a:cubicBezTo>
                    <a:pt x="76" y="12"/>
                    <a:pt x="118" y="90"/>
                    <a:pt x="119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TextBox 60">
            <a:extLst>
              <a:ext uri="{FF2B5EF4-FFF2-40B4-BE49-F238E27FC236}">
                <a16:creationId xmlns="" xmlns:a16="http://schemas.microsoft.com/office/drawing/2014/main" id="{B22C70F9-F6B9-487E-9F3F-38EF8A5DD222}"/>
              </a:ext>
            </a:extLst>
          </p:cNvPr>
          <p:cNvSpPr txBox="1"/>
          <p:nvPr/>
        </p:nvSpPr>
        <p:spPr>
          <a:xfrm>
            <a:off x="6965499" y="3500612"/>
            <a:ext cx="2990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Lorem Ipsum is simply dummy text of the printing and typesetting industry.</a:t>
            </a:r>
          </a:p>
        </p:txBody>
      </p:sp>
      <p:sp>
        <p:nvSpPr>
          <p:cNvPr id="30" name="TextBox 70">
            <a:extLst>
              <a:ext uri="{FF2B5EF4-FFF2-40B4-BE49-F238E27FC236}">
                <a16:creationId xmlns="" xmlns:a16="http://schemas.microsoft.com/office/drawing/2014/main" id="{3A7986BE-660B-491C-94AF-803C97F69F0C}"/>
              </a:ext>
            </a:extLst>
          </p:cNvPr>
          <p:cNvSpPr txBox="1"/>
          <p:nvPr/>
        </p:nvSpPr>
        <p:spPr>
          <a:xfrm>
            <a:off x="6965499" y="4641442"/>
            <a:ext cx="2990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Lorem Ipsum is simply dummy text of the printing and typesetting industry.</a:t>
            </a:r>
          </a:p>
        </p:txBody>
      </p:sp>
      <p:grpSp>
        <p:nvGrpSpPr>
          <p:cNvPr id="31" name="Group 71">
            <a:extLst>
              <a:ext uri="{FF2B5EF4-FFF2-40B4-BE49-F238E27FC236}">
                <a16:creationId xmlns="" xmlns:a16="http://schemas.microsoft.com/office/drawing/2014/main" id="{AD34D857-25D2-4267-B83A-837DBCD96376}"/>
              </a:ext>
            </a:extLst>
          </p:cNvPr>
          <p:cNvGrpSpPr/>
          <p:nvPr/>
        </p:nvGrpSpPr>
        <p:grpSpPr>
          <a:xfrm>
            <a:off x="6077637" y="2414121"/>
            <a:ext cx="616670" cy="752179"/>
            <a:chOff x="7549436" y="-3035119"/>
            <a:chExt cx="1474296" cy="1798263"/>
          </a:xfrm>
        </p:grpSpPr>
        <p:sp>
          <p:nvSpPr>
            <p:cNvPr id="32" name="Freeform 5">
              <a:extLst>
                <a:ext uri="{FF2B5EF4-FFF2-40B4-BE49-F238E27FC236}">
                  <a16:creationId xmlns="" xmlns:a16="http://schemas.microsoft.com/office/drawing/2014/main" id="{C7387E6B-5D81-401E-8F13-FCA7392437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27222" y="-2761530"/>
              <a:ext cx="917325" cy="1524674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6">
              <a:extLst>
                <a:ext uri="{FF2B5EF4-FFF2-40B4-BE49-F238E27FC236}">
                  <a16:creationId xmlns="" xmlns:a16="http://schemas.microsoft.com/office/drawing/2014/main" id="{295B28AE-741B-4B4A-BA95-523C9ED51E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3578" y="-2329808"/>
              <a:ext cx="65073" cy="110555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7">
              <a:extLst>
                <a:ext uri="{FF2B5EF4-FFF2-40B4-BE49-F238E27FC236}">
                  <a16:creationId xmlns="" xmlns:a16="http://schemas.microsoft.com/office/drawing/2014/main" id="{5E480303-E800-4339-9D52-5EF276C8DC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65765" y="-2182168"/>
              <a:ext cx="235803" cy="378545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8">
              <a:extLst>
                <a:ext uri="{FF2B5EF4-FFF2-40B4-BE49-F238E27FC236}">
                  <a16:creationId xmlns="" xmlns:a16="http://schemas.microsoft.com/office/drawing/2014/main" id="{23FAFAA9-4F08-4F7D-9A6C-A22509336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10842" y="-2203160"/>
              <a:ext cx="105657" cy="130847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9">
              <a:extLst>
                <a:ext uri="{FF2B5EF4-FFF2-40B4-BE49-F238E27FC236}">
                  <a16:creationId xmlns="" xmlns:a16="http://schemas.microsoft.com/office/drawing/2014/main" id="{4735E710-E0E8-45B3-B206-E3953F6B07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6846" y="-2653076"/>
              <a:ext cx="381344" cy="41563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10">
              <a:extLst>
                <a:ext uri="{FF2B5EF4-FFF2-40B4-BE49-F238E27FC236}">
                  <a16:creationId xmlns="" xmlns:a16="http://schemas.microsoft.com/office/drawing/2014/main" id="{A58165C8-0ADA-46A6-9B77-670C53E132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6846" y="-3035119"/>
              <a:ext cx="58776" cy="223908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11">
              <a:extLst>
                <a:ext uri="{FF2B5EF4-FFF2-40B4-BE49-F238E27FC236}">
                  <a16:creationId xmlns="" xmlns:a16="http://schemas.microsoft.com/office/drawing/2014/main" id="{2CE3AC60-34CB-45B4-B3C9-BA86506FDF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99293" y="-2944156"/>
              <a:ext cx="149039" cy="207115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12">
              <a:extLst>
                <a:ext uri="{FF2B5EF4-FFF2-40B4-BE49-F238E27FC236}">
                  <a16:creationId xmlns="" xmlns:a16="http://schemas.microsoft.com/office/drawing/2014/main" id="{993B6C98-FD29-4192-9782-9B81375C9C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3555" y="-2052722"/>
              <a:ext cx="209214" cy="146940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13">
              <a:extLst>
                <a:ext uri="{FF2B5EF4-FFF2-40B4-BE49-F238E27FC236}">
                  <a16:creationId xmlns="" xmlns:a16="http://schemas.microsoft.com/office/drawing/2014/main" id="{C62BD44B-AFC8-41D6-B3A7-F967A6CBF3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0399" y="-2682464"/>
              <a:ext cx="209214" cy="145540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14">
              <a:extLst>
                <a:ext uri="{FF2B5EF4-FFF2-40B4-BE49-F238E27FC236}">
                  <a16:creationId xmlns="" xmlns:a16="http://schemas.microsoft.com/office/drawing/2014/main" id="{F4CB7D4F-F16A-4CF3-AD6D-66F3DED674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9824" y="-2322811"/>
              <a:ext cx="223908" cy="59476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15">
              <a:extLst>
                <a:ext uri="{FF2B5EF4-FFF2-40B4-BE49-F238E27FC236}">
                  <a16:creationId xmlns="" xmlns:a16="http://schemas.microsoft.com/office/drawing/2014/main" id="{FB7BAC17-CF45-4B3A-B83F-9C12E3BAD1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49436" y="-2322811"/>
              <a:ext cx="222509" cy="59476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16">
              <a:extLst>
                <a:ext uri="{FF2B5EF4-FFF2-40B4-BE49-F238E27FC236}">
                  <a16:creationId xmlns="" xmlns:a16="http://schemas.microsoft.com/office/drawing/2014/main" id="{B7A25959-C3D9-4CD0-ADD6-DA9D29655E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3555" y="-2682464"/>
              <a:ext cx="209214" cy="145540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17">
              <a:extLst>
                <a:ext uri="{FF2B5EF4-FFF2-40B4-BE49-F238E27FC236}">
                  <a16:creationId xmlns="" xmlns:a16="http://schemas.microsoft.com/office/drawing/2014/main" id="{41039620-5514-4E66-ACA1-5306756B0B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0399" y="-2052722"/>
              <a:ext cx="209214" cy="146940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18">
              <a:extLst>
                <a:ext uri="{FF2B5EF4-FFF2-40B4-BE49-F238E27FC236}">
                  <a16:creationId xmlns="" xmlns:a16="http://schemas.microsoft.com/office/drawing/2014/main" id="{5600F729-5001-49CF-854A-222FED4411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4837" y="-2944156"/>
              <a:ext cx="149039" cy="207115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9223" t="27891" r="70878" b="14885"/>
          <a:stretch>
            <a:fillRect/>
          </a:stretch>
        </p:blipFill>
        <p:spPr bwMode="auto">
          <a:xfrm>
            <a:off x="1967344" y="1634838"/>
            <a:ext cx="1925780" cy="3444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406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val 48">
            <a:extLst>
              <a:ext uri="{FF2B5EF4-FFF2-40B4-BE49-F238E27FC236}">
                <a16:creationId xmlns:a16="http://schemas.microsoft.com/office/drawing/2014/main" xmlns="" id="{DD8965F3-994D-40C1-B74C-472BA9A2AF0A}"/>
              </a:ext>
            </a:extLst>
          </p:cNvPr>
          <p:cNvSpPr/>
          <p:nvPr/>
        </p:nvSpPr>
        <p:spPr>
          <a:xfrm>
            <a:off x="11512283" y="625610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tr-TR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6" name="45 Dikdörtgen"/>
          <p:cNvSpPr/>
          <p:nvPr/>
        </p:nvSpPr>
        <p:spPr>
          <a:xfrm>
            <a:off x="3048000" y="310583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Genel </a:t>
            </a:r>
            <a:r>
              <a:rPr lang="tr-TR" sz="3600" dirty="0" err="1" smtClean="0">
                <a:solidFill>
                  <a:schemeClr val="bg1"/>
                </a:solidFill>
              </a:rPr>
              <a:t>tanitim</a:t>
            </a:r>
            <a:r>
              <a:rPr lang="tr-TR" sz="3600" dirty="0" smtClean="0">
                <a:solidFill>
                  <a:schemeClr val="bg1"/>
                </a:solidFill>
              </a:rPr>
              <a:t> (</a:t>
            </a:r>
            <a:r>
              <a:rPr lang="tr-TR" sz="3600" dirty="0" err="1" smtClean="0">
                <a:solidFill>
                  <a:schemeClr val="bg1"/>
                </a:solidFill>
              </a:rPr>
              <a:t>Yazari</a:t>
            </a:r>
            <a:r>
              <a:rPr lang="tr-TR" sz="3600" dirty="0" smtClean="0">
                <a:solidFill>
                  <a:schemeClr val="bg1"/>
                </a:solidFill>
              </a:rPr>
              <a:t> kim, GitHub </a:t>
            </a:r>
            <a:r>
              <a:rPr lang="tr-TR" sz="3600" dirty="0" err="1" smtClean="0">
                <a:solidFill>
                  <a:schemeClr val="bg1"/>
                </a:solidFill>
              </a:rPr>
              <a:t>Istatistikleri</a:t>
            </a:r>
            <a:r>
              <a:rPr lang="tr-TR" sz="3600" dirty="0" smtClean="0">
                <a:solidFill>
                  <a:schemeClr val="bg1"/>
                </a:solidFill>
              </a:rPr>
              <a:t>, </a:t>
            </a:r>
            <a:r>
              <a:rPr lang="tr-TR" sz="3600" dirty="0" err="1" smtClean="0">
                <a:solidFill>
                  <a:schemeClr val="bg1"/>
                </a:solidFill>
              </a:rPr>
              <a:t>kac</a:t>
            </a:r>
            <a:r>
              <a:rPr lang="tr-TR" sz="3600" dirty="0" smtClean="0">
                <a:solidFill>
                  <a:schemeClr val="bg1"/>
                </a:solidFill>
              </a:rPr>
              <a:t> dosya ve </a:t>
            </a:r>
            <a:r>
              <a:rPr lang="tr-TR" sz="3600" dirty="0" err="1" smtClean="0">
                <a:solidFill>
                  <a:schemeClr val="bg1"/>
                </a:solidFill>
              </a:rPr>
              <a:t>kacar</a:t>
            </a:r>
            <a:r>
              <a:rPr lang="tr-TR" sz="3600" dirty="0" smtClean="0">
                <a:solidFill>
                  <a:schemeClr val="bg1"/>
                </a:solidFill>
              </a:rPr>
              <a:t> kilo?</a:t>
            </a:r>
            <a:endParaRPr lang="tr-T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06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val 48">
            <a:extLst>
              <a:ext uri="{FF2B5EF4-FFF2-40B4-BE49-F238E27FC236}">
                <a16:creationId xmlns:a16="http://schemas.microsoft.com/office/drawing/2014/main" xmlns="" id="{DD8965F3-994D-40C1-B74C-472BA9A2AF0A}"/>
              </a:ext>
            </a:extLst>
          </p:cNvPr>
          <p:cNvSpPr/>
          <p:nvPr/>
        </p:nvSpPr>
        <p:spPr>
          <a:xfrm>
            <a:off x="11512283" y="625610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de-DE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9" name="TextBox 41">
            <a:extLst>
              <a:ext uri="{FF2B5EF4-FFF2-40B4-BE49-F238E27FC236}">
                <a16:creationId xmlns="" xmlns:a16="http://schemas.microsoft.com/office/drawing/2014/main" id="{69A64847-F02E-4B3A-9965-DBA5A96A18A2}"/>
              </a:ext>
            </a:extLst>
          </p:cNvPr>
          <p:cNvSpPr txBox="1"/>
          <p:nvPr/>
        </p:nvSpPr>
        <p:spPr>
          <a:xfrm>
            <a:off x="1397000" y="170365"/>
            <a:ext cx="91389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Hangi</a:t>
            </a:r>
            <a:r>
              <a:rPr lang="en-US" sz="5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500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problemi</a:t>
            </a:r>
            <a:r>
              <a:rPr lang="en-US" sz="5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500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cozuyor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0" name="Oval 1">
            <a:extLst>
              <a:ext uri="{FF2B5EF4-FFF2-40B4-BE49-F238E27FC236}">
                <a16:creationId xmlns="" xmlns:a16="http://schemas.microsoft.com/office/drawing/2014/main" id="{5AEC7D49-8B54-4659-9676-98A3C9B1E316}"/>
              </a:ext>
            </a:extLst>
          </p:cNvPr>
          <p:cNvSpPr/>
          <p:nvPr/>
        </p:nvSpPr>
        <p:spPr>
          <a:xfrm>
            <a:off x="5340835" y="2845265"/>
            <a:ext cx="1625599" cy="1625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32">
            <a:extLst>
              <a:ext uri="{FF2B5EF4-FFF2-40B4-BE49-F238E27FC236}">
                <a16:creationId xmlns="" xmlns:a16="http://schemas.microsoft.com/office/drawing/2014/main" id="{8F230194-A3BE-4824-A04C-08182BC51C62}"/>
              </a:ext>
            </a:extLst>
          </p:cNvPr>
          <p:cNvSpPr/>
          <p:nvPr/>
        </p:nvSpPr>
        <p:spPr>
          <a:xfrm>
            <a:off x="6963351" y="1700031"/>
            <a:ext cx="1198649" cy="11986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Connector 3">
            <a:extLst>
              <a:ext uri="{FF2B5EF4-FFF2-40B4-BE49-F238E27FC236}">
                <a16:creationId xmlns="" xmlns:a16="http://schemas.microsoft.com/office/drawing/2014/main" id="{EF635E75-234E-4BC4-8067-DC79F42BC616}"/>
              </a:ext>
            </a:extLst>
          </p:cNvPr>
          <p:cNvCxnSpPr>
            <a:cxnSpLocks/>
            <a:stCxn id="41" idx="3"/>
            <a:endCxn id="40" idx="7"/>
          </p:cNvCxnSpPr>
          <p:nvPr/>
        </p:nvCxnSpPr>
        <p:spPr>
          <a:xfrm flipH="1">
            <a:off x="6728371" y="2723142"/>
            <a:ext cx="410518" cy="3601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34">
            <a:extLst>
              <a:ext uri="{FF2B5EF4-FFF2-40B4-BE49-F238E27FC236}">
                <a16:creationId xmlns="" xmlns:a16="http://schemas.microsoft.com/office/drawing/2014/main" id="{66C241AF-2DD0-41E3-BBCB-0F491F4E28A9}"/>
              </a:ext>
            </a:extLst>
          </p:cNvPr>
          <p:cNvSpPr/>
          <p:nvPr/>
        </p:nvSpPr>
        <p:spPr>
          <a:xfrm>
            <a:off x="4284618" y="1851059"/>
            <a:ext cx="944032" cy="9440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val 35">
            <a:extLst>
              <a:ext uri="{FF2B5EF4-FFF2-40B4-BE49-F238E27FC236}">
                <a16:creationId xmlns="" xmlns:a16="http://schemas.microsoft.com/office/drawing/2014/main" id="{25825D78-EA39-4F20-824D-4CA78A8972F4}"/>
              </a:ext>
            </a:extLst>
          </p:cNvPr>
          <p:cNvSpPr/>
          <p:nvPr/>
        </p:nvSpPr>
        <p:spPr>
          <a:xfrm>
            <a:off x="3998625" y="4811989"/>
            <a:ext cx="1134532" cy="11345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 36">
            <a:extLst>
              <a:ext uri="{FF2B5EF4-FFF2-40B4-BE49-F238E27FC236}">
                <a16:creationId xmlns="" xmlns:a16="http://schemas.microsoft.com/office/drawing/2014/main" id="{ABA0D13D-E015-440D-AEBA-B9EA4B958802}"/>
              </a:ext>
            </a:extLst>
          </p:cNvPr>
          <p:cNvSpPr/>
          <p:nvPr/>
        </p:nvSpPr>
        <p:spPr>
          <a:xfrm>
            <a:off x="7592291" y="5032764"/>
            <a:ext cx="1243160" cy="11602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37">
            <a:extLst>
              <a:ext uri="{FF2B5EF4-FFF2-40B4-BE49-F238E27FC236}">
                <a16:creationId xmlns="" xmlns:a16="http://schemas.microsoft.com/office/drawing/2014/main" id="{3F0B1024-B3DA-47BA-BFAF-EA41EA436EF4}"/>
              </a:ext>
            </a:extLst>
          </p:cNvPr>
          <p:cNvSpPr/>
          <p:nvPr/>
        </p:nvSpPr>
        <p:spPr>
          <a:xfrm>
            <a:off x="9398000" y="2092036"/>
            <a:ext cx="1173018" cy="12032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7" name="Straight Connector 38">
            <a:extLst>
              <a:ext uri="{FF2B5EF4-FFF2-40B4-BE49-F238E27FC236}">
                <a16:creationId xmlns="" xmlns:a16="http://schemas.microsoft.com/office/drawing/2014/main" id="{2A21ED23-4611-4EBF-A4AD-6F04FD48C8AA}"/>
              </a:ext>
            </a:extLst>
          </p:cNvPr>
          <p:cNvCxnSpPr>
            <a:stCxn id="40" idx="6"/>
            <a:endCxn id="46" idx="2"/>
          </p:cNvCxnSpPr>
          <p:nvPr/>
        </p:nvCxnSpPr>
        <p:spPr>
          <a:xfrm flipV="1">
            <a:off x="6966434" y="2693664"/>
            <a:ext cx="2431566" cy="9644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0">
            <a:extLst>
              <a:ext uri="{FF2B5EF4-FFF2-40B4-BE49-F238E27FC236}">
                <a16:creationId xmlns="" xmlns:a16="http://schemas.microsoft.com/office/drawing/2014/main" id="{9BA2D423-CC5B-4CC8-A30C-84E18F8CAF61}"/>
              </a:ext>
            </a:extLst>
          </p:cNvPr>
          <p:cNvCxnSpPr>
            <a:stCxn id="40" idx="5"/>
            <a:endCxn id="45" idx="1"/>
          </p:cNvCxnSpPr>
          <p:nvPr/>
        </p:nvCxnSpPr>
        <p:spPr>
          <a:xfrm rot="16200000" flipH="1">
            <a:off x="6766423" y="4194748"/>
            <a:ext cx="969873" cy="10459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2">
            <a:extLst>
              <a:ext uri="{FF2B5EF4-FFF2-40B4-BE49-F238E27FC236}">
                <a16:creationId xmlns="" xmlns:a16="http://schemas.microsoft.com/office/drawing/2014/main" id="{068C817E-1250-4DAC-89A6-30B31030995E}"/>
              </a:ext>
            </a:extLst>
          </p:cNvPr>
          <p:cNvCxnSpPr>
            <a:cxnSpLocks/>
            <a:stCxn id="43" idx="5"/>
            <a:endCxn id="40" idx="1"/>
          </p:cNvCxnSpPr>
          <p:nvPr/>
        </p:nvCxnSpPr>
        <p:spPr>
          <a:xfrm>
            <a:off x="5090400" y="2656841"/>
            <a:ext cx="488498" cy="426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4">
            <a:extLst>
              <a:ext uri="{FF2B5EF4-FFF2-40B4-BE49-F238E27FC236}">
                <a16:creationId xmlns="" xmlns:a16="http://schemas.microsoft.com/office/drawing/2014/main" id="{7DF96792-DBE1-41A9-A400-70166604ADA4}"/>
              </a:ext>
            </a:extLst>
          </p:cNvPr>
          <p:cNvCxnSpPr>
            <a:cxnSpLocks/>
            <a:stCxn id="44" idx="7"/>
            <a:endCxn id="40" idx="3"/>
          </p:cNvCxnSpPr>
          <p:nvPr/>
        </p:nvCxnSpPr>
        <p:spPr>
          <a:xfrm flipV="1">
            <a:off x="4967009" y="4232801"/>
            <a:ext cx="611889" cy="7453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9">
            <a:extLst>
              <a:ext uri="{FF2B5EF4-FFF2-40B4-BE49-F238E27FC236}">
                <a16:creationId xmlns="" xmlns:a16="http://schemas.microsoft.com/office/drawing/2014/main" id="{230B1EB8-1A7B-4C86-8BA1-19B1DFDF06DD}"/>
              </a:ext>
            </a:extLst>
          </p:cNvPr>
          <p:cNvSpPr/>
          <p:nvPr/>
        </p:nvSpPr>
        <p:spPr>
          <a:xfrm>
            <a:off x="1870364" y="3962400"/>
            <a:ext cx="1293418" cy="107036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Straight Connector 61">
            <a:extLst>
              <a:ext uri="{FF2B5EF4-FFF2-40B4-BE49-F238E27FC236}">
                <a16:creationId xmlns="" xmlns:a16="http://schemas.microsoft.com/office/drawing/2014/main" id="{9D0359D3-C729-444B-8DBF-C170E0430A8B}"/>
              </a:ext>
            </a:extLst>
          </p:cNvPr>
          <p:cNvCxnSpPr>
            <a:cxnSpLocks/>
            <a:stCxn id="51" idx="6"/>
            <a:endCxn id="40" idx="2"/>
          </p:cNvCxnSpPr>
          <p:nvPr/>
        </p:nvCxnSpPr>
        <p:spPr>
          <a:xfrm flipV="1">
            <a:off x="3163782" y="3658065"/>
            <a:ext cx="2177053" cy="8395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65">
            <a:extLst>
              <a:ext uri="{FF2B5EF4-FFF2-40B4-BE49-F238E27FC236}">
                <a16:creationId xmlns="" xmlns:a16="http://schemas.microsoft.com/office/drawing/2014/main" id="{32892AFD-C661-48CD-A4EA-F69A0F6476F9}"/>
              </a:ext>
            </a:extLst>
          </p:cNvPr>
          <p:cNvSpPr/>
          <p:nvPr/>
        </p:nvSpPr>
        <p:spPr>
          <a:xfrm>
            <a:off x="1524000" y="2658121"/>
            <a:ext cx="1132413" cy="1138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4" name="Straight Connector 67">
            <a:extLst>
              <a:ext uri="{FF2B5EF4-FFF2-40B4-BE49-F238E27FC236}">
                <a16:creationId xmlns="" xmlns:a16="http://schemas.microsoft.com/office/drawing/2014/main" id="{9E01C702-B294-4350-BFB4-FA42D7B00846}"/>
              </a:ext>
            </a:extLst>
          </p:cNvPr>
          <p:cNvCxnSpPr>
            <a:cxnSpLocks/>
            <a:stCxn id="53" idx="6"/>
            <a:endCxn id="40" idx="2"/>
          </p:cNvCxnSpPr>
          <p:nvPr/>
        </p:nvCxnSpPr>
        <p:spPr>
          <a:xfrm>
            <a:off x="2656413" y="3227133"/>
            <a:ext cx="2684422" cy="430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80">
            <a:extLst>
              <a:ext uri="{FF2B5EF4-FFF2-40B4-BE49-F238E27FC236}">
                <a16:creationId xmlns="" xmlns:a16="http://schemas.microsoft.com/office/drawing/2014/main" id="{5F4737F0-579F-4512-9950-B876AE4AA0FA}"/>
              </a:ext>
            </a:extLst>
          </p:cNvPr>
          <p:cNvSpPr txBox="1"/>
          <p:nvPr/>
        </p:nvSpPr>
        <p:spPr>
          <a:xfrm>
            <a:off x="5464203" y="3412588"/>
            <a:ext cx="1378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VOCA.JS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6" name="TextBox 81">
            <a:extLst>
              <a:ext uri="{FF2B5EF4-FFF2-40B4-BE49-F238E27FC236}">
                <a16:creationId xmlns="" xmlns:a16="http://schemas.microsoft.com/office/drawing/2014/main" id="{9CDC4F3A-B717-45F2-9F75-9AFEBCE99F19}"/>
              </a:ext>
            </a:extLst>
          </p:cNvPr>
          <p:cNvSpPr txBox="1"/>
          <p:nvPr/>
        </p:nvSpPr>
        <p:spPr>
          <a:xfrm>
            <a:off x="4284618" y="2123020"/>
            <a:ext cx="944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Open Sans" panose="020B0606030504020204" pitchFamily="34" charset="0"/>
              </a:rPr>
              <a:t>CHOP</a:t>
            </a:r>
            <a:endParaRPr lang="en-GB" sz="2000" b="1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sp>
        <p:nvSpPr>
          <p:cNvPr id="57" name="TextBox 82">
            <a:extLst>
              <a:ext uri="{FF2B5EF4-FFF2-40B4-BE49-F238E27FC236}">
                <a16:creationId xmlns="" xmlns:a16="http://schemas.microsoft.com/office/drawing/2014/main" id="{1B80A212-240C-4658-974D-CCAC9ACE367B}"/>
              </a:ext>
            </a:extLst>
          </p:cNvPr>
          <p:cNvSpPr txBox="1"/>
          <p:nvPr/>
        </p:nvSpPr>
        <p:spPr>
          <a:xfrm>
            <a:off x="7005108" y="2031423"/>
            <a:ext cx="1127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Open Sans" panose="020B0606030504020204" pitchFamily="34" charset="0"/>
              </a:rPr>
              <a:t>CHAIN</a:t>
            </a:r>
            <a:endParaRPr lang="en-GB" sz="2000" b="1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sp>
        <p:nvSpPr>
          <p:cNvPr id="58" name="TextBox 85">
            <a:extLst>
              <a:ext uri="{FF2B5EF4-FFF2-40B4-BE49-F238E27FC236}">
                <a16:creationId xmlns="" xmlns:a16="http://schemas.microsoft.com/office/drawing/2014/main" id="{D9AF0799-6C9E-4EBB-BB1C-12D3D3BE38C4}"/>
              </a:ext>
            </a:extLst>
          </p:cNvPr>
          <p:cNvSpPr txBox="1"/>
          <p:nvPr/>
        </p:nvSpPr>
        <p:spPr>
          <a:xfrm>
            <a:off x="9349315" y="2451339"/>
            <a:ext cx="1235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Open Sans" panose="020B0606030504020204" pitchFamily="34" charset="0"/>
              </a:rPr>
              <a:t>COUNT</a:t>
            </a:r>
            <a:endParaRPr lang="en-GB" sz="2000" b="1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sp>
        <p:nvSpPr>
          <p:cNvPr id="59" name="TextBox 87">
            <a:extLst>
              <a:ext uri="{FF2B5EF4-FFF2-40B4-BE49-F238E27FC236}">
                <a16:creationId xmlns="" xmlns:a16="http://schemas.microsoft.com/office/drawing/2014/main" id="{884C97A9-F452-41C4-A254-225A1E52F95D}"/>
              </a:ext>
            </a:extLst>
          </p:cNvPr>
          <p:cNvSpPr txBox="1"/>
          <p:nvPr/>
        </p:nvSpPr>
        <p:spPr>
          <a:xfrm>
            <a:off x="7481455" y="5395385"/>
            <a:ext cx="1399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latin typeface="Open Sans" panose="020B0606030504020204" pitchFamily="34" charset="0"/>
              </a:rPr>
              <a:t>FORMAT</a:t>
            </a:r>
            <a:endParaRPr lang="en-GB" sz="2000" b="1" dirty="0">
              <a:latin typeface="Open Sans" panose="020B0606030504020204" pitchFamily="34" charset="0"/>
            </a:endParaRPr>
          </a:p>
        </p:txBody>
      </p:sp>
      <p:sp>
        <p:nvSpPr>
          <p:cNvPr id="60" name="TextBox 88">
            <a:extLst>
              <a:ext uri="{FF2B5EF4-FFF2-40B4-BE49-F238E27FC236}">
                <a16:creationId xmlns="" xmlns:a16="http://schemas.microsoft.com/office/drawing/2014/main" id="{8A97222E-0A4B-43C2-BDA4-812D53EAF231}"/>
              </a:ext>
            </a:extLst>
          </p:cNvPr>
          <p:cNvSpPr txBox="1"/>
          <p:nvPr/>
        </p:nvSpPr>
        <p:spPr>
          <a:xfrm>
            <a:off x="3906986" y="5131376"/>
            <a:ext cx="1245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Open Sans" panose="020B0606030504020204" pitchFamily="34" charset="0"/>
              </a:rPr>
              <a:t>INDEX</a:t>
            </a:r>
            <a:endParaRPr lang="en-GB" sz="2000" b="1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sp>
        <p:nvSpPr>
          <p:cNvPr id="62" name="TextBox 90">
            <a:extLst>
              <a:ext uri="{FF2B5EF4-FFF2-40B4-BE49-F238E27FC236}">
                <a16:creationId xmlns="" xmlns:a16="http://schemas.microsoft.com/office/drawing/2014/main" id="{AD30A5AD-D635-4C29-9E90-9ADC44994A8C}"/>
              </a:ext>
            </a:extLst>
          </p:cNvPr>
          <p:cNvSpPr txBox="1"/>
          <p:nvPr/>
        </p:nvSpPr>
        <p:spPr>
          <a:xfrm>
            <a:off x="1583419" y="2995661"/>
            <a:ext cx="944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CASE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3" name="Oval 91">
            <a:extLst>
              <a:ext uri="{FF2B5EF4-FFF2-40B4-BE49-F238E27FC236}">
                <a16:creationId xmlns="" xmlns:a16="http://schemas.microsoft.com/office/drawing/2014/main" id="{929D4675-EB5C-4640-9210-6CC7F8647DCF}"/>
              </a:ext>
            </a:extLst>
          </p:cNvPr>
          <p:cNvSpPr/>
          <p:nvPr/>
        </p:nvSpPr>
        <p:spPr>
          <a:xfrm>
            <a:off x="9349314" y="3575745"/>
            <a:ext cx="1277121" cy="121792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Connector 92">
            <a:extLst>
              <a:ext uri="{FF2B5EF4-FFF2-40B4-BE49-F238E27FC236}">
                <a16:creationId xmlns="" xmlns:a16="http://schemas.microsoft.com/office/drawing/2014/main" id="{6CA5803D-8E8A-48A3-AD57-AE31B9CD2E8D}"/>
              </a:ext>
            </a:extLst>
          </p:cNvPr>
          <p:cNvCxnSpPr>
            <a:cxnSpLocks/>
            <a:stCxn id="40" idx="6"/>
            <a:endCxn id="63" idx="2"/>
          </p:cNvCxnSpPr>
          <p:nvPr/>
        </p:nvCxnSpPr>
        <p:spPr>
          <a:xfrm>
            <a:off x="6966434" y="3658065"/>
            <a:ext cx="2382880" cy="5266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98">
            <a:extLst>
              <a:ext uri="{FF2B5EF4-FFF2-40B4-BE49-F238E27FC236}">
                <a16:creationId xmlns="" xmlns:a16="http://schemas.microsoft.com/office/drawing/2014/main" id="{03AED675-9B30-4806-A71A-51529C59F2F8}"/>
              </a:ext>
            </a:extLst>
          </p:cNvPr>
          <p:cNvSpPr txBox="1"/>
          <p:nvPr/>
        </p:nvSpPr>
        <p:spPr>
          <a:xfrm>
            <a:off x="9333726" y="3956806"/>
            <a:ext cx="1320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Open Sans" panose="020B0606030504020204" pitchFamily="34" charset="0"/>
              </a:rPr>
              <a:t>ESCAPE</a:t>
            </a:r>
            <a:endParaRPr lang="en-GB" sz="2000" b="1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sp>
        <p:nvSpPr>
          <p:cNvPr id="84" name="TextBox 90">
            <a:extLst>
              <a:ext uri="{FF2B5EF4-FFF2-40B4-BE49-F238E27FC236}">
                <a16:creationId xmlns="" xmlns:a16="http://schemas.microsoft.com/office/drawing/2014/main" id="{AD30A5AD-D635-4C29-9E90-9ADC44994A8C}"/>
              </a:ext>
            </a:extLst>
          </p:cNvPr>
          <p:cNvSpPr txBox="1"/>
          <p:nvPr/>
        </p:nvSpPr>
        <p:spPr>
          <a:xfrm>
            <a:off x="2040619" y="4297988"/>
            <a:ext cx="944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SPLIT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85" name="Straight Connector 40">
            <a:extLst>
              <a:ext uri="{FF2B5EF4-FFF2-40B4-BE49-F238E27FC236}">
                <a16:creationId xmlns="" xmlns:a16="http://schemas.microsoft.com/office/drawing/2014/main" id="{9BA2D423-CC5B-4CC8-A30C-84E18F8CAF61}"/>
              </a:ext>
            </a:extLst>
          </p:cNvPr>
          <p:cNvCxnSpPr/>
          <p:nvPr/>
        </p:nvCxnSpPr>
        <p:spPr>
          <a:xfrm rot="5400000">
            <a:off x="5522151" y="5056035"/>
            <a:ext cx="1295166" cy="1197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65">
            <a:extLst>
              <a:ext uri="{FF2B5EF4-FFF2-40B4-BE49-F238E27FC236}">
                <a16:creationId xmlns="" xmlns:a16="http://schemas.microsoft.com/office/drawing/2014/main" id="{32892AFD-C661-48CD-A4EA-F69A0F6476F9}"/>
              </a:ext>
            </a:extLst>
          </p:cNvPr>
          <p:cNvSpPr/>
          <p:nvPr/>
        </p:nvSpPr>
        <p:spPr>
          <a:xfrm>
            <a:off x="5209310" y="5237018"/>
            <a:ext cx="1548050" cy="139930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TextBox 90">
            <a:extLst>
              <a:ext uri="{FF2B5EF4-FFF2-40B4-BE49-F238E27FC236}">
                <a16:creationId xmlns="" xmlns:a16="http://schemas.microsoft.com/office/drawing/2014/main" id="{AD30A5AD-D635-4C29-9E90-9ADC44994A8C}"/>
              </a:ext>
            </a:extLst>
          </p:cNvPr>
          <p:cNvSpPr txBox="1"/>
          <p:nvPr/>
        </p:nvSpPr>
        <p:spPr>
          <a:xfrm>
            <a:off x="5140036" y="5683443"/>
            <a:ext cx="1593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Open Sans" panose="020B0606030504020204" pitchFamily="34" charset="0"/>
              </a:rPr>
              <a:t>MANIPULATE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0" name="Oval 34">
            <a:extLst>
              <a:ext uri="{FF2B5EF4-FFF2-40B4-BE49-F238E27FC236}">
                <a16:creationId xmlns="" xmlns:a16="http://schemas.microsoft.com/office/drawing/2014/main" id="{66C241AF-2DD0-41E3-BBCB-0F491F4E28A9}"/>
              </a:ext>
            </a:extLst>
          </p:cNvPr>
          <p:cNvSpPr/>
          <p:nvPr/>
        </p:nvSpPr>
        <p:spPr>
          <a:xfrm>
            <a:off x="5420723" y="1089029"/>
            <a:ext cx="944032" cy="94403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Straight Connector 42">
            <a:extLst>
              <a:ext uri="{FF2B5EF4-FFF2-40B4-BE49-F238E27FC236}">
                <a16:creationId xmlns="" xmlns:a16="http://schemas.microsoft.com/office/drawing/2014/main" id="{068C817E-1250-4DAC-89A6-30B31030995E}"/>
              </a:ext>
            </a:extLst>
          </p:cNvPr>
          <p:cNvCxnSpPr>
            <a:cxnSpLocks/>
            <a:endCxn id="40" idx="0"/>
          </p:cNvCxnSpPr>
          <p:nvPr/>
        </p:nvCxnSpPr>
        <p:spPr>
          <a:xfrm rot="16200000" flipH="1">
            <a:off x="5631713" y="2323343"/>
            <a:ext cx="839614" cy="2042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81">
            <a:extLst>
              <a:ext uri="{FF2B5EF4-FFF2-40B4-BE49-F238E27FC236}">
                <a16:creationId xmlns="" xmlns:a16="http://schemas.microsoft.com/office/drawing/2014/main" id="{9CDC4F3A-B717-45F2-9F75-9AFEBCE99F19}"/>
              </a:ext>
            </a:extLst>
          </p:cNvPr>
          <p:cNvSpPr txBox="1"/>
          <p:nvPr/>
        </p:nvSpPr>
        <p:spPr>
          <a:xfrm>
            <a:off x="5406868" y="1333286"/>
            <a:ext cx="944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latin typeface="Open Sans" panose="020B0606030504020204" pitchFamily="34" charset="0"/>
              </a:rPr>
              <a:t>STRIP</a:t>
            </a:r>
            <a:endParaRPr lang="en-GB" sz="2000" b="1" dirty="0">
              <a:latin typeface="Open Sans" panose="020B0606030504020204" pitchFamily="34" charset="0"/>
            </a:endParaRPr>
          </a:p>
        </p:txBody>
      </p:sp>
      <p:cxnSp>
        <p:nvCxnSpPr>
          <p:cNvPr id="95" name="Straight Connector 67">
            <a:extLst>
              <a:ext uri="{FF2B5EF4-FFF2-40B4-BE49-F238E27FC236}">
                <a16:creationId xmlns="" xmlns:a16="http://schemas.microsoft.com/office/drawing/2014/main" id="{9E01C702-B294-4350-BFB4-FA42D7B00846}"/>
              </a:ext>
            </a:extLst>
          </p:cNvPr>
          <p:cNvCxnSpPr>
            <a:cxnSpLocks/>
          </p:cNvCxnSpPr>
          <p:nvPr/>
        </p:nvCxnSpPr>
        <p:spPr>
          <a:xfrm>
            <a:off x="2563091" y="2119745"/>
            <a:ext cx="2840182" cy="12469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65">
            <a:extLst>
              <a:ext uri="{FF2B5EF4-FFF2-40B4-BE49-F238E27FC236}">
                <a16:creationId xmlns="" xmlns:a16="http://schemas.microsoft.com/office/drawing/2014/main" id="{32892AFD-C661-48CD-A4EA-F69A0F6476F9}"/>
              </a:ext>
            </a:extLst>
          </p:cNvPr>
          <p:cNvSpPr/>
          <p:nvPr/>
        </p:nvSpPr>
        <p:spPr>
          <a:xfrm>
            <a:off x="2175180" y="1466586"/>
            <a:ext cx="1132413" cy="1138024"/>
          </a:xfrm>
          <a:prstGeom prst="ellipse">
            <a:avLst/>
          </a:prstGeom>
          <a:solidFill>
            <a:srgbClr val="007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TextBox 90">
            <a:extLst>
              <a:ext uri="{FF2B5EF4-FFF2-40B4-BE49-F238E27FC236}">
                <a16:creationId xmlns="" xmlns:a16="http://schemas.microsoft.com/office/drawing/2014/main" id="{AD30A5AD-D635-4C29-9E90-9ADC44994A8C}"/>
              </a:ext>
            </a:extLst>
          </p:cNvPr>
          <p:cNvSpPr txBox="1"/>
          <p:nvPr/>
        </p:nvSpPr>
        <p:spPr>
          <a:xfrm>
            <a:off x="2262294" y="1804127"/>
            <a:ext cx="944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UTIL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06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1231" y="692727"/>
            <a:ext cx="9754513" cy="5484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3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22214</TotalTime>
  <Words>239</Words>
  <Application>Microsoft Office PowerPoint</Application>
  <PresentationFormat>Özel</PresentationFormat>
  <Paragraphs>67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4" baseType="lpstr">
      <vt:lpstr>Office Theme</vt:lpstr>
      <vt:lpstr>Slayt 1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mehmet</cp:lastModifiedBy>
  <cp:revision>1845</cp:revision>
  <dcterms:created xsi:type="dcterms:W3CDTF">2017-12-05T16:25:52Z</dcterms:created>
  <dcterms:modified xsi:type="dcterms:W3CDTF">2020-04-23T23:36:15Z</dcterms:modified>
</cp:coreProperties>
</file>