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4" r:id="rId10"/>
    <p:sldId id="263" r:id="rId11"/>
    <p:sldId id="264" r:id="rId12"/>
    <p:sldId id="273" r:id="rId13"/>
    <p:sldId id="272" r:id="rId14"/>
    <p:sldId id="259" r:id="rId15"/>
    <p:sldId id="261" r:id="rId16"/>
    <p:sldId id="262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9"/>
    <p:restoredTop sz="94652"/>
  </p:normalViewPr>
  <p:slideViewPr>
    <p:cSldViewPr snapToGrid="0" snapToObjects="1">
      <p:cViewPr>
        <p:scale>
          <a:sx n="65" d="100"/>
          <a:sy n="65" d="100"/>
        </p:scale>
        <p:origin x="54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63F3-E31B-C041-A2E8-64EA27EBDBD6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AD3-4143-E946-B40D-C80C7AB1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09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63F3-E31B-C041-A2E8-64EA27EBDBD6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AD3-4143-E946-B40D-C80C7AB1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0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63F3-E31B-C041-A2E8-64EA27EBDBD6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AD3-4143-E946-B40D-C80C7AB1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5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63F3-E31B-C041-A2E8-64EA27EBDBD6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AD3-4143-E946-B40D-C80C7AB1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14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63F3-E31B-C041-A2E8-64EA27EBDBD6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AD3-4143-E946-B40D-C80C7AB1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48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63F3-E31B-C041-A2E8-64EA27EBDBD6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AD3-4143-E946-B40D-C80C7AB1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08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63F3-E31B-C041-A2E8-64EA27EBDBD6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AD3-4143-E946-B40D-C80C7AB1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538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63F3-E31B-C041-A2E8-64EA27EBDBD6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AD3-4143-E946-B40D-C80C7AB1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79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63F3-E31B-C041-A2E8-64EA27EBDBD6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AD3-4143-E946-B40D-C80C7AB1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84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63F3-E31B-C041-A2E8-64EA27EBDBD6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AD3-4143-E946-B40D-C80C7AB1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2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63F3-E31B-C041-A2E8-64EA27EBDBD6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4AD3-4143-E946-B40D-C80C7AB1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50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63F3-E31B-C041-A2E8-64EA27EBDBD6}" type="datetimeFigureOut">
              <a:rPr kumimoji="1" lang="ja-JP" altLang="en-US" smtClean="0"/>
              <a:t>2018/10/29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64AD3-4143-E946-B40D-C80C7AB1D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67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aseball.sports.smt.docomo.ne.jp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ゼミ論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2018/10/30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957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98" y="4475760"/>
            <a:ext cx="3624570" cy="2160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98" y="2315760"/>
            <a:ext cx="3624570" cy="2160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98" y="155760"/>
            <a:ext cx="3624570" cy="2160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333" y="2315760"/>
            <a:ext cx="3669436" cy="21600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333" y="155760"/>
            <a:ext cx="3624570" cy="216000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333" y="4475760"/>
            <a:ext cx="3624570" cy="21600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4897030" y="3103372"/>
            <a:ext cx="2305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セ・リーグ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7448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98" y="155760"/>
            <a:ext cx="3669436" cy="2160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98" y="2315760"/>
            <a:ext cx="3624570" cy="2160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898" y="4475760"/>
            <a:ext cx="3624570" cy="2160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333" y="155760"/>
            <a:ext cx="3669436" cy="2160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333" y="2315760"/>
            <a:ext cx="3624570" cy="2160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333" y="4475760"/>
            <a:ext cx="3624570" cy="21600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897030" y="3103372"/>
            <a:ext cx="2305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パ</a:t>
            </a:r>
            <a:r>
              <a:rPr kumimoji="1" lang="ja-JP" altLang="en-US" sz="3200" dirty="0" smtClean="0"/>
              <a:t>・リーグ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106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939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流れのお話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St</a:t>
            </a:r>
            <a:r>
              <a:rPr kumimoji="1" lang="ja-JP" altLang="en-US" dirty="0" smtClean="0"/>
              <a:t>が同じでも</a:t>
            </a:r>
            <a:r>
              <a:rPr kumimoji="1" lang="en-US" altLang="ja-JP" dirty="0" smtClean="0"/>
              <a:t>St-1</a:t>
            </a:r>
            <a:r>
              <a:rPr kumimoji="1" lang="ja-JP" altLang="en-US" dirty="0" smtClean="0"/>
              <a:t>が違えば</a:t>
            </a:r>
            <a:r>
              <a:rPr kumimoji="1" lang="en-US" altLang="ja-JP" dirty="0" smtClean="0"/>
              <a:t>St+1</a:t>
            </a:r>
            <a:r>
              <a:rPr kumimoji="1" lang="ja-JP" altLang="en-US" dirty="0" smtClean="0"/>
              <a:t>の分布は違うのでは</a:t>
            </a:r>
            <a:r>
              <a:rPr lang="ja-JP" altLang="en-US" dirty="0" smtClean="0"/>
              <a:t>？というお話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次のスライドが</a:t>
            </a:r>
            <a:r>
              <a:rPr lang="en-US" altLang="ja-JP" dirty="0" smtClean="0"/>
              <a:t>St = 1out1base</a:t>
            </a:r>
            <a:r>
              <a:rPr lang="ja-JP" altLang="en-US" dirty="0" smtClean="0"/>
              <a:t>の時のチームごとの結果</a:t>
            </a:r>
            <a:endParaRPr lang="en-US" altLang="ja-JP" dirty="0" smtClean="0"/>
          </a:p>
          <a:p>
            <a:r>
              <a:rPr lang="ja-JP" altLang="en-US" dirty="0" smtClean="0"/>
              <a:t>割とチームごとの違いが出ている印象</a:t>
            </a:r>
            <a:endParaRPr lang="en-US" altLang="ja-JP" dirty="0" smtClean="0"/>
          </a:p>
          <a:p>
            <a:r>
              <a:rPr lang="ja-JP" altLang="en-US" dirty="0" smtClean="0"/>
              <a:t>巨人とか</a:t>
            </a:r>
            <a:r>
              <a:rPr lang="en-US" altLang="ja-JP" dirty="0" smtClean="0"/>
              <a:t>2out2base</a:t>
            </a:r>
            <a:r>
              <a:rPr lang="ja-JP" altLang="en-US" dirty="0" smtClean="0"/>
              <a:t>のところが全然違うから送りバントを選択するかどうかが</a:t>
            </a:r>
            <a:r>
              <a:rPr lang="en-US" altLang="ja-JP" dirty="0" smtClean="0"/>
              <a:t>St-1</a:t>
            </a:r>
            <a:r>
              <a:rPr lang="ja-JP" altLang="en-US" dirty="0" smtClean="0"/>
              <a:t>に依存してるんだろうかとか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8342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429" y="4627660"/>
            <a:ext cx="3987405" cy="21600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21" y="2315760"/>
            <a:ext cx="4013564" cy="21600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588" y="2315760"/>
            <a:ext cx="3987405" cy="21600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01" y="4627660"/>
            <a:ext cx="4013564" cy="21600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01" y="155760"/>
            <a:ext cx="3987405" cy="21600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429" y="155760"/>
            <a:ext cx="4013564" cy="21600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110044" y="2948490"/>
            <a:ext cx="227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/>
              <a:t>セ・リーグ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779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01" y="155760"/>
            <a:ext cx="4013564" cy="2160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01" y="2315760"/>
            <a:ext cx="4013564" cy="2160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01" y="4627660"/>
            <a:ext cx="4013564" cy="2160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428" y="155760"/>
            <a:ext cx="3987405" cy="2160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428" y="2315760"/>
            <a:ext cx="4013564" cy="2160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69" y="4627660"/>
            <a:ext cx="4013564" cy="21600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5110044" y="2948490"/>
            <a:ext cx="227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パ</a:t>
            </a:r>
            <a:r>
              <a:rPr kumimoji="1" lang="ja-JP" altLang="en-US" sz="2800" dirty="0" smtClean="0"/>
              <a:t>・リーグ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132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01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注目点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(St-1, St, St+1)</a:t>
            </a:r>
            <a:r>
              <a:rPr kumimoji="1" lang="ja-JP" altLang="en-US" dirty="0" smtClean="0"/>
              <a:t>に注目して分析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77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使用したデータ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https://baseball.sports.smt.docomo.ne.jp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26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データイメージ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2018</a:t>
            </a:r>
            <a:r>
              <a:rPr kumimoji="1" lang="ja-JP" altLang="en-US" dirty="0" smtClean="0"/>
              <a:t>年シーズン総プレー数</a:t>
            </a:r>
            <a:r>
              <a:rPr kumimoji="1" lang="en-US" altLang="ja-JP" dirty="0" smtClean="0"/>
              <a:t> : 50525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0out </a:t>
            </a:r>
            <a:r>
              <a:rPr lang="ja-JP" altLang="en-US" dirty="0" smtClean="0"/>
              <a:t>→</a:t>
            </a:r>
            <a:r>
              <a:rPr lang="en-US" altLang="ja-JP" dirty="0" smtClean="0"/>
              <a:t> 1out </a:t>
            </a:r>
            <a:r>
              <a:rPr lang="ja-JP" altLang="en-US" dirty="0" smtClean="0"/>
              <a:t>→</a:t>
            </a:r>
            <a:r>
              <a:rPr lang="en-US" altLang="ja-JP" dirty="0"/>
              <a:t> </a:t>
            </a:r>
            <a:r>
              <a:rPr lang="en-US" altLang="ja-JP" dirty="0" smtClean="0"/>
              <a:t>2out : 7394 (14%)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0out </a:t>
            </a:r>
            <a:r>
              <a:rPr lang="ja-JP" altLang="en-US" dirty="0" smtClean="0"/>
              <a:t>→</a:t>
            </a:r>
            <a:r>
              <a:rPr lang="en-US" altLang="ja-JP" dirty="0" smtClean="0"/>
              <a:t> 1out </a:t>
            </a:r>
            <a:r>
              <a:rPr lang="ja-JP" altLang="en-US" dirty="0" smtClean="0"/>
              <a:t>→</a:t>
            </a:r>
            <a:r>
              <a:rPr lang="en-US" altLang="ja-JP" dirty="0" smtClean="0"/>
              <a:t> 1out1base : 2304 (4%)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dirty="0"/>
              <a:t>0out </a:t>
            </a:r>
            <a:r>
              <a:rPr lang="ja-JP" altLang="en-US" dirty="0"/>
              <a:t>→</a:t>
            </a:r>
            <a:r>
              <a:rPr lang="en-US" altLang="ja-JP" dirty="0"/>
              <a:t> 1out </a:t>
            </a:r>
            <a:r>
              <a:rPr lang="ja-JP" altLang="en-US" dirty="0"/>
              <a:t>→</a:t>
            </a:r>
            <a:r>
              <a:rPr lang="en-US" altLang="ja-JP" dirty="0"/>
              <a:t> </a:t>
            </a:r>
            <a:r>
              <a:rPr lang="en-US" altLang="ja-JP" dirty="0" smtClean="0"/>
              <a:t>1out2base </a:t>
            </a:r>
            <a:r>
              <a:rPr lang="en-US" altLang="ja-JP" dirty="0"/>
              <a:t>: </a:t>
            </a:r>
            <a:r>
              <a:rPr lang="en-US" altLang="ja-JP" dirty="0" smtClean="0"/>
              <a:t>650 (1%)</a:t>
            </a: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/>
              <a:t>・・・</a:t>
            </a:r>
            <a:r>
              <a:rPr lang="en-US" altLang="ja-JP" dirty="0" smtClean="0"/>
              <a:t>ETC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513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各イニングごとの比較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ja-JP" dirty="0" smtClean="0"/>
              <a:t>1</a:t>
            </a:r>
            <a:r>
              <a:rPr lang="ja-JP" altLang="en-US" dirty="0" smtClean="0"/>
              <a:t>イニング目の総プレー数</a:t>
            </a:r>
            <a:r>
              <a:rPr lang="en-US" altLang="ja-JP" dirty="0" smtClean="0"/>
              <a:t> : 5959</a:t>
            </a:r>
            <a:endParaRPr lang="en-US" altLang="ja-JP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ja-JP" dirty="0"/>
              <a:t>0out </a:t>
            </a:r>
            <a:r>
              <a:rPr lang="ja-JP" altLang="en-US" dirty="0"/>
              <a:t>→</a:t>
            </a:r>
            <a:r>
              <a:rPr lang="en-US" altLang="ja-JP" dirty="0"/>
              <a:t> 1out </a:t>
            </a:r>
            <a:r>
              <a:rPr lang="ja-JP" altLang="en-US" dirty="0"/>
              <a:t>→</a:t>
            </a:r>
            <a:r>
              <a:rPr lang="en-US" altLang="ja-JP" dirty="0"/>
              <a:t> 2out : </a:t>
            </a:r>
            <a:r>
              <a:rPr lang="en-US" altLang="ja-JP" dirty="0" smtClean="0"/>
              <a:t>803 </a:t>
            </a:r>
            <a:r>
              <a:rPr lang="en-US" altLang="ja-JP" dirty="0"/>
              <a:t>(</a:t>
            </a:r>
            <a:r>
              <a:rPr lang="en-US" altLang="ja-JP" dirty="0" smtClean="0"/>
              <a:t>13%)</a:t>
            </a:r>
            <a:endParaRPr lang="en-US" altLang="ja-JP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ja-JP" dirty="0"/>
              <a:t>0out </a:t>
            </a:r>
            <a:r>
              <a:rPr lang="ja-JP" altLang="en-US" dirty="0"/>
              <a:t>→</a:t>
            </a:r>
            <a:r>
              <a:rPr lang="en-US" altLang="ja-JP" dirty="0"/>
              <a:t> 1out </a:t>
            </a:r>
            <a:r>
              <a:rPr lang="ja-JP" altLang="en-US" dirty="0"/>
              <a:t>→</a:t>
            </a:r>
            <a:r>
              <a:rPr lang="en-US" altLang="ja-JP" dirty="0"/>
              <a:t> 1out1base : </a:t>
            </a:r>
            <a:r>
              <a:rPr lang="en-US" altLang="ja-JP" dirty="0" smtClean="0"/>
              <a:t>251 </a:t>
            </a:r>
            <a:r>
              <a:rPr lang="en-US" altLang="ja-JP" dirty="0"/>
              <a:t>(4%)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dirty="0"/>
              <a:t>0out </a:t>
            </a:r>
            <a:r>
              <a:rPr lang="ja-JP" altLang="en-US" dirty="0"/>
              <a:t>→</a:t>
            </a:r>
            <a:r>
              <a:rPr lang="en-US" altLang="ja-JP" dirty="0"/>
              <a:t> 1out </a:t>
            </a:r>
            <a:r>
              <a:rPr lang="ja-JP" altLang="en-US" dirty="0"/>
              <a:t>→</a:t>
            </a:r>
            <a:r>
              <a:rPr lang="en-US" altLang="ja-JP" dirty="0"/>
              <a:t> 1out2base : </a:t>
            </a:r>
            <a:r>
              <a:rPr lang="en-US" altLang="ja-JP" dirty="0" smtClean="0"/>
              <a:t>82 </a:t>
            </a:r>
            <a:r>
              <a:rPr lang="en-US" altLang="ja-JP" dirty="0"/>
              <a:t>(1</a:t>
            </a:r>
            <a:r>
              <a:rPr lang="en-US" altLang="ja-JP" dirty="0" smtClean="0"/>
              <a:t>%)</a:t>
            </a:r>
            <a:endParaRPr lang="en-US" altLang="ja-JP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 dirty="0"/>
              <a:t>・・・</a:t>
            </a:r>
            <a:r>
              <a:rPr lang="en-US" altLang="ja-JP" dirty="0"/>
              <a:t>ETC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ja-JP" dirty="0" smtClean="0"/>
              <a:t>2</a:t>
            </a:r>
            <a:r>
              <a:rPr lang="ja-JP" altLang="en-US" dirty="0" smtClean="0"/>
              <a:t>イニング目</a:t>
            </a:r>
            <a:r>
              <a:rPr lang="ja-JP" altLang="en-US" dirty="0"/>
              <a:t>の総プレー数</a:t>
            </a:r>
            <a:r>
              <a:rPr lang="en-US" altLang="ja-JP" dirty="0"/>
              <a:t> : </a:t>
            </a:r>
            <a:r>
              <a:rPr lang="en-US" altLang="ja-JP" dirty="0" smtClean="0"/>
              <a:t>5495</a:t>
            </a:r>
            <a:endParaRPr lang="en-US" altLang="ja-JP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ja-JP" dirty="0"/>
              <a:t>0out </a:t>
            </a:r>
            <a:r>
              <a:rPr lang="ja-JP" altLang="en-US" dirty="0"/>
              <a:t>→</a:t>
            </a:r>
            <a:r>
              <a:rPr lang="en-US" altLang="ja-JP" dirty="0"/>
              <a:t> 1out </a:t>
            </a:r>
            <a:r>
              <a:rPr lang="ja-JP" altLang="en-US" dirty="0"/>
              <a:t>→</a:t>
            </a:r>
            <a:r>
              <a:rPr lang="en-US" altLang="ja-JP" dirty="0"/>
              <a:t> 2out : </a:t>
            </a:r>
            <a:r>
              <a:rPr lang="en-US" altLang="ja-JP" dirty="0" smtClean="0"/>
              <a:t>843 </a:t>
            </a:r>
            <a:r>
              <a:rPr lang="en-US" altLang="ja-JP" dirty="0"/>
              <a:t>(</a:t>
            </a:r>
            <a:r>
              <a:rPr lang="en-US" altLang="ja-JP" dirty="0" smtClean="0"/>
              <a:t>15%)</a:t>
            </a:r>
            <a:endParaRPr lang="en-US" altLang="ja-JP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ja-JP" dirty="0"/>
              <a:t>0out </a:t>
            </a:r>
            <a:r>
              <a:rPr lang="ja-JP" altLang="en-US" dirty="0"/>
              <a:t>→</a:t>
            </a:r>
            <a:r>
              <a:rPr lang="en-US" altLang="ja-JP" dirty="0"/>
              <a:t> 1out </a:t>
            </a:r>
            <a:r>
              <a:rPr lang="ja-JP" altLang="en-US" dirty="0"/>
              <a:t>→</a:t>
            </a:r>
            <a:r>
              <a:rPr lang="en-US" altLang="ja-JP" dirty="0"/>
              <a:t> 1out1base : </a:t>
            </a:r>
            <a:r>
              <a:rPr lang="en-US" altLang="ja-JP" dirty="0" smtClean="0"/>
              <a:t>280 (5%)</a:t>
            </a:r>
            <a:endParaRPr lang="en-US" altLang="ja-JP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dirty="0"/>
              <a:t>0out </a:t>
            </a:r>
            <a:r>
              <a:rPr lang="ja-JP" altLang="en-US" dirty="0"/>
              <a:t>→</a:t>
            </a:r>
            <a:r>
              <a:rPr lang="en-US" altLang="ja-JP" dirty="0"/>
              <a:t> 1out </a:t>
            </a:r>
            <a:r>
              <a:rPr lang="ja-JP" altLang="en-US" dirty="0"/>
              <a:t>→</a:t>
            </a:r>
            <a:r>
              <a:rPr lang="en-US" altLang="ja-JP" dirty="0"/>
              <a:t> 1out2base : </a:t>
            </a:r>
            <a:r>
              <a:rPr lang="en-US" altLang="ja-JP" dirty="0" smtClean="0"/>
              <a:t>66 </a:t>
            </a:r>
            <a:r>
              <a:rPr lang="en-US" altLang="ja-JP" dirty="0"/>
              <a:t>(1%)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 dirty="0"/>
              <a:t>・・・</a:t>
            </a:r>
            <a:r>
              <a:rPr lang="en-US" altLang="ja-JP" dirty="0"/>
              <a:t>ETC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38565" y="5530632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smtClean="0"/>
              <a:t>・・・</a:t>
            </a:r>
            <a:r>
              <a:rPr kumimoji="1" lang="en-US" altLang="ja-JP" sz="3600" dirty="0" smtClean="0"/>
              <a:t>ETC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5279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各イニングごとの比較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ja-JP" dirty="0" smtClean="0"/>
              <a:t>1</a:t>
            </a:r>
            <a:r>
              <a:rPr lang="ja-JP" altLang="en-US" dirty="0" smtClean="0"/>
              <a:t>イニング目の総プレー数</a:t>
            </a:r>
            <a:r>
              <a:rPr lang="en-US" altLang="ja-JP" dirty="0" smtClean="0"/>
              <a:t> : 5959</a:t>
            </a:r>
            <a:endParaRPr lang="en-US" altLang="ja-JP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ja-JP" dirty="0"/>
              <a:t>0out </a:t>
            </a:r>
            <a:r>
              <a:rPr lang="ja-JP" altLang="en-US" dirty="0"/>
              <a:t>→</a:t>
            </a:r>
            <a:r>
              <a:rPr lang="en-US" altLang="ja-JP" dirty="0"/>
              <a:t> 1out </a:t>
            </a:r>
            <a:r>
              <a:rPr lang="ja-JP" altLang="en-US" dirty="0"/>
              <a:t>→</a:t>
            </a:r>
            <a:r>
              <a:rPr lang="en-US" altLang="ja-JP" dirty="0"/>
              <a:t> 2out : </a:t>
            </a:r>
            <a:r>
              <a:rPr lang="en-US" altLang="ja-JP" dirty="0" smtClean="0"/>
              <a:t>803 </a:t>
            </a:r>
            <a:r>
              <a:rPr lang="en-US" altLang="ja-JP" dirty="0"/>
              <a:t>(</a:t>
            </a:r>
            <a:r>
              <a:rPr lang="en-US" altLang="ja-JP" dirty="0" smtClean="0"/>
              <a:t>13%)</a:t>
            </a:r>
            <a:endParaRPr lang="en-US" altLang="ja-JP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ja-JP" dirty="0"/>
              <a:t>0out </a:t>
            </a:r>
            <a:r>
              <a:rPr lang="ja-JP" altLang="en-US" dirty="0"/>
              <a:t>→</a:t>
            </a:r>
            <a:r>
              <a:rPr lang="en-US" altLang="ja-JP" dirty="0"/>
              <a:t> 1out </a:t>
            </a:r>
            <a:r>
              <a:rPr lang="ja-JP" altLang="en-US" dirty="0"/>
              <a:t>→</a:t>
            </a:r>
            <a:r>
              <a:rPr lang="en-US" altLang="ja-JP" dirty="0"/>
              <a:t> 1out1base : </a:t>
            </a:r>
            <a:r>
              <a:rPr lang="en-US" altLang="ja-JP" dirty="0" smtClean="0"/>
              <a:t>251 </a:t>
            </a:r>
            <a:r>
              <a:rPr lang="en-US" altLang="ja-JP" dirty="0"/>
              <a:t>(4%)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dirty="0"/>
              <a:t>0out </a:t>
            </a:r>
            <a:r>
              <a:rPr lang="ja-JP" altLang="en-US" dirty="0"/>
              <a:t>→</a:t>
            </a:r>
            <a:r>
              <a:rPr lang="en-US" altLang="ja-JP" dirty="0"/>
              <a:t> 1out </a:t>
            </a:r>
            <a:r>
              <a:rPr lang="ja-JP" altLang="en-US" dirty="0"/>
              <a:t>→</a:t>
            </a:r>
            <a:r>
              <a:rPr lang="en-US" altLang="ja-JP" dirty="0"/>
              <a:t> 1out2base : </a:t>
            </a:r>
            <a:r>
              <a:rPr lang="en-US" altLang="ja-JP" dirty="0" smtClean="0"/>
              <a:t>82 </a:t>
            </a:r>
            <a:r>
              <a:rPr lang="en-US" altLang="ja-JP" dirty="0"/>
              <a:t>(1</a:t>
            </a:r>
            <a:r>
              <a:rPr lang="en-US" altLang="ja-JP" dirty="0" smtClean="0"/>
              <a:t>%)</a:t>
            </a:r>
            <a:endParaRPr lang="en-US" altLang="ja-JP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 dirty="0"/>
              <a:t>・・・</a:t>
            </a:r>
            <a:r>
              <a:rPr lang="en-US" altLang="ja-JP" dirty="0"/>
              <a:t>ETC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ja-JP" dirty="0" smtClean="0"/>
              <a:t>2</a:t>
            </a:r>
            <a:r>
              <a:rPr lang="ja-JP" altLang="en-US" dirty="0" smtClean="0"/>
              <a:t>イニング目</a:t>
            </a:r>
            <a:r>
              <a:rPr lang="ja-JP" altLang="en-US" dirty="0"/>
              <a:t>の総プレー数</a:t>
            </a:r>
            <a:r>
              <a:rPr lang="en-US" altLang="ja-JP" dirty="0"/>
              <a:t> : </a:t>
            </a:r>
            <a:r>
              <a:rPr lang="en-US" altLang="ja-JP" dirty="0" smtClean="0"/>
              <a:t>5495</a:t>
            </a:r>
            <a:endParaRPr lang="en-US" altLang="ja-JP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ja-JP" dirty="0"/>
              <a:t>0out </a:t>
            </a:r>
            <a:r>
              <a:rPr lang="ja-JP" altLang="en-US" dirty="0"/>
              <a:t>→</a:t>
            </a:r>
            <a:r>
              <a:rPr lang="en-US" altLang="ja-JP" dirty="0"/>
              <a:t> 1out </a:t>
            </a:r>
            <a:r>
              <a:rPr lang="ja-JP" altLang="en-US" dirty="0"/>
              <a:t>→</a:t>
            </a:r>
            <a:r>
              <a:rPr lang="en-US" altLang="ja-JP" dirty="0"/>
              <a:t> 2out : </a:t>
            </a:r>
            <a:r>
              <a:rPr lang="en-US" altLang="ja-JP" dirty="0" smtClean="0"/>
              <a:t>843 </a:t>
            </a:r>
            <a:r>
              <a:rPr lang="en-US" altLang="ja-JP" dirty="0"/>
              <a:t>(</a:t>
            </a:r>
            <a:r>
              <a:rPr lang="en-US" altLang="ja-JP" dirty="0" smtClean="0"/>
              <a:t>15%)</a:t>
            </a:r>
            <a:endParaRPr lang="en-US" altLang="ja-JP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ja-JP" dirty="0"/>
              <a:t>0out </a:t>
            </a:r>
            <a:r>
              <a:rPr lang="ja-JP" altLang="en-US" dirty="0"/>
              <a:t>→</a:t>
            </a:r>
            <a:r>
              <a:rPr lang="en-US" altLang="ja-JP" dirty="0"/>
              <a:t> 1out </a:t>
            </a:r>
            <a:r>
              <a:rPr lang="ja-JP" altLang="en-US" dirty="0"/>
              <a:t>→</a:t>
            </a:r>
            <a:r>
              <a:rPr lang="en-US" altLang="ja-JP" dirty="0"/>
              <a:t> 1out1base : </a:t>
            </a:r>
            <a:r>
              <a:rPr lang="en-US" altLang="ja-JP" dirty="0" smtClean="0"/>
              <a:t>280 (5%)</a:t>
            </a:r>
            <a:endParaRPr lang="en-US" altLang="ja-JP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dirty="0"/>
              <a:t>0out </a:t>
            </a:r>
            <a:r>
              <a:rPr lang="ja-JP" altLang="en-US" dirty="0"/>
              <a:t>→</a:t>
            </a:r>
            <a:r>
              <a:rPr lang="en-US" altLang="ja-JP" dirty="0"/>
              <a:t> 1out </a:t>
            </a:r>
            <a:r>
              <a:rPr lang="ja-JP" altLang="en-US" dirty="0"/>
              <a:t>→</a:t>
            </a:r>
            <a:r>
              <a:rPr lang="en-US" altLang="ja-JP" dirty="0"/>
              <a:t> 1out2base : </a:t>
            </a:r>
            <a:r>
              <a:rPr lang="en-US" altLang="ja-JP" dirty="0" smtClean="0"/>
              <a:t>66 </a:t>
            </a:r>
            <a:r>
              <a:rPr lang="en-US" altLang="ja-JP" dirty="0"/>
              <a:t>(1%)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ja-JP" altLang="en-US" dirty="0"/>
              <a:t>・・・</a:t>
            </a:r>
            <a:r>
              <a:rPr lang="en-US" altLang="ja-JP" dirty="0"/>
              <a:t>ETC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38565" y="5530632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smtClean="0"/>
              <a:t>・・・</a:t>
            </a:r>
            <a:r>
              <a:rPr kumimoji="1" lang="en-US" altLang="ja-JP" sz="3600" dirty="0" smtClean="0"/>
              <a:t>ETC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30354" y="2062302"/>
            <a:ext cx="42313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この分布について、イニング間で</a:t>
            </a:r>
            <a:r>
              <a:rPr lang="en-US" altLang="ja-JP" sz="3200" dirty="0" smtClean="0"/>
              <a:t>KS</a:t>
            </a:r>
            <a:r>
              <a:rPr lang="ja-JP" altLang="en-US" sz="3200" dirty="0" smtClean="0"/>
              <a:t>検定を行い、</a:t>
            </a:r>
            <a:endParaRPr lang="en-US" altLang="ja-JP" sz="3200" dirty="0" smtClean="0"/>
          </a:p>
          <a:p>
            <a:r>
              <a:rPr lang="ja-JP" altLang="en-US" sz="3200" dirty="0" smtClean="0"/>
              <a:t>分布の</a:t>
            </a:r>
            <a:r>
              <a:rPr lang="en-US" altLang="ja-JP" sz="3200" dirty="0" smtClean="0"/>
              <a:t>”</a:t>
            </a:r>
            <a:r>
              <a:rPr lang="ja-JP" altLang="en-US" sz="3200" dirty="0" smtClean="0"/>
              <a:t>距離</a:t>
            </a:r>
            <a:r>
              <a:rPr lang="en-US" altLang="ja-JP" sz="3200" dirty="0" smtClean="0"/>
              <a:t>”</a:t>
            </a:r>
            <a:r>
              <a:rPr lang="ja-JP" altLang="en-US" sz="3200" dirty="0" smtClean="0"/>
              <a:t>を調べる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5505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2018</a:t>
            </a:r>
            <a:r>
              <a:rPr kumimoji="1" lang="ja-JP" altLang="en-US" dirty="0" smtClean="0"/>
              <a:t>年シーズンの</a:t>
            </a:r>
            <a:r>
              <a:rPr lang="ja-JP" altLang="en-US" dirty="0" smtClean="0"/>
              <a:t>データでの</a:t>
            </a:r>
            <a:r>
              <a:rPr lang="en-US" altLang="ja-JP" dirty="0" smtClean="0"/>
              <a:t>KS</a:t>
            </a:r>
            <a:r>
              <a:rPr lang="ja-JP" altLang="en-US" dirty="0" smtClean="0"/>
              <a:t>検定結果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356" y="1690688"/>
            <a:ext cx="8523287" cy="501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56931" y="2700670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チームごとの結果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065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チームによって、そのイニングの攻撃だけ孤立している</a:t>
            </a:r>
            <a:r>
              <a:rPr kumimoji="1" lang="en-US" altLang="ja-JP" dirty="0" smtClean="0"/>
              <a:t>(=</a:t>
            </a:r>
            <a:r>
              <a:rPr kumimoji="1" lang="ja-JP" altLang="en-US" dirty="0" smtClean="0"/>
              <a:t>色が濃い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イニングがあったりなかったり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パリーグのほうが全体的に濃い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423143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380</Words>
  <Application>Microsoft Macintosh PowerPoint</Application>
  <PresentationFormat>ワイド画面</PresentationFormat>
  <Paragraphs>57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Yu Gothic</vt:lpstr>
      <vt:lpstr>Yu Gothic Light</vt:lpstr>
      <vt:lpstr>Arial</vt:lpstr>
      <vt:lpstr>ホワイト</vt:lpstr>
      <vt:lpstr>ゼミ論</vt:lpstr>
      <vt:lpstr>注目点</vt:lpstr>
      <vt:lpstr>使用したデータ</vt:lpstr>
      <vt:lpstr>データイメージ</vt:lpstr>
      <vt:lpstr>各イニングごとの比較</vt:lpstr>
      <vt:lpstr>各イニングごとの比較</vt:lpstr>
      <vt:lpstr>2018年シーズンのデータでのKS検定結果</vt:lpstr>
      <vt:lpstr>チームごとの結果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流れのお話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河野遥希</dc:creator>
  <cp:lastModifiedBy>河野遥希</cp:lastModifiedBy>
  <cp:revision>46</cp:revision>
  <dcterms:created xsi:type="dcterms:W3CDTF">2018-10-29T09:05:38Z</dcterms:created>
  <dcterms:modified xsi:type="dcterms:W3CDTF">2018-10-29T10:35:30Z</dcterms:modified>
</cp:coreProperties>
</file>