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6"/>
    <p:restoredTop sz="94652"/>
  </p:normalViewPr>
  <p:slideViewPr>
    <p:cSldViewPr snapToGrid="0" snapToObjects="1">
      <p:cViewPr varScale="1">
        <p:scale>
          <a:sx n="73" d="100"/>
          <a:sy n="73" d="100"/>
        </p:scale>
        <p:origin x="208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2FB21-4BEA-2041-983D-1E4C0CA57767}" type="datetimeFigureOut">
              <a:rPr kumimoji="1" lang="ja-JP" altLang="en-US" smtClean="0"/>
              <a:t>2018/12/5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477D-06BF-CD4A-8FB4-62ECC53ABB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2168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2FB21-4BEA-2041-983D-1E4C0CA57767}" type="datetimeFigureOut">
              <a:rPr kumimoji="1" lang="ja-JP" altLang="en-US" smtClean="0"/>
              <a:t>2018/12/5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477D-06BF-CD4A-8FB4-62ECC53ABB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1191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2FB21-4BEA-2041-983D-1E4C0CA57767}" type="datetimeFigureOut">
              <a:rPr kumimoji="1" lang="ja-JP" altLang="en-US" smtClean="0"/>
              <a:t>2018/12/5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477D-06BF-CD4A-8FB4-62ECC53ABB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272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2FB21-4BEA-2041-983D-1E4C0CA57767}" type="datetimeFigureOut">
              <a:rPr kumimoji="1" lang="ja-JP" altLang="en-US" smtClean="0"/>
              <a:t>2018/12/5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477D-06BF-CD4A-8FB4-62ECC53ABB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6970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2FB21-4BEA-2041-983D-1E4C0CA57767}" type="datetimeFigureOut">
              <a:rPr kumimoji="1" lang="ja-JP" altLang="en-US" smtClean="0"/>
              <a:t>2018/12/5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477D-06BF-CD4A-8FB4-62ECC53ABB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1008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2FB21-4BEA-2041-983D-1E4C0CA57767}" type="datetimeFigureOut">
              <a:rPr kumimoji="1" lang="ja-JP" altLang="en-US" smtClean="0"/>
              <a:t>2018/12/5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477D-06BF-CD4A-8FB4-62ECC53ABB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5000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2FB21-4BEA-2041-983D-1E4C0CA57767}" type="datetimeFigureOut">
              <a:rPr kumimoji="1" lang="ja-JP" altLang="en-US" smtClean="0"/>
              <a:t>2018/12/5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477D-06BF-CD4A-8FB4-62ECC53ABB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3866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2FB21-4BEA-2041-983D-1E4C0CA57767}" type="datetimeFigureOut">
              <a:rPr kumimoji="1" lang="ja-JP" altLang="en-US" smtClean="0"/>
              <a:t>2018/12/5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477D-06BF-CD4A-8FB4-62ECC53ABB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8721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2FB21-4BEA-2041-983D-1E4C0CA57767}" type="datetimeFigureOut">
              <a:rPr kumimoji="1" lang="ja-JP" altLang="en-US" smtClean="0"/>
              <a:t>2018/12/5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477D-06BF-CD4A-8FB4-62ECC53ABB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8635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2FB21-4BEA-2041-983D-1E4C0CA57767}" type="datetimeFigureOut">
              <a:rPr kumimoji="1" lang="ja-JP" altLang="en-US" smtClean="0"/>
              <a:t>2018/12/5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477D-06BF-CD4A-8FB4-62ECC53ABB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298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2FB21-4BEA-2041-983D-1E4C0CA57767}" type="datetimeFigureOut">
              <a:rPr kumimoji="1" lang="ja-JP" altLang="en-US" smtClean="0"/>
              <a:t>2018/12/5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477D-06BF-CD4A-8FB4-62ECC53ABB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717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2FB21-4BEA-2041-983D-1E4C0CA57767}" type="datetimeFigureOut">
              <a:rPr kumimoji="1" lang="ja-JP" altLang="en-US" smtClean="0"/>
              <a:t>2018/12/5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B477D-06BF-CD4A-8FB4-62ECC53ABB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690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8076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Positive / Negative</a:t>
            </a:r>
            <a:r>
              <a:rPr lang="en-US" altLang="ja-JP" dirty="0"/>
              <a:t> </a:t>
            </a:r>
            <a:r>
              <a:rPr lang="ja-JP" altLang="en-US" dirty="0" smtClean="0"/>
              <a:t>の定義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 smtClean="0"/>
              <a:t>明らかな場面だけ採用</a:t>
            </a:r>
            <a:r>
              <a:rPr lang="en-US" altLang="ja-JP" dirty="0" smtClean="0"/>
              <a:t> (</a:t>
            </a:r>
            <a:r>
              <a:rPr lang="ja-JP" altLang="en-US" dirty="0" smtClean="0"/>
              <a:t>進塁打等微妙なものは考えないというスタンス</a:t>
            </a:r>
            <a:r>
              <a:rPr lang="en-US" altLang="ja-JP" dirty="0" smtClean="0"/>
              <a:t>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 smtClean="0"/>
              <a:t>Positive = </a:t>
            </a:r>
            <a:r>
              <a:rPr lang="ja-JP" altLang="en-US" dirty="0" smtClean="0"/>
              <a:t>アウトカウントが変わらないまま走者が進塁している場合</a:t>
            </a:r>
            <a:endParaRPr lang="en-US" altLang="ja-JP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 smtClean="0"/>
              <a:t>Negative = </a:t>
            </a:r>
            <a:r>
              <a:rPr lang="ja-JP" altLang="en-US" dirty="0" smtClean="0"/>
              <a:t>走者が進塁しない</a:t>
            </a:r>
            <a:r>
              <a:rPr lang="en-US" altLang="ja-JP" dirty="0" smtClean="0"/>
              <a:t>/</a:t>
            </a:r>
            <a:r>
              <a:rPr lang="ja-JP" altLang="en-US" dirty="0" smtClean="0"/>
              <a:t>減少し、かつアウトカウントが増える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52707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Positive</a:t>
            </a:r>
            <a:r>
              <a:rPr lang="ja-JP" altLang="en-US" dirty="0" smtClean="0"/>
              <a:t>と</a:t>
            </a:r>
            <a:r>
              <a:rPr lang="en-US" altLang="ja-JP" dirty="0" smtClean="0"/>
              <a:t>Negative</a:t>
            </a:r>
            <a:r>
              <a:rPr lang="ja-JP" altLang="en-US" dirty="0" smtClean="0"/>
              <a:t>での違い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まずは先行研究にならった単純な分析</a:t>
            </a:r>
            <a:endParaRPr kumimoji="1" lang="en-US" altLang="ja-JP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 smtClean="0"/>
              <a:t>St</a:t>
            </a:r>
            <a:r>
              <a:rPr lang="ja-JP" altLang="en-US" dirty="0" smtClean="0"/>
              <a:t>が同じでも</a:t>
            </a:r>
            <a:r>
              <a:rPr lang="en-US" altLang="ja-JP" dirty="0" smtClean="0"/>
              <a:t>St-1</a:t>
            </a:r>
            <a:r>
              <a:rPr lang="ja-JP" altLang="en-US" dirty="0" smtClean="0"/>
              <a:t>からの流れが</a:t>
            </a:r>
            <a:r>
              <a:rPr lang="en-US" altLang="ja-JP" dirty="0" smtClean="0"/>
              <a:t>Positive</a:t>
            </a:r>
            <a:r>
              <a:rPr lang="ja-JP" altLang="en-US" dirty="0" smtClean="0"/>
              <a:t>であるか</a:t>
            </a:r>
            <a:r>
              <a:rPr lang="en-US" altLang="ja-JP" dirty="0" smtClean="0"/>
              <a:t>Negative</a:t>
            </a:r>
            <a:r>
              <a:rPr lang="ja-JP" altLang="en-US" dirty="0" smtClean="0"/>
              <a:t>であるかで得点の期待値は異なるか</a:t>
            </a:r>
            <a:r>
              <a:rPr lang="en-US" altLang="ja-JP" dirty="0" smtClean="0"/>
              <a:t>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537876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Positive</a:t>
            </a:r>
            <a:r>
              <a:rPr lang="ja-JP" altLang="en-US" dirty="0" smtClean="0"/>
              <a:t>と</a:t>
            </a:r>
            <a:r>
              <a:rPr lang="en-US" altLang="ja-JP" dirty="0" smtClean="0"/>
              <a:t>Negative</a:t>
            </a:r>
            <a:r>
              <a:rPr lang="ja-JP" altLang="en-US" dirty="0" smtClean="0"/>
              <a:t>での違い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2610263"/>
              </p:ext>
            </p:extLst>
          </p:nvPr>
        </p:nvGraphicFramePr>
        <p:xfrm>
          <a:off x="1761393" y="2532181"/>
          <a:ext cx="2951284" cy="3047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1284"/>
              </a:tblGrid>
              <a:tr h="43541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Positive</a:t>
                      </a:r>
                      <a:r>
                        <a:rPr kumimoji="1" lang="ja-JP" altLang="en-US" dirty="0" smtClean="0"/>
                        <a:t>な流れでの</a:t>
                      </a:r>
                      <a:r>
                        <a:rPr kumimoji="1" lang="en-US" altLang="ja-JP" dirty="0" smtClean="0"/>
                        <a:t>St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4354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dirty="0">
                          <a:effectLst/>
                        </a:rPr>
                        <a:t>0</a:t>
                      </a:r>
                      <a:r>
                        <a:rPr lang="ja-JP" altLang="en-US" dirty="0">
                          <a:effectLst/>
                        </a:rPr>
                        <a:t>アウトランナーなし</a:t>
                      </a:r>
                    </a:p>
                  </a:txBody>
                  <a:tcPr anchor="ctr"/>
                </a:tc>
              </a:tr>
              <a:tr h="4354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dirty="0">
                          <a:effectLst/>
                        </a:rPr>
                        <a:t>0</a:t>
                      </a:r>
                      <a:r>
                        <a:rPr lang="ja-JP" altLang="en-US" dirty="0">
                          <a:effectLst/>
                        </a:rPr>
                        <a:t>アウト</a:t>
                      </a:r>
                      <a:r>
                        <a:rPr lang="en-US" altLang="ja-JP" dirty="0">
                          <a:effectLst/>
                        </a:rPr>
                        <a:t>1</a:t>
                      </a:r>
                      <a:r>
                        <a:rPr lang="ja-JP" altLang="en-US" dirty="0">
                          <a:effectLst/>
                        </a:rPr>
                        <a:t>塁</a:t>
                      </a:r>
                    </a:p>
                  </a:txBody>
                  <a:tcPr anchor="ctr"/>
                </a:tc>
              </a:tr>
              <a:tr h="4354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dirty="0">
                          <a:effectLst/>
                        </a:rPr>
                        <a:t>0</a:t>
                      </a:r>
                      <a:r>
                        <a:rPr lang="ja-JP" altLang="en-US" dirty="0">
                          <a:effectLst/>
                        </a:rPr>
                        <a:t>アウト</a:t>
                      </a:r>
                      <a:r>
                        <a:rPr lang="en-US" altLang="ja-JP" dirty="0">
                          <a:effectLst/>
                        </a:rPr>
                        <a:t>12</a:t>
                      </a:r>
                      <a:r>
                        <a:rPr lang="ja-JP" altLang="en-US" dirty="0">
                          <a:effectLst/>
                        </a:rPr>
                        <a:t>塁</a:t>
                      </a:r>
                    </a:p>
                  </a:txBody>
                  <a:tcPr anchor="ctr"/>
                </a:tc>
              </a:tr>
              <a:tr h="4354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dirty="0">
                          <a:effectLst/>
                        </a:rPr>
                        <a:t>0</a:t>
                      </a:r>
                      <a:r>
                        <a:rPr lang="ja-JP" altLang="en-US" dirty="0">
                          <a:effectLst/>
                        </a:rPr>
                        <a:t>アウト</a:t>
                      </a:r>
                      <a:r>
                        <a:rPr lang="en-US" altLang="ja-JP" dirty="0">
                          <a:effectLst/>
                        </a:rPr>
                        <a:t>13</a:t>
                      </a:r>
                      <a:r>
                        <a:rPr lang="ja-JP" altLang="en-US" dirty="0">
                          <a:effectLst/>
                        </a:rPr>
                        <a:t>塁</a:t>
                      </a:r>
                    </a:p>
                  </a:txBody>
                  <a:tcPr anchor="ctr"/>
                </a:tc>
              </a:tr>
              <a:tr h="4354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dirty="0">
                          <a:effectLst/>
                        </a:rPr>
                        <a:t>0</a:t>
                      </a:r>
                      <a:r>
                        <a:rPr lang="ja-JP" altLang="en-US" dirty="0">
                          <a:effectLst/>
                        </a:rPr>
                        <a:t>アウト</a:t>
                      </a:r>
                      <a:r>
                        <a:rPr lang="en-US" altLang="ja-JP" dirty="0">
                          <a:effectLst/>
                        </a:rPr>
                        <a:t>2</a:t>
                      </a:r>
                      <a:r>
                        <a:rPr lang="ja-JP" altLang="en-US" dirty="0">
                          <a:effectLst/>
                        </a:rPr>
                        <a:t>塁</a:t>
                      </a:r>
                    </a:p>
                  </a:txBody>
                  <a:tcPr anchor="ctr"/>
                </a:tc>
              </a:tr>
              <a:tr h="43541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etc...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コンテンツ プレースホルダー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2987551"/>
              </p:ext>
            </p:extLst>
          </p:nvPr>
        </p:nvGraphicFramePr>
        <p:xfrm>
          <a:off x="6784731" y="2532181"/>
          <a:ext cx="2951284" cy="3047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1284"/>
              </a:tblGrid>
              <a:tr h="43541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Negative</a:t>
                      </a:r>
                      <a:r>
                        <a:rPr kumimoji="1" lang="ja-JP" altLang="en-US" dirty="0" smtClean="0"/>
                        <a:t>な流れでの</a:t>
                      </a:r>
                      <a:r>
                        <a:rPr kumimoji="1" lang="en-US" altLang="ja-JP" smtClean="0"/>
                        <a:t>St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435412"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1" lang="ja-JP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アウトランナーなし</a:t>
                      </a:r>
                      <a:endParaRPr lang="ja-JP" altLang="en-US" dirty="0">
                        <a:effectLst/>
                      </a:endParaRPr>
                    </a:p>
                  </a:txBody>
                  <a:tcPr anchor="ctr"/>
                </a:tc>
              </a:tr>
              <a:tr h="4354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dirty="0" smtClean="0">
                          <a:effectLst/>
                        </a:rPr>
                        <a:t>1</a:t>
                      </a:r>
                      <a:r>
                        <a:rPr lang="ja-JP" altLang="en-US" dirty="0" smtClean="0">
                          <a:effectLst/>
                        </a:rPr>
                        <a:t>アウト</a:t>
                      </a:r>
                      <a:r>
                        <a:rPr lang="en-US" altLang="ja-JP" dirty="0">
                          <a:effectLst/>
                        </a:rPr>
                        <a:t>1</a:t>
                      </a:r>
                      <a:r>
                        <a:rPr lang="ja-JP" altLang="en-US" dirty="0">
                          <a:effectLst/>
                        </a:rPr>
                        <a:t>塁</a:t>
                      </a:r>
                    </a:p>
                  </a:txBody>
                  <a:tcPr anchor="ctr"/>
                </a:tc>
              </a:tr>
              <a:tr h="4354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dirty="0" smtClean="0">
                          <a:effectLst/>
                        </a:rPr>
                        <a:t>1</a:t>
                      </a:r>
                      <a:r>
                        <a:rPr lang="ja-JP" altLang="en-US" dirty="0" smtClean="0">
                          <a:effectLst/>
                        </a:rPr>
                        <a:t>アウト</a:t>
                      </a:r>
                      <a:r>
                        <a:rPr lang="en-US" altLang="ja-JP" dirty="0">
                          <a:effectLst/>
                        </a:rPr>
                        <a:t>12</a:t>
                      </a:r>
                      <a:r>
                        <a:rPr lang="ja-JP" altLang="en-US" dirty="0">
                          <a:effectLst/>
                        </a:rPr>
                        <a:t>塁</a:t>
                      </a:r>
                    </a:p>
                  </a:txBody>
                  <a:tcPr anchor="ctr"/>
                </a:tc>
              </a:tr>
              <a:tr h="4354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dirty="0" smtClean="0">
                          <a:effectLst/>
                        </a:rPr>
                        <a:t>1</a:t>
                      </a:r>
                      <a:r>
                        <a:rPr lang="ja-JP" altLang="en-US" dirty="0" smtClean="0">
                          <a:effectLst/>
                        </a:rPr>
                        <a:t>アウト</a:t>
                      </a:r>
                      <a:r>
                        <a:rPr lang="en-US" altLang="ja-JP" dirty="0">
                          <a:effectLst/>
                        </a:rPr>
                        <a:t>13</a:t>
                      </a:r>
                      <a:r>
                        <a:rPr lang="ja-JP" altLang="en-US" dirty="0">
                          <a:effectLst/>
                        </a:rPr>
                        <a:t>塁</a:t>
                      </a:r>
                    </a:p>
                  </a:txBody>
                  <a:tcPr anchor="ctr"/>
                </a:tc>
              </a:tr>
              <a:tr h="4354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dirty="0" smtClean="0">
                          <a:effectLst/>
                        </a:rPr>
                        <a:t>1</a:t>
                      </a:r>
                      <a:r>
                        <a:rPr lang="ja-JP" altLang="en-US" dirty="0" smtClean="0">
                          <a:effectLst/>
                        </a:rPr>
                        <a:t>アウト</a:t>
                      </a:r>
                      <a:r>
                        <a:rPr lang="en-US" altLang="ja-JP" dirty="0">
                          <a:effectLst/>
                        </a:rPr>
                        <a:t>2</a:t>
                      </a:r>
                      <a:r>
                        <a:rPr lang="ja-JP" altLang="en-US" dirty="0">
                          <a:effectLst/>
                        </a:rPr>
                        <a:t>塁</a:t>
                      </a:r>
                    </a:p>
                  </a:txBody>
                  <a:tcPr anchor="ctr"/>
                </a:tc>
              </a:tr>
              <a:tr h="43541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etc...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正方形/長方形 6"/>
          <p:cNvSpPr/>
          <p:nvPr/>
        </p:nvSpPr>
        <p:spPr>
          <a:xfrm>
            <a:off x="1761393" y="1690688"/>
            <a:ext cx="2951284" cy="560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比較的有利な場面中心に</a:t>
            </a:r>
            <a:r>
              <a:rPr kumimoji="1" lang="en-US" altLang="ja-JP" dirty="0" smtClean="0"/>
              <a:t>24</a:t>
            </a:r>
            <a:r>
              <a:rPr kumimoji="1" lang="ja-JP" altLang="en-US" dirty="0" smtClean="0"/>
              <a:t>種類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6784731" y="1690688"/>
            <a:ext cx="2951284" cy="560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比較的不利な場面中心に</a:t>
            </a:r>
            <a:r>
              <a:rPr lang="en-US" altLang="ja-JP" dirty="0" smtClean="0"/>
              <a:t>16</a:t>
            </a:r>
            <a:r>
              <a:rPr kumimoji="1" lang="ja-JP" altLang="en-US" dirty="0" smtClean="0"/>
              <a:t>種類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4925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0739398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162</Words>
  <Application>Microsoft Macintosh PowerPoint</Application>
  <PresentationFormat>ワイド画面</PresentationFormat>
  <Paragraphs>26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Yu Gothic</vt:lpstr>
      <vt:lpstr>Yu Gothic Light</vt:lpstr>
      <vt:lpstr>Arial</vt:lpstr>
      <vt:lpstr>ホワイト</vt:lpstr>
      <vt:lpstr>PowerPoint プレゼンテーション</vt:lpstr>
      <vt:lpstr>Positive / Negative の定義</vt:lpstr>
      <vt:lpstr>PositiveとNegativeでの違い</vt:lpstr>
      <vt:lpstr>PositiveとNegativeでの違い</vt:lpstr>
      <vt:lpstr>PowerPoint プレゼンテーション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河野遥希</dc:creator>
  <cp:lastModifiedBy>河野遥希</cp:lastModifiedBy>
  <cp:revision>10</cp:revision>
  <dcterms:created xsi:type="dcterms:W3CDTF">2018-12-05T07:33:59Z</dcterms:created>
  <dcterms:modified xsi:type="dcterms:W3CDTF">2018-12-05T07:56:09Z</dcterms:modified>
</cp:coreProperties>
</file>