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3" r:id="rId10"/>
    <p:sldId id="264" r:id="rId11"/>
    <p:sldId id="274" r:id="rId12"/>
    <p:sldId id="273" r:id="rId13"/>
    <p:sldId id="272" r:id="rId14"/>
    <p:sldId id="259" r:id="rId15"/>
    <p:sldId id="261" r:id="rId16"/>
    <p:sldId id="280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/>
    <p:restoredTop sz="94652"/>
  </p:normalViewPr>
  <p:slideViewPr>
    <p:cSldViewPr snapToGrid="0" snapToObjects="1">
      <p:cViewPr>
        <p:scale>
          <a:sx n="75" d="100"/>
          <a:sy n="75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0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1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4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0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53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7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seball.sports.smt.docomo.ne.j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レギュラー" charset="-128"/>
                <a:ea typeface="Meiryo レギュラー" charset="-128"/>
                <a:cs typeface="Meiryo レギュラー" charset="-128"/>
              </a:rPr>
              <a:t>ゼミ論</a:t>
            </a:r>
            <a:endParaRPr kumimoji="1" lang="ja-JP" altLang="en-US" dirty="0">
              <a:latin typeface="Meiryo レギュラー" charset="-128"/>
              <a:ea typeface="Meiryo レギュラー" charset="-128"/>
              <a:cs typeface="Meiryo レギュラー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レギュラー" charset="-128"/>
                <a:ea typeface="Meiryo レギュラー" charset="-128"/>
                <a:cs typeface="Meiryo レギュラー" charset="-128"/>
              </a:rPr>
              <a:t>2018/10/30</a:t>
            </a:r>
          </a:p>
          <a:p>
            <a:endParaRPr kumimoji="1" lang="ja-JP" altLang="en-US" dirty="0">
              <a:latin typeface="Meiryo レギュラー" charset="-128"/>
              <a:ea typeface="Meiryo レギュラー" charset="-128"/>
              <a:cs typeface="Meiryo レギュラー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5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155760"/>
            <a:ext cx="3669436" cy="216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2315760"/>
            <a:ext cx="3624570" cy="216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4475760"/>
            <a:ext cx="3624570" cy="216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155760"/>
            <a:ext cx="3669436" cy="216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2315760"/>
            <a:ext cx="3624570" cy="21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4475760"/>
            <a:ext cx="3624570" cy="216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897030" y="3103372"/>
            <a:ext cx="230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パ</a:t>
            </a:r>
            <a:r>
              <a:rPr kumimoji="1" lang="ja-JP" altLang="en-US" sz="3200" dirty="0" smtClean="0"/>
              <a:t>・リーグ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06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チームごとの分析結果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チームに</a:t>
            </a:r>
            <a:r>
              <a:rPr kumimoji="1" lang="ja-JP" altLang="en-US" dirty="0" smtClean="0"/>
              <a:t>よって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その</a:t>
            </a:r>
            <a:r>
              <a:rPr kumimoji="1" lang="ja-JP" altLang="en-US" dirty="0" smtClean="0"/>
              <a:t>イニングの攻撃</a:t>
            </a:r>
            <a:r>
              <a:rPr kumimoji="1" lang="ja-JP" altLang="en-US" dirty="0" smtClean="0"/>
              <a:t>だけ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　　</a:t>
            </a:r>
            <a:r>
              <a:rPr kumimoji="1" lang="ja-JP" altLang="en-US" dirty="0" smtClean="0"/>
              <a:t>孤立</a:t>
            </a:r>
            <a:r>
              <a:rPr kumimoji="1" lang="ja-JP" altLang="en-US" dirty="0" smtClean="0"/>
              <a:t>している</a:t>
            </a:r>
            <a:r>
              <a:rPr kumimoji="1" lang="en-US" altLang="ja-JP" dirty="0" smtClean="0"/>
              <a:t>(=</a:t>
            </a:r>
            <a:r>
              <a:rPr kumimoji="1" lang="ja-JP" altLang="en-US" dirty="0" smtClean="0"/>
              <a:t>色が濃い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イニングがあっ</a:t>
            </a:r>
            <a:r>
              <a:rPr kumimoji="1" lang="ja-JP" altLang="en-US" dirty="0" smtClean="0"/>
              <a:t>たりなかったり　　</a:t>
            </a:r>
            <a:r>
              <a:rPr kumimoji="1" lang="en-US" altLang="ja-JP" dirty="0" smtClean="0"/>
              <a:t> (ex. </a:t>
            </a:r>
            <a:r>
              <a:rPr kumimoji="1" lang="ja-JP" altLang="en-US" dirty="0" smtClean="0"/>
              <a:t>広島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阪神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パリーグのほうが全体的に濃い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流れのお話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26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が</a:t>
                </a:r>
                <a:r>
                  <a:rPr kumimoji="1" lang="ja-JP" altLang="en-US" dirty="0" smtClean="0"/>
                  <a:t>同じでも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が違えば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の分布は違うのでは</a:t>
                </a:r>
                <a:r>
                  <a:rPr lang="ja-JP" altLang="en-US" dirty="0" smtClean="0"/>
                  <a:t>？という</a:t>
                </a:r>
                <a:r>
                  <a:rPr lang="ja-JP" altLang="en-US" dirty="0" smtClean="0"/>
                  <a:t>仮説</a:t>
                </a:r>
                <a:endParaRPr lang="en-US" altLang="ja-JP" dirty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ある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に対して</a:t>
                </a:r>
                <a:r>
                  <a:rPr lang="en-US" altLang="ja-JP" dirty="0" smtClean="0"/>
                  <a:t>, 2</a:t>
                </a:r>
                <a:r>
                  <a:rPr lang="ja-JP" altLang="en-US" dirty="0" smtClean="0"/>
                  <a:t>つの異なる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を用意し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それぞれの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　　分布の違いを見る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次のスライドが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dirty="0" smtClean="0"/>
                  <a:t> = 1out1base</a:t>
                </a:r>
                <a:r>
                  <a:rPr lang="ja-JP" altLang="en-US" dirty="0" smtClean="0"/>
                  <a:t>の時のチームごとの</a:t>
                </a:r>
                <a:r>
                  <a:rPr lang="ja-JP" altLang="en-US" dirty="0" smtClean="0"/>
                  <a:t>結果</a:t>
                </a:r>
                <a:endParaRPr lang="en-US" altLang="ja-JP" dirty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267" cy="4351338"/>
              </a:xfrm>
              <a:blipFill rotWithShape="0">
                <a:blip r:embed="rId2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9" y="4627660"/>
            <a:ext cx="3987405" cy="216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1" y="2315760"/>
            <a:ext cx="4013564" cy="216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88" y="2315760"/>
            <a:ext cx="3987405" cy="216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4627660"/>
            <a:ext cx="4013564" cy="216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155760"/>
            <a:ext cx="3987405" cy="216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9" y="155760"/>
            <a:ext cx="4013564" cy="216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110044" y="2948490"/>
            <a:ext cx="227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セ・リーグ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7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155760"/>
            <a:ext cx="4013564" cy="216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315760"/>
            <a:ext cx="4013564" cy="216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4627660"/>
            <a:ext cx="4013564" cy="216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8" y="155760"/>
            <a:ext cx="3987405" cy="216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8" y="2315760"/>
            <a:ext cx="4013564" cy="21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69" y="4627660"/>
            <a:ext cx="4013564" cy="21600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110044" y="2948490"/>
            <a:ext cx="227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</a:t>
            </a:r>
            <a:r>
              <a:rPr kumimoji="1" lang="ja-JP" altLang="en-US" sz="2800" dirty="0" smtClean="0"/>
              <a:t>・リーグ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割とチームごとの違いが出ている印象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巨人とか</a:t>
                </a:r>
                <a:r>
                  <a:rPr lang="en-US" altLang="ja-JP" dirty="0"/>
                  <a:t>2out2base</a:t>
                </a:r>
                <a:r>
                  <a:rPr lang="ja-JP" altLang="en-US" dirty="0"/>
                  <a:t>のところが全然違うから送りバントを　　　選択するかどうかが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charset="0"/>
                          </a:rPr>
                          <m:t>t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dirty="0"/>
                  <a:t>に依存してるんだろうかとか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1out1base</a:t>
            </a:r>
            <a:r>
              <a:rPr kumimoji="1" lang="ja-JP" altLang="en-US" dirty="0" smtClean="0"/>
              <a:t>における</a:t>
            </a:r>
            <a:r>
              <a:rPr lang="ja-JP" altLang="en-US" dirty="0" smtClean="0"/>
              <a:t>統計量と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値の比較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23" y="2106386"/>
            <a:ext cx="8740320" cy="14877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23" y="4009798"/>
            <a:ext cx="8740320" cy="14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Markov chain</a:t>
            </a:r>
            <a:r>
              <a:rPr kumimoji="1" lang="ja-JP" altLang="en-US" dirty="0" smtClean="0"/>
              <a:t>によるアプローチ</a:t>
            </a:r>
            <a:endParaRPr kumimoji="1"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ja-JP" altLang="en-US" dirty="0" smtClean="0"/>
              <a:t>場面や試合の重要性で分けて細かく見る</a:t>
            </a:r>
            <a:endParaRPr kumimoji="1"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 smtClean="0"/>
              <a:t>MLB</a:t>
            </a:r>
            <a:r>
              <a:rPr lang="ja-JP" altLang="en-US" dirty="0" smtClean="0"/>
              <a:t>との比較</a:t>
            </a:r>
            <a:r>
              <a:rPr lang="en-US" altLang="ja-JP" dirty="0" smtClean="0"/>
              <a:t>???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8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レギュラー" charset="-128"/>
                <a:ea typeface="Meiryo レギュラー" charset="-128"/>
                <a:cs typeface="Meiryo レギュラー" charset="-128"/>
              </a:rPr>
              <a:t>注目点</a:t>
            </a:r>
            <a:endParaRPr kumimoji="1" lang="ja-JP" altLang="en-US" dirty="0">
              <a:latin typeface="Meiryo レギュラー" charset="-128"/>
              <a:ea typeface="Meiryo レギュラー" charset="-128"/>
              <a:cs typeface="Meiryo レギュラー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レギュラー" charset="-128"/>
                <a:ea typeface="Meiryo レギュラー" charset="-128"/>
                <a:cs typeface="Meiryo レギュラー" charset="-128"/>
              </a:rPr>
              <a:t>(St-1, St, St+1)</a:t>
            </a:r>
            <a:r>
              <a:rPr kumimoji="1" lang="ja-JP" altLang="en-US" dirty="0" smtClean="0">
                <a:latin typeface="Meiryo レギュラー" charset="-128"/>
                <a:ea typeface="Meiryo レギュラー" charset="-128"/>
                <a:cs typeface="Meiryo レギュラー" charset="-128"/>
              </a:rPr>
              <a:t>に注目して分析</a:t>
            </a:r>
            <a:endParaRPr kumimoji="1" lang="ja-JP" altLang="en-US" dirty="0">
              <a:latin typeface="Meiryo レギュラー" charset="-128"/>
              <a:ea typeface="Meiryo レギュラー" charset="-128"/>
              <a:cs typeface="Meiryo レギュラー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7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8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使用したデータ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https://baseball.sports.smt.docomo.ne.jp/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2018</a:t>
            </a:r>
            <a:r>
              <a:rPr lang="ja-JP" altLang="en-US" dirty="0" smtClean="0"/>
              <a:t>年シーズンの</a:t>
            </a:r>
            <a:r>
              <a:rPr lang="en-US" altLang="ja-JP" smtClean="0"/>
              <a:t>NPB</a:t>
            </a:r>
            <a:r>
              <a:rPr lang="ja-JP" altLang="en-US" smtClean="0"/>
              <a:t>全試合</a:t>
            </a:r>
            <a:r>
              <a:rPr lang="en-US" altLang="ja-JP" dirty="0" smtClean="0"/>
              <a:t>(</a:t>
            </a:r>
            <a:r>
              <a:rPr lang="ja-JP" altLang="en-US" dirty="0" smtClean="0"/>
              <a:t>現在</a:t>
            </a:r>
            <a:r>
              <a:rPr lang="en-US" altLang="ja-JP" dirty="0" smtClean="0"/>
              <a:t>877</a:t>
            </a:r>
            <a:r>
              <a:rPr lang="ja-JP" altLang="en-US" dirty="0" smtClean="0"/>
              <a:t>試合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" r="-1414" b="75055"/>
          <a:stretch/>
        </p:blipFill>
        <p:spPr>
          <a:xfrm>
            <a:off x="8876027" y="146958"/>
            <a:ext cx="2939142" cy="67110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7" y="3757855"/>
            <a:ext cx="8094906" cy="18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データ加工イメージ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年シーズン総プレー数</a:t>
            </a:r>
            <a:r>
              <a:rPr kumimoji="1" lang="en-US" altLang="ja-JP" dirty="0" smtClean="0"/>
              <a:t> : </a:t>
            </a:r>
            <a:r>
              <a:rPr kumimoji="1" lang="en-US" altLang="ja-JP" dirty="0" smtClean="0"/>
              <a:t>50525 (100%)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/>
              <a:t>0out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 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2out : 7394 (14%)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/>
              <a:t>0out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1out1base : 2304 (4%)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1out2base </a:t>
            </a:r>
            <a:r>
              <a:rPr lang="en-US" altLang="ja-JP" dirty="0"/>
              <a:t>: </a:t>
            </a:r>
            <a:r>
              <a:rPr lang="en-US" altLang="ja-JP" dirty="0" smtClean="0"/>
              <a:t>650 (1</a:t>
            </a:r>
            <a:r>
              <a:rPr lang="en-US" altLang="ja-JP" dirty="0" smtClean="0"/>
              <a:t>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・・</a:t>
            </a:r>
            <a:r>
              <a:rPr lang="en-US" altLang="ja-JP" dirty="0" smtClean="0"/>
              <a:t>ETC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1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各イニングごとの比較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1</a:t>
            </a:r>
            <a:r>
              <a:rPr lang="ja-JP" altLang="en-US" dirty="0" smtClean="0"/>
              <a:t>イニング目の総プレー数</a:t>
            </a:r>
            <a:r>
              <a:rPr lang="en-US" altLang="ja-JP" dirty="0" smtClean="0"/>
              <a:t> : </a:t>
            </a:r>
            <a:r>
              <a:rPr lang="en-US" altLang="ja-JP" dirty="0" smtClean="0"/>
              <a:t>5959 (100%)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803 </a:t>
            </a:r>
            <a:r>
              <a:rPr lang="en-US" altLang="ja-JP" dirty="0"/>
              <a:t>(</a:t>
            </a:r>
            <a:r>
              <a:rPr lang="en-US" altLang="ja-JP" dirty="0" smtClean="0"/>
              <a:t>13%)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251 </a:t>
            </a:r>
            <a:r>
              <a:rPr lang="en-US" altLang="ja-JP" dirty="0"/>
              <a:t>(4%)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82 </a:t>
            </a:r>
            <a:r>
              <a:rPr lang="en-US" altLang="ja-JP" dirty="0"/>
              <a:t>(1</a:t>
            </a:r>
            <a:r>
              <a:rPr lang="en-US" altLang="ja-JP" dirty="0" smtClean="0"/>
              <a:t>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2</a:t>
            </a:r>
            <a:r>
              <a:rPr lang="ja-JP" altLang="en-US" dirty="0" smtClean="0"/>
              <a:t>イニング目</a:t>
            </a:r>
            <a:r>
              <a:rPr lang="ja-JP" altLang="en-US" dirty="0"/>
              <a:t>の総プレー数</a:t>
            </a:r>
            <a:r>
              <a:rPr lang="en-US" altLang="ja-JP" dirty="0"/>
              <a:t> : </a:t>
            </a:r>
            <a:r>
              <a:rPr lang="en-US" altLang="ja-JP" dirty="0" smtClean="0"/>
              <a:t>5495 (100%)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843 </a:t>
            </a:r>
            <a:r>
              <a:rPr lang="en-US" altLang="ja-JP" dirty="0"/>
              <a:t>(</a:t>
            </a:r>
            <a:r>
              <a:rPr lang="en-US" altLang="ja-JP" dirty="0" smtClean="0"/>
              <a:t>15%)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280 (5%)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66 </a:t>
            </a:r>
            <a:r>
              <a:rPr lang="en-US" altLang="ja-JP" dirty="0"/>
              <a:t>(1%)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38565" y="553063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・・・</a:t>
            </a:r>
            <a:r>
              <a:rPr kumimoji="1" lang="en-US" altLang="ja-JP" sz="3600" dirty="0" smtClean="0"/>
              <a:t>ETC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27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各イニングごとの</a:t>
            </a:r>
            <a:r>
              <a:rPr kumimoji="1" lang="ja-JP" altLang="en-US" dirty="0" smtClean="0"/>
              <a:t>比較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基礎分析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ja-JP" altLang="en-US" dirty="0" smtClean="0"/>
              <a:t>各状況</a:t>
            </a:r>
            <a:r>
              <a:rPr kumimoji="1" lang="en-US" altLang="ja-JP" dirty="0" smtClean="0"/>
              <a:t>(</a:t>
            </a: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</a:t>
            </a:r>
            <a:r>
              <a:rPr kumimoji="1" lang="ja-JP" altLang="en-US" dirty="0" smtClean="0"/>
              <a:t>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の出現しやすさ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　　　　どの</a:t>
            </a:r>
            <a:r>
              <a:rPr kumimoji="1" lang="ja-JP" altLang="en-US" dirty="0" smtClean="0"/>
              <a:t>イニングでも同じなのかを考えたい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 smtClean="0"/>
              <a:t>それを記述するために各イニングの状況の分布の</a:t>
            </a:r>
            <a:r>
              <a:rPr lang="en-US" altLang="ja-JP" dirty="0" smtClean="0"/>
              <a:t>”</a:t>
            </a:r>
            <a:r>
              <a:rPr lang="ja-JP" altLang="en-US" dirty="0" smtClean="0"/>
              <a:t>距離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を見る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 smtClean="0"/>
              <a:t>この</a:t>
            </a:r>
            <a:r>
              <a:rPr lang="en-US" altLang="ja-JP" dirty="0" smtClean="0"/>
              <a:t>”</a:t>
            </a:r>
            <a:r>
              <a:rPr lang="ja-JP" altLang="en-US" dirty="0" smtClean="0"/>
              <a:t>距離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が小さければそのイニングは同じような状況</a:t>
            </a:r>
            <a:r>
              <a:rPr lang="ja-JP" altLang="en-US" dirty="0" smtClean="0"/>
              <a:t>が　　出てきやすい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 smtClean="0"/>
              <a:t>この</a:t>
            </a:r>
            <a:r>
              <a:rPr lang="en-US" altLang="ja-JP" dirty="0" smtClean="0"/>
              <a:t>”</a:t>
            </a:r>
            <a:r>
              <a:rPr lang="ja-JP" altLang="en-US" dirty="0" smtClean="0"/>
              <a:t>距離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として</a:t>
            </a:r>
            <a:r>
              <a:rPr lang="en-US" altLang="ja-JP" dirty="0" smtClean="0"/>
              <a:t>KS</a:t>
            </a:r>
            <a:r>
              <a:rPr lang="ja-JP" altLang="en-US" dirty="0" smtClean="0"/>
              <a:t>検定量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多分正式名称にあらず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ja-JP" dirty="0" smtClean="0"/>
              <a:t>(</a:t>
            </a:r>
            <a:r>
              <a:rPr lang="ja-JP" altLang="en-US" dirty="0" smtClean="0"/>
              <a:t>この話自体は流れとはあまり関係ない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年シーズンの</a:t>
            </a:r>
            <a:r>
              <a:rPr lang="ja-JP" altLang="en-US" dirty="0" smtClean="0"/>
              <a:t>データでの</a:t>
            </a:r>
            <a:r>
              <a:rPr lang="en-US" altLang="ja-JP" dirty="0" smtClean="0"/>
              <a:t>KS</a:t>
            </a:r>
            <a:r>
              <a:rPr lang="ja-JP" altLang="en-US" dirty="0" smtClean="0"/>
              <a:t>検定結果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6" y="1690688"/>
            <a:ext cx="8523287" cy="50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931" y="270067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チームごと</a:t>
            </a:r>
            <a:r>
              <a:rPr kumimoji="1" lang="ja-JP" altLang="en-US" dirty="0" smtClean="0"/>
              <a:t>の分析結果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6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4475760"/>
            <a:ext cx="3624570" cy="216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2315760"/>
            <a:ext cx="3624570" cy="216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155760"/>
            <a:ext cx="3624570" cy="216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2315760"/>
            <a:ext cx="3669436" cy="216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155760"/>
            <a:ext cx="3624570" cy="216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4475760"/>
            <a:ext cx="3624570" cy="2160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897030" y="3103372"/>
            <a:ext cx="230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セ・リーグ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44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354</Words>
  <Application>Microsoft Macintosh PowerPoint</Application>
  <PresentationFormat>ワイド画面</PresentationFormat>
  <Paragraphs>65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Meiryo レギュラー</vt:lpstr>
      <vt:lpstr>メイリオ</vt:lpstr>
      <vt:lpstr>Arial</vt:lpstr>
      <vt:lpstr>ホワイト</vt:lpstr>
      <vt:lpstr>ゼミ論</vt:lpstr>
      <vt:lpstr>注目点</vt:lpstr>
      <vt:lpstr>使用したデータ</vt:lpstr>
      <vt:lpstr>データ加工イメージ</vt:lpstr>
      <vt:lpstr>各イニングごとの比較</vt:lpstr>
      <vt:lpstr>各イニングごとの比較 (基礎分析)</vt:lpstr>
      <vt:lpstr>2018年シーズンのデータでのKS検定結果</vt:lpstr>
      <vt:lpstr>チームごとの分析結果</vt:lpstr>
      <vt:lpstr>PowerPoint プレゼンテーション</vt:lpstr>
      <vt:lpstr>PowerPoint プレゼンテーション</vt:lpstr>
      <vt:lpstr>チームごとの分析結果</vt:lpstr>
      <vt:lpstr>PowerPoint プレゼンテーション</vt:lpstr>
      <vt:lpstr>流れのお話</vt:lpstr>
      <vt:lpstr>PowerPoint プレゼンテーション</vt:lpstr>
      <vt:lpstr>PowerPoint プレゼンテーション</vt:lpstr>
      <vt:lpstr>考察</vt:lpstr>
      <vt:lpstr>1out1baseにおける統計量とp値の比較</vt:lpstr>
      <vt:lpstr>今後やること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河野遥希</dc:creator>
  <cp:lastModifiedBy>河野遥希</cp:lastModifiedBy>
  <cp:revision>87</cp:revision>
  <dcterms:created xsi:type="dcterms:W3CDTF">2018-10-29T09:05:38Z</dcterms:created>
  <dcterms:modified xsi:type="dcterms:W3CDTF">2018-10-29T14:25:44Z</dcterms:modified>
</cp:coreProperties>
</file>