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7" r:id="rId2"/>
    <p:sldId id="278" r:id="rId3"/>
    <p:sldId id="369" r:id="rId4"/>
    <p:sldId id="354" r:id="rId5"/>
    <p:sldId id="370" r:id="rId6"/>
    <p:sldId id="367" r:id="rId7"/>
    <p:sldId id="371" r:id="rId8"/>
    <p:sldId id="372" r:id="rId9"/>
    <p:sldId id="374" r:id="rId10"/>
  </p:sldIdLst>
  <p:sldSz cx="9144000" cy="6858000" type="screen4x3"/>
  <p:notesSz cx="6858000" cy="9144000"/>
  <p:embeddedFontLst>
    <p:embeddedFont>
      <p:font typeface="나눔명조 ExtraBold" panose="020B0600000101010101" charset="-127"/>
      <p:bold r:id="rId12"/>
    </p:embeddedFont>
    <p:embeddedFont>
      <p:font typeface="나눔스퀘어라운드 Bold" panose="020B0600000101010101" charset="-127"/>
      <p:bold r:id="rId13"/>
    </p:embeddedFont>
    <p:embeddedFont>
      <p:font typeface="나눔고딕" panose="020D0604000000000000" pitchFamily="50" charset="-127"/>
      <p:regular r:id="rId14"/>
      <p:bold r:id="rId15"/>
    </p:embeddedFont>
    <p:embeddedFont>
      <p:font typeface="나눔스퀘어 Bold" panose="020B0600000101010101" pitchFamily="50" charset="-127"/>
      <p:bold r:id="rId16"/>
    </p:embeddedFont>
    <p:embeddedFont>
      <p:font typeface="나눔스퀘어 ExtraBold" panose="020B0600000101010101" pitchFamily="50" charset="-127"/>
      <p:bold r:id="rId17"/>
    </p:embeddedFont>
    <p:embeddedFont>
      <p:font typeface="맑은 고딕" panose="020B0503020000020004" pitchFamily="50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77" autoAdjust="0"/>
    <p:restoredTop sz="94913" autoAdjust="0"/>
  </p:normalViewPr>
  <p:slideViewPr>
    <p:cSldViewPr>
      <p:cViewPr varScale="1">
        <p:scale>
          <a:sx n="71" d="100"/>
          <a:sy n="71" d="100"/>
        </p:scale>
        <p:origin x="40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89D17-0F70-4A29-B682-8A35BC3CD118}" type="datetimeFigureOut">
              <a:rPr lang="ko-KR" altLang="en-US" smtClean="0"/>
              <a:pPr/>
              <a:t>2019-11-28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1EB7E-F2D8-4C00-8B82-B8C9572A99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518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2699792" y="2069994"/>
            <a:ext cx="3744415" cy="2718013"/>
          </a:xfrm>
          <a:prstGeom prst="rect">
            <a:avLst/>
          </a:pr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2914489" y="2705726"/>
            <a:ext cx="3313693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8800" dirty="0">
                <a:solidFill>
                  <a:srgbClr val="FFC000"/>
                </a:solidFill>
                <a:latin typeface="나눔스퀘어 ExtraBold" pitchFamily="50" charset="-127"/>
                <a:ea typeface="나눔스퀘어 ExtraBold" pitchFamily="50" charset="-127"/>
              </a:rPr>
              <a:t>C</a:t>
            </a:r>
            <a:r>
              <a:rPr lang="ko-KR" altLang="en-US" sz="8800" dirty="0">
                <a:solidFill>
                  <a:srgbClr val="FFC000"/>
                </a:solidFill>
                <a:latin typeface="나눔스퀘어 ExtraBold" pitchFamily="50" charset="-127"/>
                <a:ea typeface="나눔스퀘어 ExtraBold" pitchFamily="50" charset="-127"/>
              </a:rPr>
              <a:t>언어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3059832" y="2263919"/>
            <a:ext cx="30243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700" b="1" dirty="0">
                <a:solidFill>
                  <a:srgbClr val="FFC000"/>
                </a:solidFill>
              </a:rPr>
              <a:t>KG</a:t>
            </a:r>
            <a:r>
              <a:rPr lang="ko-KR" alt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아이티뱅크</a:t>
            </a:r>
            <a:endParaRPr lang="ko-KR" altLang="en-US" sz="17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059832" y="4313857"/>
            <a:ext cx="30243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dist">
              <a:defRPr sz="1700" b="1">
                <a:solidFill>
                  <a:srgbClr val="FFC000"/>
                </a:solidFill>
              </a:defRPr>
            </a:lvl1pPr>
          </a:lstStyle>
          <a:p>
            <a:pPr lvl="0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VISUAL STUDIO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336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2699792" y="2708920"/>
            <a:ext cx="3744415" cy="1440160"/>
          </a:xfrm>
          <a:prstGeom prst="rect">
            <a:avLst/>
          </a:prstGeom>
          <a:solidFill>
            <a:srgbClr val="FFC000"/>
          </a:solidFill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2914488" y="2828835"/>
            <a:ext cx="3313693" cy="1200329"/>
          </a:xfrm>
          <a:noFill/>
        </p:spPr>
        <p:txBody>
          <a:bodyPr wrap="square" rtlCol="0" anchor="ctr">
            <a:spAutoFit/>
          </a:bodyPr>
          <a:lstStyle>
            <a:lvl1pPr>
              <a:defRPr lang="ko-KR" altLang="en-US" sz="360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  <a:cs typeface="+mn-cs"/>
              </a:defRPr>
            </a:lvl1pPr>
          </a:lstStyle>
          <a:p>
            <a:pPr marL="0" lvl="0"/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78814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 userDrawn="1"/>
        </p:nvCxnSpPr>
        <p:spPr>
          <a:xfrm>
            <a:off x="611560" y="692696"/>
            <a:ext cx="7920880" cy="0"/>
          </a:xfrm>
          <a:prstGeom prst="line">
            <a:avLst/>
          </a:prstGeom>
          <a:ln w="25400" cap="rnd" cmpd="sng">
            <a:solidFill>
              <a:srgbClr val="FFC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개체 틀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000">
                <a:solidFill>
                  <a:srgbClr val="FFC000"/>
                </a:solidFill>
                <a:latin typeface="나눔스퀘어 ExtraBold" pitchFamily="50" charset="-127"/>
                <a:ea typeface="나눔스퀘어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8205056" y="6330034"/>
            <a:ext cx="5405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D96F8713-F698-4AD9-AB5E-2DF153365A83}" type="slidenum">
              <a:rPr lang="ko-KR" altLang="en-US" sz="105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 ExtraBold" pitchFamily="18" charset="-127"/>
                <a:ea typeface="나눔명조 ExtraBold" pitchFamily="18" charset="-127"/>
              </a:rPr>
              <a:pPr algn="r"/>
              <a:t>‹#›</a:t>
            </a:fld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121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3303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40833-0BA7-4C06-A5EA-A7131F44C04C}" type="datetime1">
              <a:rPr lang="ko-KR" altLang="en-US" smtClean="0"/>
              <a:pPr/>
              <a:t>2019-11-28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52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0" r:id="rId3"/>
    <p:sldLayoutId id="2147483653" r:id="rId4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4425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69844" y="3167390"/>
            <a:ext cx="3960440" cy="523220"/>
          </a:xfrm>
        </p:spPr>
        <p:txBody>
          <a:bodyPr/>
          <a:lstStyle/>
          <a:p>
            <a:r>
              <a:rPr lang="ko-KR" altLang="en-US" sz="2800" dirty="0"/>
              <a:t>헤더파일</a:t>
            </a:r>
          </a:p>
        </p:txBody>
      </p:sp>
    </p:spTree>
    <p:extLst>
      <p:ext uri="{BB962C8B-B14F-4D97-AF65-F5344CB8AC3E}">
        <p14:creationId xmlns:p14="http://schemas.microsoft.com/office/powerpoint/2010/main" val="1387426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432736"/>
            <a:ext cx="7693094" cy="1564216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444208" y="1315804"/>
            <a:ext cx="1584176" cy="1297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en-US" altLang="ko-KR" dirty="0"/>
              <a:t>C</a:t>
            </a:r>
            <a:r>
              <a:rPr lang="ko-KR" altLang="en-US" dirty="0"/>
              <a:t>프로그래밍</a:t>
            </a: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755577" y="3501008"/>
            <a:ext cx="7848872" cy="2308324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6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charset="0"/>
                <a:ea typeface="나눔스퀘어 ExtraBold" charset="0"/>
              </a:rPr>
              <a:t>소스 파일 </a:t>
            </a:r>
            <a:r>
              <a:rPr lang="en-US" altLang="ko-KR" sz="16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charset="0"/>
                <a:ea typeface="나눔스퀘어 ExtraBold" charset="0"/>
              </a:rPr>
              <a:t>: C </a:t>
            </a:r>
            <a:r>
              <a:rPr lang="ko-KR" altLang="en-US" sz="16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charset="0"/>
                <a:ea typeface="나눔스퀘어 ExtraBold" charset="0"/>
              </a:rPr>
              <a:t>언어로 </a:t>
            </a:r>
            <a:r>
              <a:rPr lang="ko-KR" altLang="en-US" sz="1600" b="0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charset="0"/>
                <a:ea typeface="나눔스퀘어 ExtraBold" charset="0"/>
              </a:rPr>
              <a:t>코딩하여</a:t>
            </a:r>
            <a:r>
              <a:rPr lang="ko-KR" altLang="en-US" sz="16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charset="0"/>
                <a:ea typeface="나눔스퀘어 ExtraBold" charset="0"/>
              </a:rPr>
              <a:t> 작성을 완료한 파일</a:t>
            </a:r>
            <a:r>
              <a:rPr lang="en-US" altLang="ko-KR" sz="16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charset="0"/>
                <a:ea typeface="나눔스퀘어 ExtraBold" charset="0"/>
              </a:rPr>
              <a:t>(*.c)</a:t>
            </a: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charset="0"/>
              <a:ea typeface="나눔스퀘어 ExtraBold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6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charset="0"/>
                <a:ea typeface="나눔스퀘어 ExtraBold" charset="0"/>
              </a:rPr>
              <a:t>컴파일 </a:t>
            </a:r>
            <a:r>
              <a:rPr lang="en-US" altLang="ko-KR" sz="16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charset="0"/>
                <a:ea typeface="나눔스퀘어 ExtraBold" charset="0"/>
              </a:rPr>
              <a:t>: </a:t>
            </a:r>
            <a:r>
              <a:rPr lang="ko-KR" altLang="en-US" sz="1600" b="0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charset="0"/>
                <a:ea typeface="나눔스퀘어 ExtraBold" charset="0"/>
              </a:rPr>
              <a:t>코딩된</a:t>
            </a:r>
            <a:r>
              <a:rPr lang="ko-KR" altLang="en-US" sz="16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charset="0"/>
                <a:ea typeface="나눔스퀘어 ExtraBold" charset="0"/>
              </a:rPr>
              <a:t> 소스파일을 목적 파일</a:t>
            </a:r>
            <a:r>
              <a:rPr lang="en-US" altLang="ko-KR" sz="16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charset="0"/>
                <a:ea typeface="나눔스퀘어 ExtraBold" charset="0"/>
              </a:rPr>
              <a:t>(</a:t>
            </a:r>
            <a:r>
              <a:rPr lang="ko-KR" altLang="en-US" sz="16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charset="0"/>
                <a:ea typeface="나눔스퀘어 ExtraBold" charset="0"/>
              </a:rPr>
              <a:t>오브젝트 파일</a:t>
            </a:r>
            <a:r>
              <a:rPr lang="en-US" altLang="ko-KR" sz="16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charset="0"/>
                <a:ea typeface="나눔스퀘어 ExtraBold" charset="0"/>
              </a:rPr>
              <a:t>)</a:t>
            </a:r>
            <a:r>
              <a:rPr lang="ko-KR" altLang="en-US" sz="16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charset="0"/>
                <a:ea typeface="나눔스퀘어 ExtraBold" charset="0"/>
              </a:rPr>
              <a:t>로 번역하는 단계</a:t>
            </a:r>
            <a:r>
              <a:rPr lang="en-US" altLang="ko-KR" sz="16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charset="0"/>
                <a:ea typeface="나눔스퀘어 ExtraBold" charset="0"/>
              </a:rPr>
              <a:t>(Ctrl + F7)</a:t>
            </a:r>
          </a:p>
          <a:p>
            <a:pPr eaLnBrk="0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charset="0"/>
                <a:ea typeface="나눔스퀘어 ExtraBold" charset="0"/>
              </a:rPr>
              <a:t>목적 파일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charset="0"/>
                <a:ea typeface="나눔스퀘어 ExtraBold" charset="0"/>
              </a:rPr>
              <a:t>(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charset="0"/>
                <a:ea typeface="나눔스퀘어 ExtraBold" charset="0"/>
              </a:rPr>
              <a:t>오브젝트 파일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charset="0"/>
                <a:ea typeface="나눔스퀘어 ExtraBold" charset="0"/>
              </a:rPr>
              <a:t>) :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charset="0"/>
                <a:ea typeface="나눔스퀘어 ExtraBold" charset="0"/>
              </a:rPr>
              <a:t>컴파일을 통해 기계어로 번역된 파일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charset="0"/>
                <a:ea typeface="나눔스퀘어 ExtraBold" charset="0"/>
              </a:rPr>
              <a:t>(*.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charset="0"/>
                <a:ea typeface="나눔스퀘어 ExtraBold" charset="0"/>
              </a:rPr>
              <a:t>obj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charset="0"/>
                <a:ea typeface="나눔스퀘어 ExtraBold" charset="0"/>
              </a:rPr>
              <a:t>)</a:t>
            </a: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600" b="0" cap="none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charset="0"/>
              <a:ea typeface="나눔스퀘어 ExtraBold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charset="0"/>
                <a:ea typeface="나눔스퀘어 ExtraBold" charset="0"/>
              </a:rPr>
              <a:t>링크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charset="0"/>
                <a:ea typeface="나눔스퀘어 ExtraBold" charset="0"/>
              </a:rPr>
              <a:t> :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charset="0"/>
                <a:ea typeface="나눔스퀘어 ExtraBold" charset="0"/>
              </a:rPr>
              <a:t>목적 파일을 한데 모아 실행파일로 통합하는 단계</a:t>
            </a:r>
            <a:endParaRPr lang="en-US" altLang="ko-KR" sz="1600" b="0" cap="none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charset="0"/>
              <a:ea typeface="나눔스퀘어 ExtraBold" charset="0"/>
            </a:endParaRPr>
          </a:p>
          <a:p>
            <a:pPr eaLnBrk="0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charset="0"/>
                <a:ea typeface="나눔스퀘어 ExtraBold" charset="0"/>
              </a:rPr>
              <a:t>실행 파일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charset="0"/>
                <a:ea typeface="나눔스퀘어 ExtraBold" charset="0"/>
              </a:rPr>
              <a:t> :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charset="0"/>
                <a:ea typeface="나눔스퀘어 ExtraBold" charset="0"/>
              </a:rPr>
              <a:t>작성된 소스 파일의 결과를 얻을 수 있는 파일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charset="0"/>
                <a:ea typeface="나눔스퀘어 ExtraBold" charset="0"/>
              </a:rPr>
              <a:t>(*.exe),(Ctrl + F5)</a:t>
            </a:r>
          </a:p>
          <a:p>
            <a:pPr eaLnBrk="0"/>
            <a:endParaRPr lang="en-US" altLang="ko-KR" sz="1600" b="0" cap="none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charset="0"/>
              <a:ea typeface="나눔스퀘어 ExtraBold" charset="0"/>
            </a:endParaRPr>
          </a:p>
          <a:p>
            <a:pPr eaLnBrk="0"/>
            <a:r>
              <a:rPr lang="en-US" altLang="ko-KR" sz="16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charset="0"/>
                <a:ea typeface="나눔스퀘어 ExtraBold" charset="0"/>
              </a:rPr>
              <a:t>**</a:t>
            </a:r>
            <a:r>
              <a:rPr lang="ko-KR" altLang="en-US" sz="16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charset="0"/>
                <a:ea typeface="나눔스퀘어 ExtraBold" charset="0"/>
              </a:rPr>
              <a:t>컴파일과 링크를 동시에  하는 것이 </a:t>
            </a:r>
            <a:r>
              <a:rPr lang="ko-KR" altLang="en-US" sz="1600" b="0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charset="0"/>
                <a:ea typeface="나눔스퀘어 ExtraBold" charset="0"/>
              </a:rPr>
              <a:t>빌드</a:t>
            </a:r>
            <a:r>
              <a:rPr lang="en-US" altLang="ko-KR" sz="16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charset="0"/>
                <a:ea typeface="나눔스퀘어 ExtraBold" charset="0"/>
              </a:rPr>
              <a:t>(F7)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43608" y="1341139"/>
            <a:ext cx="187220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void main()</a:t>
            </a: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{</a:t>
            </a: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printf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(“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사과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”);</a:t>
            </a: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95936" y="1341139"/>
            <a:ext cx="1435329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01110101</a:t>
            </a:r>
          </a:p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11101011</a:t>
            </a:r>
          </a:p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11111110</a:t>
            </a:r>
          </a:p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00011111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7" name="Picture 4" descr="fil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4" y="1315804"/>
            <a:ext cx="1224236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4050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헤더파일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11560" y="1340768"/>
            <a:ext cx="83529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1.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전처리 명령어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1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전처리란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컴파일 전에 소스코드를 처리한다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라는 의미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1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#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기호 시작 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0" y="2420888"/>
            <a:ext cx="835292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2.#include</a:t>
            </a:r>
          </a:p>
          <a:p>
            <a:pPr lvl="1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원하는 파일을 포함하는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전처리문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1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#include&lt;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파일명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&gt; : C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언어 기본 라이브러리를 포함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1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#include”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파일명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” :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사용자가 임의로 만든 파일을 포함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1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#include “c:\programing\c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언어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\8day\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cal.h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”</a:t>
            </a:r>
          </a:p>
          <a:p>
            <a:pPr lvl="1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기존의 헤더파일 경로와 다를 경우 경로지정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6379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헤더파일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11560" y="1412776"/>
            <a:ext cx="7920880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1.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stdio.h</a:t>
            </a:r>
            <a:b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입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/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출력 기능들이 담겨있는 헤더파일이다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  <a:b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대표적인 기능으로는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scanf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fscanf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fprintf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fopen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fclose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gets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등이 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  <a:b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b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stdlib.h</a:t>
            </a:r>
            <a:b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데이터타입 변환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난수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랜덤값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생성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동적 메모리 관리의 기능이 담겨있는 헤더파일이다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  <a:b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대표적인 기능으로는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atoi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atol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atof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rand,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srand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malloc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free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등이 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  <a:b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b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string.h</a:t>
            </a:r>
            <a:b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문자열을 처리하는 함수들이 있는 헤더파일이다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  <a:b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대표적인 기능으로는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strcpy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strlen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memset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등이 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  <a:b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b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4.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stdbool.h</a:t>
            </a:r>
            <a:b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언어에서는 참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/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거짓을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과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으로 표현하는데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 헤더파일을 사용하면</a:t>
            </a:r>
            <a:b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boolean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자료형을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true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참으로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false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거짓으로 나타낼 수 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 bool state = false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1232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헤더파일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11560" y="816967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01.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헤더파일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.c&gt;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95536" y="5783204"/>
            <a:ext cx="8352928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새 항목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–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헤더파일 생성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–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파일명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.h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7" y="1518603"/>
            <a:ext cx="6912768" cy="3820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8910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헤더파일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11560" y="816967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01.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헤더파일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.h&gt;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95536" y="5472065"/>
            <a:ext cx="8352928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ifndef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사용하여 위에 만약에 똑같은 이름이 선언 되어있으면 사용하지 않겠다고 정의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define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으로 정의를 해주고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endif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ifndef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닫아준다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11560" y="1268760"/>
            <a:ext cx="78488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FFC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//#pragma once</a:t>
            </a:r>
            <a:r>
              <a:rPr lang="ko-KR" altLang="en-US" sz="1400" dirty="0">
                <a:solidFill>
                  <a:srgbClr val="FFC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는 지움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#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ifndef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__CAL_H__</a:t>
            </a:r>
            <a:r>
              <a:rPr lang="en-US" altLang="ko-KR" sz="1400" dirty="0">
                <a:solidFill>
                  <a:srgbClr val="FFC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//</a:t>
            </a:r>
            <a:r>
              <a:rPr lang="ko-KR" altLang="en-US" sz="1400" dirty="0">
                <a:solidFill>
                  <a:srgbClr val="FFC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상수 선언</a:t>
            </a:r>
            <a:r>
              <a:rPr lang="en-US" altLang="ko-KR" sz="1400" dirty="0">
                <a:solidFill>
                  <a:srgbClr val="FFC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-&gt;</a:t>
            </a:r>
            <a:r>
              <a:rPr lang="ko-KR" altLang="en-US" sz="1400" dirty="0">
                <a:solidFill>
                  <a:srgbClr val="FFC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만약 위에 선언이 되어있으면 사용하지 않겠다</a:t>
            </a:r>
            <a:r>
              <a:rPr lang="en-US" altLang="ko-KR" sz="1400" dirty="0">
                <a:solidFill>
                  <a:srgbClr val="FFC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  <a:endParaRPr lang="ko-KR" altLang="en-US" sz="1400" dirty="0">
              <a:solidFill>
                <a:srgbClr val="FFC0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#define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__CAL_H__</a:t>
            </a:r>
            <a:r>
              <a:rPr lang="en-US" altLang="ko-KR" sz="1400" dirty="0">
                <a:solidFill>
                  <a:srgbClr val="FFC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//_</a:t>
            </a:r>
            <a:r>
              <a:rPr lang="ko-KR" altLang="en-US" sz="1400" dirty="0">
                <a:solidFill>
                  <a:srgbClr val="FFC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두 번씩 써주는 이유는 기존의 헤더와 이름 중복피하기 위해</a:t>
            </a:r>
          </a:p>
          <a:p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>
                <a:solidFill>
                  <a:srgbClr val="FFC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//</a:t>
            </a:r>
            <a:r>
              <a:rPr lang="ko-KR" altLang="en-US" sz="1400" dirty="0">
                <a:solidFill>
                  <a:srgbClr val="FFC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선언</a:t>
            </a:r>
          </a:p>
          <a:p>
            <a:r>
              <a:rPr lang="fr-FR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int plus(int num1, int num2) {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return num1 + num2;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}</a:t>
            </a:r>
          </a:p>
          <a:p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minus(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num1,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num2) {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return num1 - num2;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}</a:t>
            </a:r>
          </a:p>
          <a:p>
            <a:r>
              <a:rPr lang="pt-BR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int mul(int num1, int num2) {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return num1 * num2;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}</a:t>
            </a:r>
          </a:p>
          <a:p>
            <a:r>
              <a:rPr lang="sv-SE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int Div(int num1, int num2) {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return num1 / num2;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}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#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endif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3871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헤더파일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11560" y="816967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01.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헤더파일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.c&gt;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95536" y="5229200"/>
            <a:ext cx="8352928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헤더파일을 만든 후 위와 같이 삽입을 해보면 인식을 하지 못함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-&gt;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기존의 헤더파일들이 모여있는 폴더에 안 넣었기 때문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아래처럼 경로를 다 적어주는 방법을 사용하면 인식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13780" y="1422519"/>
            <a:ext cx="457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#include&lt;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stdio.h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&gt;</a:t>
            </a:r>
          </a:p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#include&lt;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stdlib.h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&gt;</a:t>
            </a:r>
          </a:p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#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include"cal.h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"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113780" y="3140968"/>
            <a:ext cx="76185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#include&lt;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stdio.h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&gt;</a:t>
            </a:r>
          </a:p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#include&lt;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stdlib.h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&gt;</a:t>
            </a:r>
          </a:p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#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include"E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:\</a:t>
            </a:r>
            <a:r>
              <a:rPr lang="ko-KR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아이티뱅크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\c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언어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\3</a:t>
            </a:r>
            <a:r>
              <a:rPr lang="ko-KR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월주말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언어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\Project\8day\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cal.h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"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4426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헤더파일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11560" y="816967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01.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헤더파일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.c&gt;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95536" y="5373216"/>
            <a:ext cx="8352928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visual studio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마다 저장되는 위치가 다르므로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드라이브에서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stdio.h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검색해서 그 폴더에 넣어줘도 된다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2" y="1412776"/>
            <a:ext cx="6480718" cy="3591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64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C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FFC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3280</TotalTime>
  <Words>598</Words>
  <Application>Microsoft Office PowerPoint</Application>
  <PresentationFormat>화면 슬라이드 쇼(4:3)</PresentationFormat>
  <Paragraphs>78</Paragraphs>
  <Slides>9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나눔스퀘어 Bold</vt:lpstr>
      <vt:lpstr>나눔스퀘어 ExtraBold</vt:lpstr>
      <vt:lpstr>나눔스퀘어라운드 Bold</vt:lpstr>
      <vt:lpstr>맑은 고딕</vt:lpstr>
      <vt:lpstr>나눔고딕</vt:lpstr>
      <vt:lpstr>Arial</vt:lpstr>
      <vt:lpstr>나눔명조 ExtraBold</vt:lpstr>
      <vt:lpstr>Office 테마</vt:lpstr>
      <vt:lpstr>PowerPoint 프레젠테이션</vt:lpstr>
      <vt:lpstr>헤더파일</vt:lpstr>
      <vt:lpstr>C프로그래밍</vt:lpstr>
      <vt:lpstr>헤더파일</vt:lpstr>
      <vt:lpstr>헤더파일</vt:lpstr>
      <vt:lpstr>헤더파일</vt:lpstr>
      <vt:lpstr>헤더파일</vt:lpstr>
      <vt:lpstr>헤더파일</vt:lpstr>
      <vt:lpstr>헤더파일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pomin</dc:creator>
  <cp:lastModifiedBy>a7375</cp:lastModifiedBy>
  <cp:revision>1485</cp:revision>
  <dcterms:created xsi:type="dcterms:W3CDTF">2018-01-27T18:13:24Z</dcterms:created>
  <dcterms:modified xsi:type="dcterms:W3CDTF">2019-11-28T11:35:52Z</dcterms:modified>
</cp:coreProperties>
</file>