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2"/>
    <p:sldId id="278" r:id="rId3"/>
    <p:sldId id="335" r:id="rId4"/>
    <p:sldId id="354" r:id="rId5"/>
    <p:sldId id="355" r:id="rId6"/>
    <p:sldId id="353" r:id="rId7"/>
  </p:sldIdLst>
  <p:sldSz cx="9144000" cy="6858000" type="screen4x3"/>
  <p:notesSz cx="6858000" cy="9144000"/>
  <p:embeddedFontLst>
    <p:embeddedFont>
      <p:font typeface="나눔스퀘어라운드 Bold" panose="020B0600000101010101" pitchFamily="50" charset="-127"/>
      <p:bold r:id="rId9"/>
    </p:embeddedFont>
    <p:embeddedFont>
      <p:font typeface="나눔고딕" panose="020D0604000000000000" pitchFamily="50" charset="-127"/>
      <p:regular r:id="rId10"/>
      <p:bold r:id="rId11"/>
    </p:embeddedFont>
    <p:embeddedFont>
      <p:font typeface="나눔스퀘어 ExtraBold" panose="020B0600000101010101" pitchFamily="50" charset="-127"/>
      <p:bold r:id="rId12"/>
    </p:embeddedFont>
    <p:embeddedFont>
      <p:font typeface="나눔명조 ExtraBold" panose="02020603020101020101" pitchFamily="18" charset="-127"/>
      <p:bold r:id="rId13"/>
    </p:embeddedFont>
    <p:embeddedFont>
      <p:font typeface="나눔스퀘어 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913" autoAdjust="0"/>
  </p:normalViewPr>
  <p:slideViewPr>
    <p:cSldViewPr>
      <p:cViewPr varScale="1">
        <p:scale>
          <a:sx n="94" d="100"/>
          <a:sy n="94" d="100"/>
        </p:scale>
        <p:origin x="-4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89D17-0F70-4A29-B682-8A35BC3CD118}" type="datetimeFigureOut">
              <a:rPr lang="ko-KR" altLang="en-US" smtClean="0"/>
              <a:pPr/>
              <a:t>2018-03-31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EB7E-F2D8-4C00-8B82-B8C9572A990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18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21EB7E-F2D8-4C00-8B82-B8C9572A990C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069994"/>
            <a:ext cx="3744415" cy="2718013"/>
          </a:xfrm>
          <a:prstGeom prst="rect">
            <a:avLst/>
          </a:prstGeom>
          <a:noFill/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2914489" y="2705726"/>
            <a:ext cx="3313693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C</a:t>
            </a:r>
            <a:r>
              <a:rPr lang="ko-KR" altLang="en-US" sz="8800" dirty="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rPr>
              <a:t>언어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059832" y="2263919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700" b="1" dirty="0">
                <a:solidFill>
                  <a:srgbClr val="FFC000"/>
                </a:solidFill>
              </a:rPr>
              <a:t>KG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아이티뱅크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059832" y="4313857"/>
            <a:ext cx="302433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700" b="1">
                <a:solidFill>
                  <a:srgbClr val="FFC000"/>
                </a:solidFill>
              </a:defRPr>
            </a:lvl1pPr>
          </a:lstStyle>
          <a:p>
            <a:pPr lvl="0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STUDIO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36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2699792" y="2708920"/>
            <a:ext cx="3744415" cy="1440160"/>
          </a:xfrm>
          <a:prstGeom prst="rect">
            <a:avLst/>
          </a:prstGeom>
          <a:solidFill>
            <a:srgbClr val="FFC000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2914488" y="2828835"/>
            <a:ext cx="3313693" cy="1200329"/>
          </a:xfrm>
          <a:noFill/>
        </p:spPr>
        <p:txBody>
          <a:bodyPr wrap="square" rtlCol="0" anchor="ctr">
            <a:spAutoFit/>
          </a:bodyPr>
          <a:lstStyle>
            <a:lvl1pPr>
              <a:defRPr lang="ko-KR" altLang="en-US" sz="360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88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 userDrawn="1"/>
        </p:nvCxnSpPr>
        <p:spPr>
          <a:xfrm>
            <a:off x="611560" y="692696"/>
            <a:ext cx="7920880" cy="0"/>
          </a:xfrm>
          <a:prstGeom prst="line">
            <a:avLst/>
          </a:prstGeom>
          <a:ln w="25400" cap="rnd" cmpd="sng">
            <a:solidFill>
              <a:srgbClr val="FFC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제목 개체 틀 1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2000">
                <a:solidFill>
                  <a:srgbClr val="FFC000"/>
                </a:solidFill>
                <a:latin typeface="나눔스퀘어 ExtraBold" pitchFamily="50" charset="-127"/>
                <a:ea typeface="나눔스퀘어 ExtraBold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8205056" y="6330034"/>
            <a:ext cx="5405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96F8713-F698-4AD9-AB5E-2DF153365A83}" type="slidenum">
              <a:rPr lang="ko-KR" altLang="en-US" sz="105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명조 ExtraBold" pitchFamily="18" charset="-127"/>
                <a:ea typeface="나눔명조 ExtraBold" pitchFamily="18" charset="-127"/>
              </a:rPr>
              <a:pPr algn="r"/>
              <a:t>‹#›</a:t>
            </a:fld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나눔명조 ExtraBold" pitchFamily="18" charset="-127"/>
              <a:ea typeface="나눔명조 ExtraBold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121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3303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0833-0BA7-4C06-A5EA-A7131F44C04C}" type="datetime1">
              <a:rPr lang="ko-KR" altLang="en-US" smtClean="0"/>
              <a:pPr/>
              <a:t>2018-03-31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31FFF-8B9C-4EB5-BB36-138088BB911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0" r:id="rId3"/>
    <p:sldLayoutId id="2147483653" r:id="rId4"/>
  </p:sldLayoutIdLst>
  <p:hf sldNum="0"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42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69844" y="3167390"/>
            <a:ext cx="3960440" cy="523220"/>
          </a:xfrm>
        </p:spPr>
        <p:txBody>
          <a:bodyPr/>
          <a:lstStyle/>
          <a:p>
            <a:r>
              <a:rPr lang="ko-KR" altLang="en-US" sz="2800" dirty="0" smtClean="0"/>
              <a:t>문자열함수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8742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문자열함수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01.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strlen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772816"/>
            <a:ext cx="83529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char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[30] = { "String Function" };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("%d \n",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strlen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));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5677217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문자열의 길이를 알려주는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9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문자열함수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02.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strcpy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340768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char arr1[30] = { "String Function" };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char arr2[20];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char arr3[30];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strcpy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(arr2, arr1);	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strcpy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(arr3, "KG IT BANK");	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("%s \n", arr2);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("%s \n", arr3);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5677217"/>
            <a:ext cx="835292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혹은 포인터 변수에 문자열을 복사하는 문자열 함수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587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문자열함수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03.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strcmp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11560" y="1340768"/>
            <a:ext cx="83529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stdio.h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#include &lt;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string.h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void main()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{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char arr1[30] = { 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Btring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Function" };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char arr2[20];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char arr3[20] = { "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Atring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Func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" };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strcpy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(arr2, arr1);</a:t>
            </a:r>
          </a:p>
          <a:p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printf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("%d \n",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strcmp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(arr2, arr1));</a:t>
            </a:r>
          </a:p>
          <a:p>
            <a:r>
              <a:rPr lang="pt-B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printf("%d \n", strcmp(arr1, arr3));</a:t>
            </a:r>
          </a:p>
          <a:p>
            <a:r>
              <a:rPr lang="pt-BR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	printf("%d \n", !(strcmp(arr2, arr1)));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}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1560" y="5677217"/>
            <a:ext cx="835292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다른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배열 혹은 포인터 변수에 문자열을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비교하는 문자열 함수</a:t>
            </a: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/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같으면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0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다르면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</a:t>
            </a:r>
            <a:r>
              <a:rPr lang="ko-KR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반환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20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755576" y="274638"/>
            <a:ext cx="7704856" cy="3460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 smtClean="0"/>
              <a:t>문제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816967"/>
            <a:ext cx="7848872" cy="307777"/>
          </a:xfrm>
          <a:prstGeom prst="rect">
            <a:avLst/>
          </a:prstGeom>
          <a:noFill/>
          <a:ln w="28575">
            <a:noFill/>
          </a:ln>
          <a:scene3d>
            <a:camera prst="obliqueTopLeft"/>
            <a:lightRig rig="threePt" dir="t"/>
          </a:scene3d>
          <a:sp3d/>
        </p:spPr>
        <p:txBody>
          <a:bodyPr vert="horz" wrap="square" lIns="91440" tIns="45720" rIns="91440" bIns="45720" anchor="t">
            <a:spAutoFit/>
          </a:bodyPr>
          <a:lstStyle/>
          <a:p>
            <a:pPr algn="ctr" eaLnBrk="0"/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파일이름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04.</a:t>
            </a:r>
            <a:r>
              <a:rPr lang="ko-KR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문제</a:t>
            </a:r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.c&gt;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1560" y="1484784"/>
            <a:ext cx="7992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문제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1]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포인터변수와 문자열함수를 사용하여 문자열이 일치하는지 확인하는 함수를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만드시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함수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문자형 포인터변수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와 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매개변수로 가지고 반환형이 없는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strCompare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선언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변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수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&gt;char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questio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[]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char answer[20]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strCompare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에 전달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&lt;</a:t>
            </a:r>
            <a:r>
              <a:rPr lang="ko-KR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출력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2996952"/>
            <a:ext cx="5795417" cy="206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60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C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C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146</Words>
  <Application>Microsoft Office PowerPoint</Application>
  <PresentationFormat>화면 슬라이드 쇼(4:3)</PresentationFormat>
  <Paragraphs>61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굴림</vt:lpstr>
      <vt:lpstr>Arial</vt:lpstr>
      <vt:lpstr>나눔스퀘어라운드 Bold</vt:lpstr>
      <vt:lpstr>나눔고딕</vt:lpstr>
      <vt:lpstr>나눔스퀘어 ExtraBold</vt:lpstr>
      <vt:lpstr>나눔명조 ExtraBold</vt:lpstr>
      <vt:lpstr>나눔스퀘어 Bold</vt:lpstr>
      <vt:lpstr>맑은 고딕</vt:lpstr>
      <vt:lpstr>Office 테마</vt:lpstr>
      <vt:lpstr>PowerPoint 프레젠테이션</vt:lpstr>
      <vt:lpstr>문자열함수</vt:lpstr>
      <vt:lpstr>문자열함수</vt:lpstr>
      <vt:lpstr>문자열함수</vt:lpstr>
      <vt:lpstr>문자열함수</vt:lpstr>
      <vt:lpstr>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pomin</dc:creator>
  <cp:lastModifiedBy>user</cp:lastModifiedBy>
  <cp:revision>1395</cp:revision>
  <dcterms:created xsi:type="dcterms:W3CDTF">2018-01-27T18:13:24Z</dcterms:created>
  <dcterms:modified xsi:type="dcterms:W3CDTF">2018-03-31T04:34:09Z</dcterms:modified>
</cp:coreProperties>
</file>