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64" r:id="rId2"/>
    <p:sldId id="365" r:id="rId3"/>
    <p:sldId id="366" r:id="rId4"/>
    <p:sldId id="368" r:id="rId5"/>
    <p:sldId id="367" r:id="rId6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나눔명조 ExtraBold" panose="02020603020101020101" pitchFamily="18" charset="-127"/>
      <p:bold r:id="rId10"/>
    </p:embeddedFont>
    <p:embeddedFont>
      <p:font typeface="나눔스퀘어 Bold" panose="020B0600000101010101" pitchFamily="50" charset="-127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나눔스퀘어라운드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913" autoAdjust="0"/>
  </p:normalViewPr>
  <p:slideViewPr>
    <p:cSldViewPr>
      <p:cViewPr varScale="1">
        <p:scale>
          <a:sx n="96" d="100"/>
          <a:sy n="96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C</a:t>
            </a:r>
            <a:r>
              <a:rPr lang="ko-KR" altLang="en-US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언어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1560" y="1208370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 선택 정렬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43296"/>
            <a:ext cx="6753622" cy="470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24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0" y="1247358"/>
            <a:ext cx="74295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405400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1225649"/>
            <a:ext cx="75723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18474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8" y="1196434"/>
            <a:ext cx="77343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8197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6" y="1217072"/>
            <a:ext cx="75628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문제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39752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[0]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53398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[1]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67044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[2]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8831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96920" y="1010161"/>
            <a:ext cx="9361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2929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102</Words>
  <Application>Microsoft Office PowerPoint</Application>
  <PresentationFormat>화면 슬라이드 쇼(4:3)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ExtraBold</vt:lpstr>
      <vt:lpstr>나눔스퀘어 Bold</vt:lpstr>
      <vt:lpstr>나눔스퀘어라운드 Bold</vt:lpstr>
      <vt:lpstr>맑은 고딕</vt:lpstr>
      <vt:lpstr>Arial</vt:lpstr>
      <vt:lpstr>나눔명조 ExtraBold</vt:lpstr>
      <vt:lpstr>나눔고딕</vt:lpstr>
      <vt:lpstr>Office 테마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강 재구</cp:lastModifiedBy>
  <cp:revision>1435</cp:revision>
  <dcterms:created xsi:type="dcterms:W3CDTF">2018-01-27T18:13:24Z</dcterms:created>
  <dcterms:modified xsi:type="dcterms:W3CDTF">2020-02-04T00:48:09Z</dcterms:modified>
</cp:coreProperties>
</file>