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7" r:id="rId2"/>
    <p:sldId id="278" r:id="rId3"/>
    <p:sldId id="336" r:id="rId4"/>
    <p:sldId id="376" r:id="rId5"/>
    <p:sldId id="375" r:id="rId6"/>
    <p:sldId id="378" r:id="rId7"/>
  </p:sldIdLst>
  <p:sldSz cx="9144000" cy="6858000" type="screen4x3"/>
  <p:notesSz cx="6858000" cy="9144000"/>
  <p:embeddedFontLst>
    <p:embeddedFont>
      <p:font typeface="나눔고딕" panose="020D0604000000000000" pitchFamily="50" charset="-127"/>
      <p:regular r:id="rId9"/>
      <p:bold r:id="rId10"/>
    </p:embeddedFont>
    <p:embeddedFont>
      <p:font typeface="나눔명조 ExtraBold" panose="02020603020101020101" pitchFamily="18" charset="-127"/>
      <p:bold r:id="rId11"/>
    </p:embeddedFont>
    <p:embeddedFont>
      <p:font typeface="나눔스퀘어 ExtraBold" panose="020B0600000101010101" pitchFamily="50" charset="-127"/>
      <p:bold r:id="rId12"/>
    </p:embeddedFont>
    <p:embeddedFont>
      <p:font typeface="나눔스퀘어라운드 Bold" panose="020B0600000101010101" pitchFamily="50" charset="-127"/>
      <p:bold r:id="rId13"/>
    </p:embeddedFont>
    <p:embeddedFont>
      <p:font typeface="나눔스퀘어 Bold" panose="020B0600000101010101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7" autoAdjust="0"/>
    <p:restoredTop sz="94913" autoAdjust="0"/>
  </p:normalViewPr>
  <p:slideViewPr>
    <p:cSldViewPr>
      <p:cViewPr varScale="1">
        <p:scale>
          <a:sx n="69" d="100"/>
          <a:sy n="69" d="100"/>
        </p:scale>
        <p:origin x="-102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2018-03-25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8800" dirty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C</a:t>
            </a:r>
            <a:r>
              <a:rPr lang="ko-KR" altLang="en-US" sz="8800" dirty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언어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>
                <a:solidFill>
                  <a:srgbClr val="FFC000"/>
                </a:solidFill>
              </a:rPr>
              <a:t>KG</a:t>
            </a:r>
            <a:r>
              <a:rPr lang="ko-KR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 STUDIO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2018-03-25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4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err="1" smtClean="0"/>
              <a:t>난수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74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랜덤</a:t>
            </a:r>
            <a:r>
              <a:rPr lang="en-US" altLang="ko-KR" dirty="0" smtClean="0"/>
              <a:t>(Random)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75656" y="1556792"/>
            <a:ext cx="55263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 &lt;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stdio.h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 &lt;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stdlib.h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  <a:p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void main()</a:t>
            </a:r>
          </a:p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{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 (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j = 0; j&lt;5;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j++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lvl="1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printf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("rand : %d \n", rand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());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3588" y="4941168"/>
            <a:ext cx="7344816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난수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임의의 수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( 0 ~ 32367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사이의 수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2byte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최대 표현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 번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난수가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정해지면 프로그램을 종료 후 실행 시 항상 같은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난수가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반환된다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이를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time()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함수로 보완한다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605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랜덤</a:t>
            </a:r>
            <a:r>
              <a:rPr lang="en-US" altLang="ko-KR" dirty="0" smtClean="0"/>
              <a:t>(Random)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75656" y="1556792"/>
            <a:ext cx="55263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 &lt;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stdio.h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 &lt;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stdlib.h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 &lt;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time.h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  <a:p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void main()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{</a:t>
            </a:r>
          </a:p>
          <a:p>
            <a:pPr lvl="1"/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;</a:t>
            </a:r>
          </a:p>
          <a:p>
            <a:pPr lvl="1"/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srand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((unsigned)time(NULL));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nn-NO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 (i = 0; i&lt;5; i++)</a:t>
            </a:r>
          </a:p>
          <a:p>
            <a:pPr lvl="1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printf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("rand : %d \n", rand());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5929" y="5445224"/>
            <a:ext cx="734481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데니스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리치가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1970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년에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언어에 대해 발표하였고 이를 기념하기 위해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time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1970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년부터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시작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srand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함수는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난수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생성자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(rand())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초기화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47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랜덤</a:t>
            </a:r>
            <a:r>
              <a:rPr lang="en-US" altLang="ko-KR" dirty="0" smtClean="0"/>
              <a:t>(Random)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75656" y="1556792"/>
            <a:ext cx="69847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 &lt;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stdio.h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 &lt;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stdlib.h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 &lt;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time.h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void main ()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{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srand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((unsigned)time(NULL));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for(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=0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;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&lt;5;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++)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printf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("rand : %d \n", rand() % 100 + 1 );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3588" y="5416027"/>
            <a:ext cx="7344816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rand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 % 100 = 100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미만의 수만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랜덤하게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출력된다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( 0 ~ 99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거기에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더하면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 ~ 100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까지의 수 중에서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랜덤하게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출력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2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.c&gt;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628800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 ~ 100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까지의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랜덤한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숫자를 설정하고 숫자를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입력받아서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입력받은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숫자가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설정한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숫자보다 작으면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DOWN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크면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UP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표시하고 정답을 맞추면 몇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번만에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맞췄는지 표시하는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UP&amp;DOWN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게임을 만드시오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&lt;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변수선언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정수형 변수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player,computer,select,dummy,score,min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선언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switch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문으로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게임시작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2.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게임전적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3.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게임종료 메뉴 중 선택을 받고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선택하면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랜덤한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숫자를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computer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저장 후 게임을 시작하고 숫자를 입력 받아서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player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저장 저장한 숫자가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랜덤한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숫자보다 크거나 작으면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dummy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값을 바꿔서 크다고 표시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한번 숫자를 입력 받을 때 마다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score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숫자를 증가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정답을 맞추면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min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저장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만약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score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min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보다 작으면 최고점수 갱신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2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324</Words>
  <Application>Microsoft Office PowerPoint</Application>
  <PresentationFormat>화면 슬라이드 쇼(4:3)</PresentationFormat>
  <Paragraphs>57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굴림</vt:lpstr>
      <vt:lpstr>Arial</vt:lpstr>
      <vt:lpstr>나눔고딕</vt:lpstr>
      <vt:lpstr>나눔명조 ExtraBold</vt:lpstr>
      <vt:lpstr>나눔스퀘어 ExtraBold</vt:lpstr>
      <vt:lpstr>나눔스퀘어라운드 Bold</vt:lpstr>
      <vt:lpstr>나눔스퀘어 Bold</vt:lpstr>
      <vt:lpstr>맑은 고딕</vt:lpstr>
      <vt:lpstr>Office 테마</vt:lpstr>
      <vt:lpstr>PowerPoint 프레젠테이션</vt:lpstr>
      <vt:lpstr>난수</vt:lpstr>
      <vt:lpstr>랜덤(Random) 함수</vt:lpstr>
      <vt:lpstr>랜덤(Random) 함수</vt:lpstr>
      <vt:lpstr>랜덤(Random) 함수</vt:lpstr>
      <vt:lpstr>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user</cp:lastModifiedBy>
  <cp:revision>1460</cp:revision>
  <dcterms:created xsi:type="dcterms:W3CDTF">2018-01-27T18:13:24Z</dcterms:created>
  <dcterms:modified xsi:type="dcterms:W3CDTF">2018-03-25T05:38:10Z</dcterms:modified>
</cp:coreProperties>
</file>