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10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5" r:id="rId11"/>
    <p:sldId id="334" r:id="rId12"/>
    <p:sldId id="336" r:id="rId13"/>
    <p:sldId id="337" r:id="rId14"/>
    <p:sldId id="338" r:id="rId15"/>
    <p:sldId id="339" r:id="rId16"/>
    <p:sldId id="347" r:id="rId17"/>
    <p:sldId id="309" r:id="rId18"/>
    <p:sldId id="321" r:id="rId19"/>
    <p:sldId id="322" r:id="rId20"/>
    <p:sldId id="323" r:id="rId21"/>
    <p:sldId id="324" r:id="rId22"/>
    <p:sldId id="350" r:id="rId23"/>
    <p:sldId id="341" r:id="rId24"/>
    <p:sldId id="342" r:id="rId25"/>
    <p:sldId id="343" r:id="rId26"/>
    <p:sldId id="348" r:id="rId27"/>
    <p:sldId id="344" r:id="rId28"/>
    <p:sldId id="345" r:id="rId29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31"/>
      <p:bold r:id="rId32"/>
    </p:embeddedFont>
    <p:embeddedFont>
      <p:font typeface="나눔명조 ExtraBold" panose="02020603020101020101" pitchFamily="18" charset="-127"/>
      <p:bold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976" autoAdjust="0"/>
  </p:normalViewPr>
  <p:slideViewPr>
    <p:cSldViewPr>
      <p:cViewPr varScale="1">
        <p:scale>
          <a:sx n="120" d="100"/>
          <a:sy n="120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2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8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98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67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57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39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39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83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25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27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27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22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1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1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5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3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7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urceforge.net/projects/mingw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7944" y="3167390"/>
            <a:ext cx="3960440" cy="523220"/>
          </a:xfrm>
        </p:spPr>
        <p:txBody>
          <a:bodyPr/>
          <a:lstStyle/>
          <a:p>
            <a:r>
              <a:rPr lang="en-US" altLang="ko-KR" sz="2800" dirty="0"/>
              <a:t>Visual studio code </a:t>
            </a:r>
            <a:r>
              <a:rPr lang="ko-KR" altLang="en-US" sz="28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86724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E48CB5-52F3-445A-98F9-68616B152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2910"/>
            <a:ext cx="7488831" cy="42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5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F48970-DC4D-4CC2-8FE8-1E2221D7A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2910"/>
            <a:ext cx="7488831" cy="4238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9162" y="1196752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-&gt; </a:t>
            </a:r>
            <a:r>
              <a:rPr lang="ko-KR" altLang="en-US" dirty="0"/>
              <a:t>설치한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경로 입력 </a:t>
            </a:r>
          </a:p>
        </p:txBody>
      </p:sp>
    </p:spTree>
    <p:extLst>
      <p:ext uri="{BB962C8B-B14F-4D97-AF65-F5344CB8AC3E}">
        <p14:creationId xmlns:p14="http://schemas.microsoft.com/office/powerpoint/2010/main" val="280694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397992-EA64-4877-A9A7-C8627648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10902"/>
            <a:ext cx="7632847" cy="42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3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397992-EA64-4877-A9A7-C8627648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10902"/>
            <a:ext cx="7632847" cy="4238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B45B09-D574-40F8-B492-EE0E35B4A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710903"/>
            <a:ext cx="7632846" cy="4238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0583" y="1131525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-&gt; </a:t>
            </a:r>
            <a:r>
              <a:rPr lang="ko-KR" altLang="en-US" dirty="0"/>
              <a:t>설치한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경로 입력 </a:t>
            </a:r>
          </a:p>
        </p:txBody>
      </p:sp>
    </p:spTree>
    <p:extLst>
      <p:ext uri="{BB962C8B-B14F-4D97-AF65-F5344CB8AC3E}">
        <p14:creationId xmlns:p14="http://schemas.microsoft.com/office/powerpoint/2010/main" val="273213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397992-EA64-4877-A9A7-C8627648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10902"/>
            <a:ext cx="7632847" cy="42383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E86865-7170-4A57-9A7B-34DF5408A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710902"/>
            <a:ext cx="7632846" cy="42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397992-EA64-4877-A9A7-C8627648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10902"/>
            <a:ext cx="7632847" cy="4238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4ACB12-893F-4843-A61F-7437CB83E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1710902"/>
            <a:ext cx="7632846" cy="42383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C19C2E-D384-4D48-8C90-ABB9357AFAB6}"/>
              </a:ext>
            </a:extLst>
          </p:cNvPr>
          <p:cNvSpPr/>
          <p:nvPr/>
        </p:nvSpPr>
        <p:spPr>
          <a:xfrm>
            <a:off x="611560" y="1124744"/>
            <a:ext cx="7848872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dirty="0"/>
              <a:t>실행창 </a:t>
            </a:r>
            <a:r>
              <a:rPr lang="en-US" altLang="ko-KR" dirty="0"/>
              <a:t>-&gt; </a:t>
            </a:r>
            <a:r>
              <a:rPr lang="en-US" altLang="ko-KR" dirty="0" err="1"/>
              <a:t>cmd</a:t>
            </a:r>
            <a:r>
              <a:rPr lang="en-US" altLang="ko-KR" dirty="0"/>
              <a:t> -&gt; </a:t>
            </a:r>
            <a:r>
              <a:rPr lang="en-US" altLang="ko-KR" dirty="0" err="1"/>
              <a:t>gcc</a:t>
            </a:r>
            <a:r>
              <a:rPr lang="en-US" altLang="ko-KR" dirty="0"/>
              <a:t> --version, g++ --version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40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397992-EA64-4877-A9A7-C8627648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10902"/>
            <a:ext cx="7632847" cy="4238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4ACB12-893F-4843-A61F-7437CB83E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1710902"/>
            <a:ext cx="7632846" cy="42383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CC11DD-82EE-4124-A932-C1439715A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1710902"/>
            <a:ext cx="7632846" cy="42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G:\수업자료\18.web coding\12월 주말 Web basic 국창용\visual studio code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844824"/>
            <a:ext cx="7560839" cy="42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24128" y="5661248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4941168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7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G:\수업자료\18.web coding\12월 주말 Web basic 국창용\visual studio code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844824"/>
            <a:ext cx="7560839" cy="42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11560" y="112474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C:\VS Code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생성 후 설치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5661248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7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G:\수업자료\18.web coding\12월 주말 Web basic 국창용\visual studio code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844824"/>
            <a:ext cx="7560838" cy="42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24128" y="5661248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4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AF5A7-6C07-46F3-99C6-F874204C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782909"/>
            <a:ext cx="7560840" cy="42383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C19C2E-D384-4D48-8C90-ABB9357AFAB6}"/>
              </a:ext>
            </a:extLst>
          </p:cNvPr>
          <p:cNvSpPr/>
          <p:nvPr/>
        </p:nvSpPr>
        <p:spPr>
          <a:xfrm>
            <a:off x="611560" y="1124744"/>
            <a:ext cx="7848872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>
                <a:hlinkClick r:id="rId4"/>
              </a:rPr>
              <a:t>https://sourceforge.net/projects/mingw/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253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G:\수업자료\18.web coding\12월 주말 Web basic 국창용\visual studio code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9" y="1844824"/>
            <a:ext cx="7560837" cy="423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24128" y="5661248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G:\수업자료\18.web coding\12월 주말 Web basic 국창용\visual studio code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9" y="1844825"/>
            <a:ext cx="7560837" cy="423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24128" y="5661248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89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428625" cy="2886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3789040"/>
            <a:ext cx="42862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G:\수업자료\18.web coding\12월 주말 Web basic 국창용\Visual Studio Code 추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56" y="1124744"/>
            <a:ext cx="2741981" cy="48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85184" y="1196752"/>
            <a:ext cx="4680520" cy="547842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맨 왼쪽에 아이콘표시중 빨간 표시 클릭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 설치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Python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필요하신분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Extended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Korean Language Pack for Visual Studio Code</a:t>
            </a: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HTML, CSS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필요하신분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 Rename Tag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Bracket Pair Colorizer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 Highlight</a:t>
            </a:r>
          </a:p>
          <a:p>
            <a:pPr eaLnBrk="0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Hightlight-secections-vscode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PreView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Korean Language Pack for Visual Studio Code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Live HTML Previewer</a:t>
            </a: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C/C++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필요하신분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C/C++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Runner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Korean Language Pack for Visual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Studio Code</a:t>
            </a:r>
          </a:p>
          <a:p>
            <a:pPr eaLnBrk="0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C/C++ Compile Run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Code runner 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 추가해서 사용하셔도 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017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068E4-9A37-4925-A1A3-3971ED68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2910"/>
            <a:ext cx="7560837" cy="4238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7784" y="1124744"/>
            <a:ext cx="428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Preferences(</a:t>
            </a:r>
            <a:r>
              <a:rPr lang="ko-KR" altLang="en-US" dirty="0"/>
              <a:t>기본설정</a:t>
            </a:r>
            <a:r>
              <a:rPr lang="en-US" altLang="ko-KR" dirty="0"/>
              <a:t>) -&gt; settings(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659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1D83B-8C8C-456A-A89A-B2576ED4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2910"/>
            <a:ext cx="7560837" cy="4238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1196752"/>
            <a:ext cx="533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Workspace(</a:t>
            </a:r>
            <a:r>
              <a:rPr lang="ko-KR" altLang="en-US" dirty="0" err="1"/>
              <a:t>작업영역</a:t>
            </a:r>
            <a:r>
              <a:rPr lang="en-US" altLang="ko-KR" dirty="0"/>
              <a:t>) -&gt; </a:t>
            </a:r>
            <a:r>
              <a:rPr lang="ko-KR" altLang="en-US" dirty="0"/>
              <a:t>우측상단 클릭</a:t>
            </a:r>
            <a:r>
              <a:rPr lang="en-US" altLang="ko-KR" dirty="0"/>
              <a:t>(</a:t>
            </a:r>
            <a:r>
              <a:rPr lang="ko-KR" altLang="en-US" dirty="0" err="1"/>
              <a:t>설정열기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96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0FD1C-F154-4379-8B7D-9B024689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2910"/>
            <a:ext cx="7560837" cy="4238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5817" y="1196752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setting.json</a:t>
            </a:r>
            <a:r>
              <a:rPr lang="ko-KR" altLang="en-US" dirty="0"/>
              <a:t>파일 설정</a:t>
            </a:r>
          </a:p>
        </p:txBody>
      </p:sp>
    </p:spTree>
    <p:extLst>
      <p:ext uri="{BB962C8B-B14F-4D97-AF65-F5344CB8AC3E}">
        <p14:creationId xmlns:p14="http://schemas.microsoft.com/office/powerpoint/2010/main" val="2459687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C19C2E-D384-4D48-8C90-ABB9357AFAB6}"/>
              </a:ext>
            </a:extLst>
          </p:cNvPr>
          <p:cNvSpPr/>
          <p:nvPr/>
        </p:nvSpPr>
        <p:spPr>
          <a:xfrm>
            <a:off x="539552" y="2189763"/>
            <a:ext cx="8208912" cy="224676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setting.json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"code-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runner.executorMap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": {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"c": "cd $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&amp;&amp;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gcc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$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-o $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fileNameWithoutExt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&amp;&amp; $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dir$fileNameWithoutExt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": "cd $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&amp;&amp; g++ $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-o $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fileNameWithoutExt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&amp;&amp; $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dir$fileNameWithoutExt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},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terminal.integrated.shell.windows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": "C:\\Windows\\sysnative\\cmd.exe"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4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9B350-49DC-4F67-A84D-EE6AA4FDF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2910"/>
            <a:ext cx="7560837" cy="4238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1047" y="980728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en-US" altLang="ko-KR" dirty="0"/>
              <a:t>(code runner </a:t>
            </a:r>
            <a:r>
              <a:rPr lang="ko-KR" altLang="en-US" dirty="0"/>
              <a:t>미 설치 시 </a:t>
            </a:r>
            <a:r>
              <a:rPr lang="en-US" altLang="ko-KR" dirty="0"/>
              <a:t>ctrl + F5)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309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A457FC-20CF-4E5A-9213-492FBC86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2910"/>
            <a:ext cx="7560837" cy="42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1567F-CA9C-4B17-8DF2-6F23D008E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2909"/>
            <a:ext cx="7560840" cy="42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1D5E0-3C58-433D-9E97-E0327860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2909"/>
            <a:ext cx="7560840" cy="42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93382-7A8C-44CD-8C5F-5E161E3EF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2910"/>
            <a:ext cx="7488832" cy="42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8452E-BFCE-4DDF-B77B-C60F19047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2910"/>
            <a:ext cx="7488832" cy="4238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696" y="1196752"/>
            <a:ext cx="619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필요한 패키지 </a:t>
            </a:r>
            <a:r>
              <a:rPr lang="ko-KR" altLang="en-US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좌측 </a:t>
            </a:r>
            <a:r>
              <a:rPr lang="en-US" altLang="ko-KR" dirty="0"/>
              <a:t>basic </a:t>
            </a:r>
            <a:r>
              <a:rPr lang="ko-KR" altLang="en-US" dirty="0"/>
              <a:t>클릭 시 기본 파일만 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9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AA9895-ED3E-46A9-8C01-C317380B3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2910"/>
            <a:ext cx="7488832" cy="42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6BD55-623B-435D-9E52-1B82C20F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2910"/>
            <a:ext cx="7488832" cy="42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3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/>
              <a:t>mingw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0582E4-B14B-4850-9F72-613D38878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2910"/>
            <a:ext cx="7488831" cy="42383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C19C2E-D384-4D48-8C90-ABB9357AFAB6}"/>
              </a:ext>
            </a:extLst>
          </p:cNvPr>
          <p:cNvSpPr/>
          <p:nvPr/>
        </p:nvSpPr>
        <p:spPr>
          <a:xfrm>
            <a:off x="611560" y="112474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실행창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sysdm.cpl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64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383</Words>
  <Application>Microsoft Office PowerPoint</Application>
  <PresentationFormat>화면 슬라이드 쇼(4:3)</PresentationFormat>
  <Paragraphs>100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</vt:lpstr>
      <vt:lpstr>나눔명조 ExtraBold</vt:lpstr>
      <vt:lpstr>나눔스퀘어 Bold</vt:lpstr>
      <vt:lpstr>나눔스퀘어 ExtraBold</vt:lpstr>
      <vt:lpstr>나눔고딕</vt:lpstr>
      <vt:lpstr>맑은 고딕</vt:lpstr>
      <vt:lpstr>Office 테마</vt:lpstr>
      <vt:lpstr>Visual studio code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mingw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강 재구</cp:lastModifiedBy>
  <cp:revision>894</cp:revision>
  <dcterms:created xsi:type="dcterms:W3CDTF">2018-01-27T18:13:24Z</dcterms:created>
  <dcterms:modified xsi:type="dcterms:W3CDTF">2020-02-13T00:29:06Z</dcterms:modified>
</cp:coreProperties>
</file>