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5" r:id="rId4"/>
    <p:sldId id="266" r:id="rId5"/>
    <p:sldId id="269" r:id="rId6"/>
    <p:sldId id="267" r:id="rId7"/>
    <p:sldId id="268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573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10" d="100"/>
          <a:sy n="110" d="100"/>
        </p:scale>
        <p:origin x="1644" y="-48"/>
      </p:cViewPr>
      <p:guideLst>
        <p:guide orient="horz"/>
        <p:guide pos="573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80770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015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473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양쪽 모서리가 둥근 사각형 23"/>
          <p:cNvSpPr/>
          <p:nvPr userDrawn="1"/>
        </p:nvSpPr>
        <p:spPr bwMode="auto">
          <a:xfrm rot="10800000">
            <a:off x="50800" y="247649"/>
            <a:ext cx="7545536" cy="25717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>
              <a:buFont typeface="Wingdings" pitchFamily="2" charset="2"/>
              <a:buNone/>
              <a:defRPr/>
            </a:pPr>
            <a:endParaRPr lang="ko-KR" altLang="en-US"/>
          </a:p>
        </p:txBody>
      </p:sp>
      <p:cxnSp>
        <p:nvCxnSpPr>
          <p:cNvPr id="25" name="직선 연결선 12"/>
          <p:cNvCxnSpPr>
            <a:cxnSpLocks noChangeShapeType="1"/>
          </p:cNvCxnSpPr>
          <p:nvPr userDrawn="1"/>
        </p:nvCxnSpPr>
        <p:spPr bwMode="auto">
          <a:xfrm rot="5400000">
            <a:off x="4356248" y="3455987"/>
            <a:ext cx="6477000" cy="3175"/>
          </a:xfrm>
          <a:prstGeom prst="line">
            <a:avLst/>
          </a:prstGeom>
          <a:noFill/>
          <a:ln w="3175" algn="ctr">
            <a:solidFill>
              <a:srgbClr val="39542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" name="TextBox 18"/>
          <p:cNvSpPr txBox="1">
            <a:spLocks noChangeArrowheads="1"/>
          </p:cNvSpPr>
          <p:nvPr userDrawn="1"/>
        </p:nvSpPr>
        <p:spPr bwMode="auto">
          <a:xfrm>
            <a:off x="68263" y="266700"/>
            <a:ext cx="117951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ctr" eaLnBrk="1" hangingPunct="1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ko-KR" b="1" dirty="0">
                <a:solidFill>
                  <a:srgbClr val="395426"/>
                </a:solidFill>
                <a:latin typeface="Verdana" pitchFamily="34" charset="0"/>
                <a:ea typeface="굴림" pitchFamily="50" charset="-127"/>
              </a:rPr>
              <a:t>Contents Name : </a:t>
            </a:r>
          </a:p>
        </p:txBody>
      </p:sp>
      <p:sp>
        <p:nvSpPr>
          <p:cNvPr id="28" name="TextBox 19"/>
          <p:cNvSpPr txBox="1">
            <a:spLocks noChangeArrowheads="1"/>
          </p:cNvSpPr>
          <p:nvPr userDrawn="1"/>
        </p:nvSpPr>
        <p:spPr bwMode="auto">
          <a:xfrm>
            <a:off x="3189288" y="265113"/>
            <a:ext cx="788987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ctr" eaLnBrk="1" hangingPunct="1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ko-KR" b="1">
                <a:solidFill>
                  <a:srgbClr val="395426"/>
                </a:solidFill>
                <a:latin typeface="Verdana" pitchFamily="34" charset="0"/>
                <a:ea typeface="굴림" pitchFamily="50" charset="-127"/>
              </a:rPr>
              <a:t>Location : </a:t>
            </a:r>
          </a:p>
        </p:txBody>
      </p:sp>
      <p:cxnSp>
        <p:nvCxnSpPr>
          <p:cNvPr id="29" name="직선 연결선 19"/>
          <p:cNvCxnSpPr>
            <a:cxnSpLocks noChangeShapeType="1"/>
          </p:cNvCxnSpPr>
          <p:nvPr userDrawn="1"/>
        </p:nvCxnSpPr>
        <p:spPr bwMode="auto">
          <a:xfrm rot="5400000">
            <a:off x="3126581" y="375444"/>
            <a:ext cx="130175" cy="1588"/>
          </a:xfrm>
          <a:prstGeom prst="line">
            <a:avLst/>
          </a:prstGeom>
          <a:noFill/>
          <a:ln w="9525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" name="텍스트 개체 틀 9"/>
          <p:cNvSpPr>
            <a:spLocks noGrp="1"/>
          </p:cNvSpPr>
          <p:nvPr>
            <p:ph type="body" sz="quarter" idx="10"/>
          </p:nvPr>
        </p:nvSpPr>
        <p:spPr>
          <a:xfrm>
            <a:off x="1042586" y="263825"/>
            <a:ext cx="2080175" cy="214313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800">
                <a:latin typeface="맑은 고딕" pitchFamily="50" charset="-127"/>
                <a:ea typeface="맑은 고딕" pitchFamily="50" charset="-127"/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32" name="텍스트 개체 틀 6"/>
          <p:cNvSpPr>
            <a:spLocks noGrp="1"/>
          </p:cNvSpPr>
          <p:nvPr>
            <p:ph type="body" sz="quarter" idx="23"/>
          </p:nvPr>
        </p:nvSpPr>
        <p:spPr bwMode="auto">
          <a:xfrm>
            <a:off x="3813286" y="270830"/>
            <a:ext cx="2829375" cy="20362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numCol="1" anchorCtr="0" compatLnSpc="1">
            <a:prstTxWarp prst="textNoShape">
              <a:avLst/>
            </a:prstTxWarp>
          </a:bodyPr>
          <a:lstStyle>
            <a:lvl1pPr>
              <a:buNone/>
              <a:defRPr sz="800"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8045626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4320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13152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7867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8247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910654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887417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7495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10"/>
          <p:cNvSpPr>
            <a:spLocks noChangeArrowheads="1"/>
          </p:cNvSpPr>
          <p:nvPr userDrawn="1"/>
        </p:nvSpPr>
        <p:spPr bwMode="auto">
          <a:xfrm>
            <a:off x="0" y="6642100"/>
            <a:ext cx="9144000" cy="215900"/>
          </a:xfrm>
          <a:prstGeom prst="rect">
            <a:avLst/>
          </a:prstGeom>
          <a:solidFill>
            <a:srgbClr val="0070C0"/>
          </a:solidFill>
          <a:ln>
            <a:noFill/>
          </a:ln>
          <a:extLst/>
        </p:spPr>
        <p:txBody>
          <a:bodyPr lIns="0" tIns="0" rIns="0" bIns="0"/>
          <a:lstStyle/>
          <a:p>
            <a:pPr>
              <a:buFont typeface="Wingdings" pitchFamily="2" charset="2"/>
              <a:buNone/>
            </a:pPr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Rectangle 96"/>
          <p:cNvSpPr>
            <a:spLocks noChangeArrowheads="1"/>
          </p:cNvSpPr>
          <p:nvPr userDrawn="1"/>
        </p:nvSpPr>
        <p:spPr bwMode="auto">
          <a:xfrm>
            <a:off x="4233862" y="6646863"/>
            <a:ext cx="676275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/>
          <a:p>
            <a:pPr algn="ctr" eaLnBrk="0" latinLnBrk="0" hangingPunct="0">
              <a:lnSpc>
                <a:spcPct val="110000"/>
              </a:lnSpc>
            </a:pPr>
            <a:r>
              <a:rPr kumimoji="0" lang="en-US" altLang="ko-KR" sz="9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fld id="{863AB3D3-B5A2-4316-8DC7-CAF3689BD348}" type="slidenum">
              <a:rPr kumimoji="0" lang="en-US" altLang="en-US" sz="9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pPr algn="ctr" eaLnBrk="0" latinLnBrk="0" hangingPunct="0">
                <a:lnSpc>
                  <a:spcPct val="110000"/>
                </a:lnSpc>
              </a:pPr>
              <a:t>‹#›</a:t>
            </a:fld>
            <a:r>
              <a:rPr kumimoji="0" lang="en-US" altLang="ko-KR" sz="9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endParaRPr kumimoji="0" lang="en-US" altLang="en-US" sz="900" b="1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직사각형 8"/>
          <p:cNvSpPr>
            <a:spLocks noChangeArrowheads="1"/>
          </p:cNvSpPr>
          <p:nvPr userDrawn="1"/>
        </p:nvSpPr>
        <p:spPr bwMode="auto">
          <a:xfrm>
            <a:off x="0" y="-3175"/>
            <a:ext cx="9144000" cy="252413"/>
          </a:xfrm>
          <a:prstGeom prst="rect">
            <a:avLst/>
          </a:prstGeom>
          <a:solidFill>
            <a:srgbClr val="0070C0"/>
          </a:solidFill>
          <a:ln>
            <a:noFill/>
          </a:ln>
          <a:extLst/>
        </p:spPr>
        <p:txBody>
          <a:bodyPr lIns="0" tIns="0" rIns="0" bIns="0"/>
          <a:lstStyle/>
          <a:p>
            <a:pPr>
              <a:buFont typeface="Wingdings" pitchFamily="2" charset="2"/>
              <a:buNone/>
            </a:pPr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8116155" y="0"/>
            <a:ext cx="1027845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buFont typeface="Wingdings" pitchFamily="2" charset="2"/>
              <a:buNone/>
              <a:defRPr/>
            </a:pPr>
            <a:r>
              <a:rPr lang="en-US" altLang="ko-KR" sz="10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PIZZAALVOLO</a:t>
            </a:r>
            <a:endParaRPr lang="ko-KR" altLang="en-US" sz="105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직사각형 16"/>
          <p:cNvSpPr>
            <a:spLocks noChangeArrowheads="1"/>
          </p:cNvSpPr>
          <p:nvPr userDrawn="1"/>
        </p:nvSpPr>
        <p:spPr bwMode="auto">
          <a:xfrm>
            <a:off x="942975" y="6350"/>
            <a:ext cx="792163" cy="2524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buFont typeface="Wingdings" pitchFamily="2" charset="2"/>
              <a:buNone/>
            </a:pPr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9" name="Picture 2" descr="D:\UI SOLUTION\UI PROJECT\피자알볼로\00. Archive\logo.pn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095" y="34049"/>
            <a:ext cx="325921" cy="224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 userDrawn="1"/>
        </p:nvSpPr>
        <p:spPr>
          <a:xfrm>
            <a:off x="8095316" y="6647155"/>
            <a:ext cx="1048684" cy="20005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buFont typeface="Wingdings" pitchFamily="2" charset="2"/>
              <a:buNone/>
              <a:defRPr/>
            </a:pPr>
            <a:r>
              <a:rPr lang="en-US" altLang="ko-KR" sz="700" b="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Copyright</a:t>
            </a:r>
            <a:r>
              <a:rPr lang="en-US" altLang="ko-KR" sz="700" b="0" baseline="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by cnttech</a:t>
            </a:r>
            <a:endParaRPr lang="ko-KR" altLang="en-US" sz="700" b="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0357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9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9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9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9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9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9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9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9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9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3210463"/>
              </p:ext>
            </p:extLst>
          </p:nvPr>
        </p:nvGraphicFramePr>
        <p:xfrm>
          <a:off x="0" y="2411413"/>
          <a:ext cx="9144000" cy="1144587"/>
        </p:xfrm>
        <a:graphic>
          <a:graphicData uri="http://schemas.openxmlformats.org/drawingml/2006/table">
            <a:tbl>
              <a:tblPr/>
              <a:tblGrid>
                <a:gridCol w="8801713"/>
                <a:gridCol w="342287"/>
              </a:tblGrid>
              <a:tr h="58774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" b="0" i="0" u="none" strike="noStrike" dirty="0">
                          <a:latin typeface="굴림체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033199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3600" b="1" i="0" u="none" strike="noStrike" smtClean="0">
                          <a:latin typeface="맑은 고딕" pitchFamily="50" charset="-127"/>
                          <a:ea typeface="맑은 고딕" pitchFamily="50" charset="-127"/>
                        </a:rPr>
                        <a:t>매장찾기</a:t>
                      </a:r>
                      <a:endParaRPr lang="ko-KR" altLang="en-US" sz="3600" b="1" i="0" u="none" strike="noStrike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b="1" i="0" u="none" strike="noStrike" dirty="0"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614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" b="0" i="0" u="none" strike="noStrike" dirty="0">
                          <a:latin typeface="굴림체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208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r>
              <a:rPr lang="ko-KR" altLang="en-US" smtClean="0"/>
              <a:t>매장찾기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ko-KR" altLang="en-US" smtClean="0"/>
              <a:t>매장찾기</a:t>
            </a:r>
            <a:r>
              <a:rPr lang="en-US" altLang="ko-KR" smtClean="0"/>
              <a:t>&gt;</a:t>
            </a:r>
            <a:r>
              <a:rPr lang="ko-KR" altLang="en-US" smtClean="0"/>
              <a:t>매장찾기</a:t>
            </a:r>
            <a:endParaRPr lang="ko-KR" altLang="en-US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0068200"/>
              </p:ext>
            </p:extLst>
          </p:nvPr>
        </p:nvGraphicFramePr>
        <p:xfrm>
          <a:off x="7604882" y="247196"/>
          <a:ext cx="1548000" cy="109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8000"/>
              </a:tblGrid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description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127814"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800" b="0" baseline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1. </a:t>
                      </a:r>
                      <a:r>
                        <a:rPr lang="ko-KR" altLang="en-US" sz="800" b="0" baseline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지도 초기화면 </a:t>
                      </a:r>
                      <a:r>
                        <a:rPr lang="en-US" altLang="ko-KR" sz="800" b="0" baseline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: </a:t>
                      </a:r>
                      <a:r>
                        <a:rPr lang="ko-KR" altLang="en-US" sz="800" b="0" baseline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서울시</a:t>
                      </a:r>
                      <a:r>
                        <a:rPr lang="en-US" altLang="ko-KR" sz="800" b="0" baseline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/</a:t>
                      </a:r>
                      <a:r>
                        <a:rPr lang="ko-KR" altLang="en-US" sz="800" b="0" baseline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양천구 매장리스트 나옴</a:t>
                      </a:r>
                      <a:r>
                        <a:rPr lang="en-US" altLang="ko-KR" sz="800" b="0" baseline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(</a:t>
                      </a:r>
                      <a:r>
                        <a:rPr lang="ko-KR" altLang="en-US" sz="800" b="0" baseline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매장리스트 순서 </a:t>
                      </a:r>
                      <a:r>
                        <a:rPr lang="en-US" altLang="ko-KR" sz="800" b="0" baseline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: </a:t>
                      </a:r>
                      <a:r>
                        <a:rPr lang="ko-KR" altLang="en-US" sz="800" b="0" baseline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가나다 순 </a:t>
                      </a:r>
                      <a:r>
                        <a:rPr lang="en-US" altLang="ko-KR" sz="800" b="0" baseline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)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278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2. 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축적 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200m 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로 초기 설정</a:t>
                      </a:r>
                      <a:endParaRPr lang="en-US" altLang="ko-KR" sz="800" b="0" smtClean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27814">
                <a:tc>
                  <a:txBody>
                    <a:bodyPr/>
                    <a:lstStyle/>
                    <a:p>
                      <a:pPr latinLnBrk="1"/>
                      <a:endParaRPr lang="en-US" altLang="ko-KR" sz="800" b="0" smtClean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95" y="692696"/>
            <a:ext cx="7308000" cy="6315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 bwMode="auto">
          <a:xfrm>
            <a:off x="1835695" y="2780927"/>
            <a:ext cx="5607099" cy="561662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0891" y="5905847"/>
            <a:ext cx="1928701" cy="192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3157879" y="5955293"/>
            <a:ext cx="2206209" cy="255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80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06072" y="2759650"/>
            <a:ext cx="154241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u="sng" smtClean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목동</a:t>
            </a:r>
            <a:r>
              <a:rPr lang="en-US" altLang="ko-KR" sz="1050" b="1" u="sng" smtClean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1</a:t>
            </a:r>
            <a:r>
              <a:rPr lang="ko-KR" altLang="en-US" sz="1050" b="1" u="sng" smtClean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호점</a:t>
            </a:r>
            <a:r>
              <a:rPr lang="ko-KR" altLang="en-US" sz="1050" b="1" smtClean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   </a:t>
            </a:r>
            <a:r>
              <a:rPr lang="en-US" altLang="ko-KR" sz="1050" smtClean="0">
                <a:latin typeface="나눔고딕" pitchFamily="50" charset="-127"/>
                <a:ea typeface="나눔고딕" pitchFamily="50" charset="-127"/>
              </a:rPr>
              <a:t>l  </a:t>
            </a:r>
            <a:r>
              <a:rPr lang="ko-KR" altLang="en-US" sz="1050" smtClean="0">
                <a:latin typeface="나눔고딕" pitchFamily="50" charset="-127"/>
                <a:ea typeface="나눔고딕" pitchFamily="50" charset="-127"/>
              </a:rPr>
              <a:t>목동본점</a:t>
            </a:r>
            <a:endParaRPr lang="ko-KR" altLang="en-US" sz="105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969593" y="5933450"/>
            <a:ext cx="40587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800" smtClean="0">
                <a:latin typeface="나눔고딕" pitchFamily="50" charset="-127"/>
                <a:ea typeface="나눔고딕" pitchFamily="50" charset="-127"/>
              </a:rPr>
              <a:t>목동</a:t>
            </a:r>
            <a:r>
              <a:rPr lang="en-US" altLang="ko-KR" sz="800" smtClean="0">
                <a:latin typeface="나눔고딕" pitchFamily="50" charset="-127"/>
                <a:ea typeface="나눔고딕" pitchFamily="50" charset="-127"/>
              </a:rPr>
              <a:t>1</a:t>
            </a:r>
            <a:r>
              <a:rPr lang="ko-KR" altLang="en-US" sz="800" smtClean="0">
                <a:latin typeface="나눔고딕" pitchFamily="50" charset="-127"/>
                <a:ea typeface="나눔고딕" pitchFamily="50" charset="-127"/>
              </a:rPr>
              <a:t>호점</a:t>
            </a:r>
            <a:endParaRPr lang="en-US" altLang="ko-KR" sz="80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매장전화번호 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: 02-6052-8495</a:t>
            </a:r>
          </a:p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매장주소 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서울특별시 구로구 </a:t>
            </a:r>
            <a:r>
              <a:rPr lang="ko-KR" altLang="en-US" sz="800" dirty="0" err="1" smtClean="0">
                <a:latin typeface="나눔고딕" pitchFamily="50" charset="-127"/>
                <a:ea typeface="나눔고딕" pitchFamily="50" charset="-127"/>
              </a:rPr>
              <a:t>서해안로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2328-1</a:t>
            </a:r>
          </a:p>
          <a:p>
            <a:pPr>
              <a:lnSpc>
                <a:spcPct val="150000"/>
              </a:lnSpc>
            </a:pP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                    (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서울특별시 구로구 오류동 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135-29)</a:t>
            </a:r>
          </a:p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위치정보 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800" dirty="0" err="1" smtClean="0">
                <a:latin typeface="나눔고딕" pitchFamily="50" charset="-127"/>
                <a:ea typeface="나눔고딕" pitchFamily="50" charset="-127"/>
              </a:rPr>
              <a:t>오류역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2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번 출구 기업은행 맞은편 </a:t>
            </a:r>
            <a:endParaRPr lang="en-US" altLang="ko-KR" sz="80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주문가능시간</a:t>
            </a:r>
            <a:endParaRPr lang="en-US" altLang="ko-KR" sz="800" dirty="0" smtClean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      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전화 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:11:00~22:00 / 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포장 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: 11:00~22:00 / 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온라인 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: 11:00~22:00</a:t>
            </a:r>
          </a:p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매장휴무일 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매월 </a:t>
            </a:r>
            <a:r>
              <a:rPr lang="ko-KR" altLang="en-US" sz="800" dirty="0" err="1" smtClean="0">
                <a:latin typeface="나눔고딕" pitchFamily="50" charset="-127"/>
                <a:ea typeface="나눔고딕" pitchFamily="50" charset="-127"/>
              </a:rPr>
              <a:t>둘째주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 화요일 휴무</a:t>
            </a:r>
            <a:endParaRPr lang="en-US" altLang="ko-KR" sz="80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매장타입 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배달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800" dirty="0" err="1" smtClean="0">
                <a:latin typeface="나눔고딕" pitchFamily="50" charset="-127"/>
                <a:ea typeface="나눔고딕" pitchFamily="50" charset="-127"/>
              </a:rPr>
              <a:t>다이닝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 </a:t>
            </a:r>
            <a:endParaRPr lang="en-US" altLang="ko-KR" sz="80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주차정보 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주차 불가</a:t>
            </a:r>
            <a:endParaRPr lang="en-US" altLang="ko-KR" sz="80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할인정보 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: </a:t>
            </a: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      </a:t>
            </a:r>
            <a:r>
              <a:rPr lang="ko-KR" altLang="en-US" sz="800" smtClean="0">
                <a:latin typeface="나눔고딕" pitchFamily="50" charset="-127"/>
                <a:ea typeface="나눔고딕" pitchFamily="50" charset="-127"/>
              </a:rPr>
              <a:t>방문포장할인  </a:t>
            </a:r>
            <a:r>
              <a:rPr lang="en-US" altLang="ko-KR" sz="800" smtClean="0">
                <a:latin typeface="나눔고딕" pitchFamily="50" charset="-127"/>
                <a:ea typeface="나눔고딕" pitchFamily="50" charset="-127"/>
              </a:rPr>
              <a:t>L 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3,000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원 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/ R 1,500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원</a:t>
            </a:r>
            <a:endParaRPr lang="en-US" altLang="ko-KR" sz="800" dirty="0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86" t="6556" r="10452" b="19957"/>
          <a:stretch/>
        </p:blipFill>
        <p:spPr bwMode="auto">
          <a:xfrm>
            <a:off x="2006162" y="3034572"/>
            <a:ext cx="5302142" cy="279610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6072" y="1628800"/>
            <a:ext cx="5400000" cy="1152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타원 16"/>
          <p:cNvSpPr/>
          <p:nvPr/>
        </p:nvSpPr>
        <p:spPr bwMode="auto">
          <a:xfrm>
            <a:off x="3070446" y="2051323"/>
            <a:ext cx="216000" cy="216000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en-US" altLang="ko-KR" sz="10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나눔고딕" pitchFamily="50" charset="-127"/>
                <a:ea typeface="나눔고딕" pitchFamily="50" charset="-127"/>
              </a:rPr>
              <a:t>1</a:t>
            </a:r>
            <a:endParaRPr kumimoji="1" lang="ko-KR" altLang="en-US" sz="10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2" name="타원 21"/>
          <p:cNvSpPr/>
          <p:nvPr/>
        </p:nvSpPr>
        <p:spPr bwMode="auto">
          <a:xfrm>
            <a:off x="1763688" y="2756333"/>
            <a:ext cx="216000" cy="216000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en-US" altLang="ko-KR" sz="10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나눔고딕" pitchFamily="50" charset="-127"/>
                <a:ea typeface="나눔고딕" pitchFamily="50" charset="-127"/>
              </a:rPr>
              <a:t>1</a:t>
            </a:r>
            <a:endParaRPr kumimoji="1" lang="ko-KR" altLang="en-US" sz="10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 bwMode="auto">
          <a:xfrm>
            <a:off x="6768982" y="5736337"/>
            <a:ext cx="468000" cy="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6790154" y="5536282"/>
            <a:ext cx="4651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smtClean="0">
                <a:latin typeface="나눔고딕" pitchFamily="50" charset="-127"/>
                <a:ea typeface="나눔고딕" pitchFamily="50" charset="-127"/>
              </a:rPr>
              <a:t>200m</a:t>
            </a:r>
            <a:endParaRPr lang="ko-KR" altLang="en-US" sz="800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1" name="Picture 4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1" t="998" r="9170" b="1712"/>
          <a:stretch/>
        </p:blipFill>
        <p:spPr bwMode="auto">
          <a:xfrm>
            <a:off x="2123728" y="3429000"/>
            <a:ext cx="172155" cy="140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모서리가 둥근 직사각형 28"/>
          <p:cNvSpPr/>
          <p:nvPr/>
        </p:nvSpPr>
        <p:spPr bwMode="auto">
          <a:xfrm>
            <a:off x="3035449" y="7845258"/>
            <a:ext cx="900000" cy="360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0" tIns="7200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900" b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온라인 주문하기</a:t>
            </a:r>
            <a:endParaRPr kumimoji="1" lang="ko-KR" altLang="en-US" sz="9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0" name="모서리가 둥근 직사각형 29"/>
          <p:cNvSpPr/>
          <p:nvPr/>
        </p:nvSpPr>
        <p:spPr bwMode="auto">
          <a:xfrm>
            <a:off x="2074570" y="7845258"/>
            <a:ext cx="900000" cy="360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0" tIns="7200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9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rPr>
              <a:t>매장 상세보기</a:t>
            </a:r>
          </a:p>
        </p:txBody>
      </p:sp>
      <p:sp>
        <p:nvSpPr>
          <p:cNvPr id="12" name="타원 11"/>
          <p:cNvSpPr/>
          <p:nvPr/>
        </p:nvSpPr>
        <p:spPr bwMode="auto">
          <a:xfrm>
            <a:off x="6695411" y="5341919"/>
            <a:ext cx="652640" cy="652640"/>
          </a:xfrm>
          <a:prstGeom prst="ellipse">
            <a:avLst/>
          </a:prstGeom>
          <a:noFill/>
          <a:ln w="19050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482982" y="2471110"/>
            <a:ext cx="4572000" cy="900246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05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초기설정은 </a:t>
            </a:r>
            <a:r>
              <a:rPr lang="ko-KR" altLang="en-US" sz="105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목동본점을 기준으로 하여 서울특별시</a:t>
            </a:r>
            <a:r>
              <a:rPr lang="en-US" altLang="ko-KR" sz="105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05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양천구로 나옴</a:t>
            </a:r>
          </a:p>
          <a:p>
            <a:r>
              <a:rPr lang="en-US" altLang="ko-KR" sz="105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05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웹으로는 위치기반 불가능</a:t>
            </a:r>
            <a:r>
              <a:rPr lang="en-US" altLang="ko-KR" sz="105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)</a:t>
            </a:r>
          </a:p>
          <a:p>
            <a:pPr marL="171450" indent="-171450">
              <a:buFontTx/>
              <a:buChar char="-"/>
            </a:pPr>
            <a:r>
              <a:rPr lang="ko-KR" altLang="en-US" sz="105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반경은 </a:t>
            </a:r>
            <a:r>
              <a:rPr lang="ko-KR" altLang="en-US" sz="105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구단위로 원하셔서 축적 </a:t>
            </a:r>
            <a:r>
              <a:rPr lang="en-US" altLang="ko-KR" sz="105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200m </a:t>
            </a:r>
            <a:r>
              <a:rPr lang="ko-KR" altLang="en-US" sz="105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로 </a:t>
            </a:r>
            <a:r>
              <a:rPr lang="ko-KR" altLang="en-US" sz="105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설정</a:t>
            </a:r>
            <a:endParaRPr lang="en-US" altLang="ko-KR" sz="105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sz="105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05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추후 변경 가능하오니 우선은 </a:t>
            </a:r>
            <a:r>
              <a:rPr lang="en-US" altLang="ko-KR" sz="105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200M</a:t>
            </a:r>
            <a:r>
              <a:rPr lang="ko-KR" altLang="en-US" sz="105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로 진행하겠습니다</a:t>
            </a:r>
            <a:r>
              <a:rPr lang="en-US" altLang="ko-KR" sz="105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)</a:t>
            </a:r>
          </a:p>
          <a:p>
            <a:r>
              <a:rPr lang="en-US" altLang="ko-KR" sz="105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- </a:t>
            </a:r>
            <a:r>
              <a:rPr lang="ko-KR" altLang="en-US" sz="105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온라인 주문하기 추가 하였으며 클릭시 로그인 화면으로 이동</a:t>
            </a:r>
            <a:endParaRPr lang="en-US" altLang="ko-KR" sz="105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2333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r>
              <a:rPr lang="ko-KR" altLang="en-US" smtClean="0"/>
              <a:t>매장찾기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ko-KR" altLang="en-US" smtClean="0"/>
              <a:t>매장찾기</a:t>
            </a:r>
            <a:r>
              <a:rPr lang="en-US" altLang="ko-KR" smtClean="0"/>
              <a:t>&gt;</a:t>
            </a:r>
            <a:r>
              <a:rPr lang="ko-KR" altLang="en-US" smtClean="0"/>
              <a:t>매장찾기</a:t>
            </a:r>
            <a:endParaRPr lang="ko-KR" altLang="en-US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1860528"/>
              </p:ext>
            </p:extLst>
          </p:nvPr>
        </p:nvGraphicFramePr>
        <p:xfrm>
          <a:off x="7604882" y="247196"/>
          <a:ext cx="1548000" cy="97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8000"/>
              </a:tblGrid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Description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1278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1. 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전 항목 필수 항목으로 지정</a:t>
                      </a:r>
                      <a:endParaRPr lang="ko-KR" altLang="en-US" sz="800" b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278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smtClean="0">
                          <a:solidFill>
                            <a:srgbClr val="FF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2. </a:t>
                      </a:r>
                      <a:r>
                        <a:rPr lang="ko-KR" altLang="en-US" sz="800" b="0" smtClean="0">
                          <a:solidFill>
                            <a:srgbClr val="FF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매장타입</a:t>
                      </a:r>
                      <a:r>
                        <a:rPr lang="en-US" altLang="ko-KR" sz="800" b="0" smtClean="0">
                          <a:solidFill>
                            <a:srgbClr val="FF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, </a:t>
                      </a:r>
                      <a:r>
                        <a:rPr lang="ko-KR" altLang="en-US" sz="800" b="0" smtClean="0">
                          <a:solidFill>
                            <a:srgbClr val="FF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주차정보</a:t>
                      </a:r>
                      <a:r>
                        <a:rPr lang="en-US" altLang="ko-KR" sz="800" b="0" smtClean="0">
                          <a:solidFill>
                            <a:srgbClr val="FF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, </a:t>
                      </a:r>
                      <a:r>
                        <a:rPr lang="ko-KR" altLang="en-US" sz="800" b="0" smtClean="0">
                          <a:solidFill>
                            <a:srgbClr val="FF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할인정보 보두 아이콘으로 표시</a:t>
                      </a:r>
                      <a:endParaRPr lang="en-US" altLang="ko-KR" sz="800" b="0" smtClean="0">
                        <a:solidFill>
                          <a:srgbClr val="FF0000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27814">
                <a:tc>
                  <a:txBody>
                    <a:bodyPr/>
                    <a:lstStyle/>
                    <a:p>
                      <a:pPr latinLnBrk="1"/>
                      <a:endParaRPr lang="en-US" altLang="ko-KR" sz="800" b="0" smtClean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95" y="692696"/>
            <a:ext cx="7308000" cy="6315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 bwMode="auto">
          <a:xfrm>
            <a:off x="1835696" y="1556792"/>
            <a:ext cx="5544616" cy="57606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47942" y="1594892"/>
            <a:ext cx="12891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mtClean="0">
                <a:latin typeface="나눔고딕" pitchFamily="50" charset="-127"/>
                <a:ea typeface="나눔고딕" pitchFamily="50" charset="-127"/>
              </a:rPr>
              <a:t>피자알볼로 오류점</a:t>
            </a:r>
            <a:endParaRPr lang="ko-KR" altLang="en-US" sz="1100" b="1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6397" y="1916832"/>
            <a:ext cx="1986727" cy="1200243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4067944" y="1801694"/>
            <a:ext cx="345638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800" smtClean="0">
                <a:latin typeface="나눔고딕" pitchFamily="50" charset="-127"/>
                <a:ea typeface="나눔고딕" pitchFamily="50" charset="-127"/>
              </a:rPr>
              <a:t>매장전화번호 </a:t>
            </a:r>
            <a:r>
              <a:rPr lang="en-US" altLang="ko-KR" sz="800" smtClean="0">
                <a:latin typeface="나눔고딕" pitchFamily="50" charset="-127"/>
                <a:ea typeface="나눔고딕" pitchFamily="50" charset="-127"/>
              </a:rPr>
              <a:t>: 02-6052-8495</a:t>
            </a:r>
          </a:p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800" smtClean="0">
                <a:latin typeface="나눔고딕" pitchFamily="50" charset="-127"/>
                <a:ea typeface="나눔고딕" pitchFamily="50" charset="-127"/>
              </a:rPr>
              <a:t>매장주소 </a:t>
            </a:r>
            <a:r>
              <a:rPr lang="en-US" altLang="ko-KR" sz="800" smtClean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800" smtClean="0">
                <a:latin typeface="나눔고딕" pitchFamily="50" charset="-127"/>
                <a:ea typeface="나눔고딕" pitchFamily="50" charset="-127"/>
              </a:rPr>
              <a:t>서울특별시 구로구 서해안로 </a:t>
            </a:r>
            <a:r>
              <a:rPr lang="en-US" altLang="ko-KR" sz="800" smtClean="0">
                <a:latin typeface="나눔고딕" pitchFamily="50" charset="-127"/>
                <a:ea typeface="나눔고딕" pitchFamily="50" charset="-127"/>
              </a:rPr>
              <a:t>2328-1</a:t>
            </a:r>
          </a:p>
          <a:p>
            <a:pPr>
              <a:lnSpc>
                <a:spcPct val="150000"/>
              </a:lnSpc>
            </a:pPr>
            <a:r>
              <a:rPr lang="en-US" altLang="ko-KR" sz="80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smtClean="0">
                <a:latin typeface="나눔고딕" pitchFamily="50" charset="-127"/>
                <a:ea typeface="나눔고딕" pitchFamily="50" charset="-127"/>
              </a:rPr>
              <a:t>                    (</a:t>
            </a:r>
            <a:r>
              <a:rPr lang="ko-KR" altLang="en-US" sz="800" smtClean="0">
                <a:latin typeface="나눔고딕" pitchFamily="50" charset="-127"/>
                <a:ea typeface="나눔고딕" pitchFamily="50" charset="-127"/>
              </a:rPr>
              <a:t>서울특별시 구로구 오류동 </a:t>
            </a:r>
            <a:r>
              <a:rPr lang="en-US" altLang="ko-KR" sz="800" smtClean="0">
                <a:latin typeface="나눔고딕" pitchFamily="50" charset="-127"/>
                <a:ea typeface="나눔고딕" pitchFamily="50" charset="-127"/>
              </a:rPr>
              <a:t>135-29)</a:t>
            </a:r>
          </a:p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800" smtClean="0">
                <a:latin typeface="나눔고딕" pitchFamily="50" charset="-127"/>
                <a:ea typeface="나눔고딕" pitchFamily="50" charset="-127"/>
              </a:rPr>
              <a:t>위치정보 </a:t>
            </a:r>
            <a:r>
              <a:rPr lang="en-US" altLang="ko-KR" sz="800" smtClean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800" smtClean="0">
                <a:latin typeface="나눔고딕" pitchFamily="50" charset="-127"/>
                <a:ea typeface="나눔고딕" pitchFamily="50" charset="-127"/>
              </a:rPr>
              <a:t>오류역 </a:t>
            </a:r>
            <a:r>
              <a:rPr lang="en-US" altLang="ko-KR" sz="800" smtClean="0">
                <a:latin typeface="나눔고딕" pitchFamily="50" charset="-127"/>
                <a:ea typeface="나눔고딕" pitchFamily="50" charset="-127"/>
              </a:rPr>
              <a:t>2</a:t>
            </a:r>
            <a:r>
              <a:rPr lang="ko-KR" altLang="en-US" sz="800" smtClean="0">
                <a:latin typeface="나눔고딕" pitchFamily="50" charset="-127"/>
                <a:ea typeface="나눔고딕" pitchFamily="50" charset="-127"/>
              </a:rPr>
              <a:t>번 출구 기업은행 맞은편 </a:t>
            </a:r>
            <a:endParaRPr lang="en-US" altLang="ko-KR" sz="80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800" smtClean="0">
                <a:latin typeface="나눔고딕" pitchFamily="50" charset="-127"/>
                <a:ea typeface="나눔고딕" pitchFamily="50" charset="-127"/>
              </a:rPr>
              <a:t>주문가능시간</a:t>
            </a:r>
            <a:endParaRPr lang="en-US" altLang="ko-KR" sz="800" smtClean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smtClean="0">
                <a:latin typeface="나눔고딕" pitchFamily="50" charset="-127"/>
                <a:ea typeface="나눔고딕" pitchFamily="50" charset="-127"/>
              </a:rPr>
              <a:t>     </a:t>
            </a:r>
            <a:r>
              <a:rPr lang="ko-KR" altLang="en-US" sz="800" smtClean="0">
                <a:latin typeface="나눔고딕" pitchFamily="50" charset="-127"/>
                <a:ea typeface="나눔고딕" pitchFamily="50" charset="-127"/>
              </a:rPr>
              <a:t>전화 </a:t>
            </a:r>
            <a:r>
              <a:rPr lang="en-US" altLang="ko-KR" sz="800" smtClean="0">
                <a:latin typeface="나눔고딕" pitchFamily="50" charset="-127"/>
                <a:ea typeface="나눔고딕" pitchFamily="50" charset="-127"/>
              </a:rPr>
              <a:t>:11:00~22:00 / </a:t>
            </a:r>
            <a:r>
              <a:rPr lang="ko-KR" altLang="en-US" sz="800" smtClean="0">
                <a:latin typeface="나눔고딕" pitchFamily="50" charset="-127"/>
                <a:ea typeface="나눔고딕" pitchFamily="50" charset="-127"/>
              </a:rPr>
              <a:t>포장 </a:t>
            </a:r>
            <a:r>
              <a:rPr lang="en-US" altLang="ko-KR" sz="800" smtClean="0">
                <a:latin typeface="나눔고딕" pitchFamily="50" charset="-127"/>
                <a:ea typeface="나눔고딕" pitchFamily="50" charset="-127"/>
              </a:rPr>
              <a:t>: 11:00~22:00 / </a:t>
            </a:r>
            <a:r>
              <a:rPr lang="ko-KR" altLang="en-US" sz="800" smtClean="0">
                <a:latin typeface="나눔고딕" pitchFamily="50" charset="-127"/>
                <a:ea typeface="나눔고딕" pitchFamily="50" charset="-127"/>
              </a:rPr>
              <a:t>온라인 </a:t>
            </a:r>
            <a:r>
              <a:rPr lang="en-US" altLang="ko-KR" sz="800" smtClean="0">
                <a:latin typeface="나눔고딕" pitchFamily="50" charset="-127"/>
                <a:ea typeface="나눔고딕" pitchFamily="50" charset="-127"/>
              </a:rPr>
              <a:t>: 11:00~22:00</a:t>
            </a:r>
          </a:p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800" smtClean="0">
                <a:latin typeface="나눔고딕" pitchFamily="50" charset="-127"/>
                <a:ea typeface="나눔고딕" pitchFamily="50" charset="-127"/>
              </a:rPr>
              <a:t>매장휴무일 </a:t>
            </a:r>
            <a:r>
              <a:rPr lang="en-US" altLang="ko-KR" sz="800" smtClean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800" smtClean="0">
                <a:latin typeface="나눔고딕" pitchFamily="50" charset="-127"/>
                <a:ea typeface="나눔고딕" pitchFamily="50" charset="-127"/>
              </a:rPr>
              <a:t>매월 둘째주 화요일 휴무</a:t>
            </a:r>
            <a:endParaRPr lang="en-US" altLang="ko-KR" sz="80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800" smtClean="0">
                <a:latin typeface="나눔고딕" pitchFamily="50" charset="-127"/>
                <a:ea typeface="나눔고딕" pitchFamily="50" charset="-127"/>
              </a:rPr>
              <a:t>매장타입 </a:t>
            </a:r>
            <a:r>
              <a:rPr lang="en-US" altLang="ko-KR" sz="800" smtClean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800" smtClean="0">
                <a:latin typeface="나눔고딕" pitchFamily="50" charset="-127"/>
                <a:ea typeface="나눔고딕" pitchFamily="50" charset="-127"/>
              </a:rPr>
              <a:t>배달</a:t>
            </a:r>
            <a:r>
              <a:rPr lang="en-US" altLang="ko-KR" sz="800" smtClean="0">
                <a:latin typeface="나눔고딕" pitchFamily="50" charset="-127"/>
                <a:ea typeface="나눔고딕" pitchFamily="50" charset="-127"/>
              </a:rPr>
              <a:t>/  </a:t>
            </a:r>
            <a:r>
              <a:rPr lang="ko-KR" altLang="en-US" sz="800" smtClean="0">
                <a:latin typeface="나눔고딕" pitchFamily="50" charset="-127"/>
                <a:ea typeface="나눔고딕" pitchFamily="50" charset="-127"/>
              </a:rPr>
              <a:t>배달</a:t>
            </a:r>
            <a:r>
              <a:rPr lang="en-US" altLang="ko-KR" sz="800" smtClean="0">
                <a:latin typeface="나눔고딕" pitchFamily="50" charset="-127"/>
                <a:ea typeface="나눔고딕" pitchFamily="50" charset="-127"/>
              </a:rPr>
              <a:t>+</a:t>
            </a:r>
            <a:r>
              <a:rPr lang="ko-KR" altLang="en-US" sz="800" smtClean="0">
                <a:latin typeface="나눔고딕" pitchFamily="50" charset="-127"/>
                <a:ea typeface="나눔고딕" pitchFamily="50" charset="-127"/>
              </a:rPr>
              <a:t>다이닝 </a:t>
            </a:r>
            <a:endParaRPr lang="en-US" altLang="ko-KR" sz="80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800" smtClean="0">
                <a:latin typeface="나눔고딕" pitchFamily="50" charset="-127"/>
                <a:ea typeface="나눔고딕" pitchFamily="50" charset="-127"/>
              </a:rPr>
              <a:t>주차정보 </a:t>
            </a:r>
            <a:r>
              <a:rPr lang="en-US" altLang="ko-KR" sz="800" smtClean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800" smtClean="0">
                <a:latin typeface="나눔고딕" pitchFamily="50" charset="-127"/>
                <a:ea typeface="나눔고딕" pitchFamily="50" charset="-127"/>
              </a:rPr>
              <a:t>주차 불가 </a:t>
            </a:r>
            <a:r>
              <a:rPr lang="en-US" altLang="ko-KR" sz="800" smtClean="0">
                <a:latin typeface="나눔고딕" pitchFamily="50" charset="-127"/>
                <a:ea typeface="나눔고딕" pitchFamily="50" charset="-127"/>
              </a:rPr>
              <a:t>/ </a:t>
            </a:r>
            <a:r>
              <a:rPr lang="ko-KR" altLang="en-US" sz="800" smtClean="0">
                <a:latin typeface="나눔고딕" pitchFamily="50" charset="-127"/>
                <a:ea typeface="나눔고딕" pitchFamily="50" charset="-127"/>
              </a:rPr>
              <a:t>주차가능</a:t>
            </a:r>
            <a:endParaRPr lang="en-US" altLang="ko-KR" sz="800">
              <a:latin typeface="나눔고딕" pitchFamily="50" charset="-127"/>
              <a:ea typeface="나눔고딕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800" smtClean="0">
                <a:latin typeface="나눔고딕" pitchFamily="50" charset="-127"/>
                <a:ea typeface="나눔고딕" pitchFamily="50" charset="-127"/>
              </a:rPr>
              <a:t>할인정보 </a:t>
            </a:r>
            <a:r>
              <a:rPr lang="en-US" altLang="ko-KR" sz="800" smtClean="0">
                <a:latin typeface="나눔고딕" pitchFamily="50" charset="-127"/>
                <a:ea typeface="나눔고딕" pitchFamily="50" charset="-127"/>
              </a:rPr>
              <a:t>: </a:t>
            </a:r>
          </a:p>
          <a:p>
            <a:pPr>
              <a:lnSpc>
                <a:spcPct val="150000"/>
              </a:lnSpc>
            </a:pPr>
            <a:r>
              <a:rPr lang="en-US" altLang="ko-KR" sz="80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smtClean="0">
                <a:latin typeface="나눔고딕" pitchFamily="50" charset="-127"/>
                <a:ea typeface="나눔고딕" pitchFamily="50" charset="-127"/>
              </a:rPr>
              <a:t>     </a:t>
            </a:r>
            <a:r>
              <a:rPr lang="ko-KR" altLang="en-US" sz="800" smtClean="0">
                <a:latin typeface="나눔고딕" pitchFamily="50" charset="-127"/>
                <a:ea typeface="나눔고딕" pitchFamily="50" charset="-127"/>
              </a:rPr>
              <a:t>방문포장할인 </a:t>
            </a:r>
            <a:r>
              <a:rPr lang="en-US" altLang="ko-KR" sz="800" smtClean="0">
                <a:latin typeface="나눔고딕" pitchFamily="50" charset="-127"/>
                <a:ea typeface="나눔고딕" pitchFamily="50" charset="-127"/>
              </a:rPr>
              <a:t>L </a:t>
            </a:r>
            <a:r>
              <a:rPr lang="en-US" altLang="ko-KR" sz="800">
                <a:latin typeface="나눔고딕" pitchFamily="50" charset="-127"/>
                <a:ea typeface="나눔고딕" pitchFamily="50" charset="-127"/>
              </a:rPr>
              <a:t>3,000</a:t>
            </a:r>
            <a:r>
              <a:rPr lang="ko-KR" altLang="en-US" sz="800">
                <a:latin typeface="나눔고딕" pitchFamily="50" charset="-127"/>
                <a:ea typeface="나눔고딕" pitchFamily="50" charset="-127"/>
              </a:rPr>
              <a:t>원 </a:t>
            </a:r>
            <a:r>
              <a:rPr lang="en-US" altLang="ko-KR" sz="800" smtClean="0">
                <a:latin typeface="나눔고딕" pitchFamily="50" charset="-127"/>
                <a:ea typeface="나눔고딕" pitchFamily="50" charset="-127"/>
              </a:rPr>
              <a:t>/ </a:t>
            </a:r>
            <a:r>
              <a:rPr lang="ko-KR" altLang="en-US" sz="800" smtClean="0">
                <a:latin typeface="나눔고딕" pitchFamily="50" charset="-127"/>
                <a:ea typeface="나눔고딕" pitchFamily="50" charset="-127"/>
              </a:rPr>
              <a:t>방문포장</a:t>
            </a:r>
            <a:r>
              <a:rPr lang="en-US" altLang="ko-KR" sz="80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>
                <a:latin typeface="나눔고딕" pitchFamily="50" charset="-127"/>
                <a:ea typeface="나눔고딕" pitchFamily="50" charset="-127"/>
              </a:rPr>
              <a:t>R 1,500</a:t>
            </a:r>
            <a:r>
              <a:rPr lang="ko-KR" altLang="en-US" sz="800" smtClean="0">
                <a:latin typeface="나눔고딕" pitchFamily="50" charset="-127"/>
                <a:ea typeface="나눔고딕" pitchFamily="50" charset="-127"/>
              </a:rPr>
              <a:t>원</a:t>
            </a:r>
            <a:endParaRPr lang="en-US" altLang="ko-KR" sz="80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93946" y="3831796"/>
            <a:ext cx="6655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smtClean="0">
                <a:latin typeface="나눔고딕" pitchFamily="50" charset="-127"/>
                <a:ea typeface="나눔고딕" pitchFamily="50" charset="-127"/>
              </a:rPr>
              <a:t>매장위치</a:t>
            </a:r>
            <a:endParaRPr lang="ko-KR" altLang="en-US" sz="1000" b="1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942" y="4102950"/>
            <a:ext cx="5494853" cy="2500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1993946" y="6644007"/>
            <a:ext cx="7857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smtClean="0">
                <a:latin typeface="나눔고딕" pitchFamily="50" charset="-127"/>
                <a:ea typeface="나눔고딕" pitchFamily="50" charset="-127"/>
              </a:rPr>
              <a:t>매장스토리</a:t>
            </a:r>
            <a:endParaRPr lang="ko-KR" altLang="en-US" sz="1000" b="1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4067944" y="1801694"/>
            <a:ext cx="3312368" cy="2123658"/>
          </a:xfrm>
          <a:prstGeom prst="rect">
            <a:avLst/>
          </a:prstGeom>
          <a:noFill/>
          <a:ln w="3175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6" name="타원 15"/>
          <p:cNvSpPr/>
          <p:nvPr/>
        </p:nvSpPr>
        <p:spPr bwMode="auto">
          <a:xfrm>
            <a:off x="3959944" y="1666577"/>
            <a:ext cx="216000" cy="216000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en-US" altLang="ko-KR" sz="10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나눔고딕" pitchFamily="50" charset="-127"/>
                <a:ea typeface="나눔고딕" pitchFamily="50" charset="-127"/>
              </a:rPr>
              <a:t>1</a:t>
            </a:r>
            <a:endParaRPr kumimoji="1" lang="ko-KR" altLang="en-US" sz="10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7" name="타원 16"/>
          <p:cNvSpPr/>
          <p:nvPr/>
        </p:nvSpPr>
        <p:spPr bwMode="auto">
          <a:xfrm>
            <a:off x="3959944" y="3009075"/>
            <a:ext cx="216000" cy="216000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en-US" altLang="ko-KR" sz="10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</a:t>
            </a:r>
            <a:endParaRPr kumimoji="1" lang="ko-KR" altLang="en-US" sz="10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 bwMode="auto">
          <a:xfrm>
            <a:off x="4788024" y="3284984"/>
            <a:ext cx="1188000" cy="0"/>
          </a:xfrm>
          <a:prstGeom prst="line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직선 연결선 19"/>
          <p:cNvCxnSpPr/>
          <p:nvPr/>
        </p:nvCxnSpPr>
        <p:spPr bwMode="auto">
          <a:xfrm>
            <a:off x="4788024" y="3476625"/>
            <a:ext cx="1044000" cy="0"/>
          </a:xfrm>
          <a:prstGeom prst="line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직선 연결선 22"/>
          <p:cNvCxnSpPr/>
          <p:nvPr/>
        </p:nvCxnSpPr>
        <p:spPr bwMode="auto">
          <a:xfrm>
            <a:off x="4358244" y="3850846"/>
            <a:ext cx="2124000" cy="0"/>
          </a:xfrm>
          <a:prstGeom prst="line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TextBox 9"/>
          <p:cNvSpPr txBox="1"/>
          <p:nvPr/>
        </p:nvSpPr>
        <p:spPr>
          <a:xfrm rot="21070798">
            <a:off x="6609243" y="3338468"/>
            <a:ext cx="889987" cy="261610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ko-KR" altLang="en-US" sz="1100" b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아이콘 필요</a:t>
            </a:r>
            <a:endParaRPr lang="ko-KR" altLang="en-US" sz="1100" b="1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358244" y="4797152"/>
            <a:ext cx="4572000" cy="738664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05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매장타입</a:t>
            </a:r>
            <a:r>
              <a:rPr lang="en-US" altLang="ko-KR" sz="105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05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주차정보</a:t>
            </a:r>
            <a:r>
              <a:rPr lang="en-US" altLang="ko-KR" sz="105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05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할인정보 모두 아이콘으로 표시 </a:t>
            </a:r>
            <a:r>
              <a:rPr lang="en-US" altLang="ko-KR" sz="105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105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배달 </a:t>
            </a:r>
            <a:r>
              <a:rPr lang="en-US" altLang="ko-KR" sz="105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05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배달</a:t>
            </a:r>
            <a:r>
              <a:rPr lang="en-US" altLang="ko-KR" sz="105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+</a:t>
            </a:r>
            <a:r>
              <a:rPr lang="ko-KR" altLang="en-US" sz="105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다이닝</a:t>
            </a:r>
            <a:r>
              <a:rPr lang="en-US" altLang="ko-KR" sz="105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05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주차불가</a:t>
            </a:r>
            <a:r>
              <a:rPr lang="en-US" altLang="ko-KR" sz="105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05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주차가능</a:t>
            </a:r>
            <a:r>
              <a:rPr lang="en-US" altLang="ko-KR" sz="105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05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방문포장할인 </a:t>
            </a:r>
            <a:r>
              <a:rPr lang="en-US" altLang="ko-KR" sz="105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L 3,000</a:t>
            </a:r>
            <a:r>
              <a:rPr lang="ko-KR" altLang="en-US" sz="105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원</a:t>
            </a:r>
            <a:r>
              <a:rPr lang="en-US" altLang="ko-KR" sz="105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05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방문포장할인 </a:t>
            </a:r>
            <a:r>
              <a:rPr lang="en-US" altLang="ko-KR" sz="105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R 1,500</a:t>
            </a:r>
            <a:r>
              <a:rPr lang="ko-KR" altLang="en-US" sz="105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원 </a:t>
            </a:r>
          </a:p>
          <a:p>
            <a:r>
              <a:rPr lang="en-US" altLang="ko-KR" sz="105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05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할인정보에서 다른 할인정보를 아이콘으로 표시해야 한다면 추가적으로 알려주세요</a:t>
            </a:r>
            <a:r>
              <a:rPr lang="en-US" altLang="ko-KR" sz="105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66273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r>
              <a:rPr lang="ko-KR" altLang="en-US" smtClean="0"/>
              <a:t>매장찾기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ko-KR" altLang="en-US" smtClean="0"/>
              <a:t>매장찾기</a:t>
            </a:r>
            <a:r>
              <a:rPr lang="en-US" altLang="ko-KR" smtClean="0"/>
              <a:t>&gt;</a:t>
            </a:r>
            <a:r>
              <a:rPr lang="ko-KR" altLang="en-US" smtClean="0"/>
              <a:t>매장찾기</a:t>
            </a:r>
            <a:endParaRPr lang="ko-KR" altLang="en-US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7089523"/>
              </p:ext>
            </p:extLst>
          </p:nvPr>
        </p:nvGraphicFramePr>
        <p:xfrm>
          <a:off x="7604882" y="247196"/>
          <a:ext cx="1548000" cy="85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8000"/>
              </a:tblGrid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Description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127814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27814">
                <a:tc>
                  <a:txBody>
                    <a:bodyPr/>
                    <a:lstStyle/>
                    <a:p>
                      <a:pPr latinLnBrk="1"/>
                      <a:endParaRPr lang="en-US" altLang="ko-KR" sz="800" b="0" smtClean="0">
                        <a:solidFill>
                          <a:srgbClr val="FF0000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27814">
                <a:tc>
                  <a:txBody>
                    <a:bodyPr/>
                    <a:lstStyle/>
                    <a:p>
                      <a:pPr latinLnBrk="1"/>
                      <a:endParaRPr lang="en-US" altLang="ko-KR" sz="800" b="0" smtClean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95" y="692696"/>
            <a:ext cx="7308000" cy="6315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 bwMode="auto">
          <a:xfrm>
            <a:off x="1835696" y="1556792"/>
            <a:ext cx="5544616" cy="57606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953"/>
          <a:stretch/>
        </p:blipFill>
        <p:spPr bwMode="auto">
          <a:xfrm>
            <a:off x="1947942" y="1484784"/>
            <a:ext cx="5494853" cy="7263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1993946" y="2251543"/>
            <a:ext cx="7857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smtClean="0">
                <a:latin typeface="나눔고딕" pitchFamily="50" charset="-127"/>
                <a:ea typeface="나눔고딕" pitchFamily="50" charset="-127"/>
              </a:rPr>
              <a:t>매장스토리</a:t>
            </a:r>
            <a:endParaRPr lang="ko-KR" altLang="en-US" sz="1000" b="1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-252536" y="1203047"/>
            <a:ext cx="8136904" cy="396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 bwMode="auto">
          <a:xfrm>
            <a:off x="-356422" y="1340768"/>
            <a:ext cx="810000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dash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직선 연결선 18"/>
          <p:cNvCxnSpPr/>
          <p:nvPr/>
        </p:nvCxnSpPr>
        <p:spPr bwMode="auto">
          <a:xfrm>
            <a:off x="-356422" y="1455601"/>
            <a:ext cx="810000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dashDot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1947942" y="2564904"/>
            <a:ext cx="1332000" cy="230832"/>
          </a:xfrm>
          <a:prstGeom prst="rect">
            <a:avLst/>
          </a:prstGeom>
          <a:solidFill>
            <a:srgbClr val="00B0F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점주 인사말</a:t>
            </a:r>
            <a:endParaRPr lang="ko-KR" altLang="en-US" sz="900" b="1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275856" y="2564904"/>
            <a:ext cx="1332000" cy="23083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smtClean="0">
                <a:latin typeface="나눔고딕" pitchFamily="50" charset="-127"/>
                <a:ea typeface="나눔고딕" pitchFamily="50" charset="-127"/>
              </a:rPr>
              <a:t>매장 프로필</a:t>
            </a:r>
            <a:endParaRPr lang="ko-KR" altLang="en-US" sz="900" b="1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572000" y="2564904"/>
            <a:ext cx="1332000" cy="23083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smtClean="0">
                <a:latin typeface="나눔고딕" pitchFamily="50" charset="-127"/>
                <a:ea typeface="나눔고딕" pitchFamily="50" charset="-127"/>
              </a:rPr>
              <a:t>교육</a:t>
            </a:r>
            <a:endParaRPr lang="ko-KR" altLang="en-US" sz="900" b="1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868144" y="2564904"/>
            <a:ext cx="1332000" cy="23083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smtClean="0">
                <a:latin typeface="나눔고딕" pitchFamily="50" charset="-127"/>
                <a:ea typeface="나눔고딕" pitchFamily="50" charset="-127"/>
              </a:rPr>
              <a:t>매장사진</a:t>
            </a:r>
            <a:r>
              <a:rPr lang="en-US" altLang="ko-KR" sz="900" b="1" smtClean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900" b="1" smtClean="0">
                <a:latin typeface="나눔고딕" pitchFamily="50" charset="-127"/>
                <a:ea typeface="나눔고딕" pitchFamily="50" charset="-127"/>
              </a:rPr>
              <a:t>인테리</a:t>
            </a:r>
            <a:r>
              <a:rPr lang="ko-KR" altLang="en-US" sz="900" b="1">
                <a:latin typeface="나눔고딕" pitchFamily="50" charset="-127"/>
                <a:ea typeface="나눔고딕" pitchFamily="50" charset="-127"/>
              </a:rPr>
              <a:t>어</a:t>
            </a:r>
            <a:r>
              <a:rPr lang="en-US" altLang="ko-KR" sz="900" b="1" smtClean="0">
                <a:latin typeface="나눔고딕" pitchFamily="50" charset="-127"/>
                <a:ea typeface="나눔고딕" pitchFamily="50" charset="-127"/>
              </a:rPr>
              <a:t>)</a:t>
            </a:r>
            <a:endParaRPr lang="ko-KR" altLang="en-US" sz="900" b="1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947942" y="2779261"/>
            <a:ext cx="5252202" cy="369331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sz="900" b="1" smtClean="0">
              <a:latin typeface="나눔고딕" pitchFamily="50" charset="-127"/>
              <a:ea typeface="나눔고딕" pitchFamily="50" charset="-127"/>
            </a:endParaRPr>
          </a:p>
          <a:p>
            <a:pPr algn="ctr"/>
            <a:endParaRPr lang="en-US" altLang="ko-KR" sz="900" b="1">
              <a:latin typeface="나눔고딕" pitchFamily="50" charset="-127"/>
              <a:ea typeface="나눔고딕" pitchFamily="50" charset="-127"/>
            </a:endParaRPr>
          </a:p>
          <a:p>
            <a:pPr algn="ctr"/>
            <a:endParaRPr lang="en-US" altLang="ko-KR" sz="900" b="1" smtClean="0">
              <a:latin typeface="나눔고딕" pitchFamily="50" charset="-127"/>
              <a:ea typeface="나눔고딕" pitchFamily="50" charset="-127"/>
            </a:endParaRPr>
          </a:p>
          <a:p>
            <a:pPr algn="ctr"/>
            <a:endParaRPr lang="en-US" altLang="ko-KR" sz="900" b="1">
              <a:latin typeface="나눔고딕" pitchFamily="50" charset="-127"/>
              <a:ea typeface="나눔고딕" pitchFamily="50" charset="-127"/>
            </a:endParaRPr>
          </a:p>
          <a:p>
            <a:pPr algn="ctr"/>
            <a:endParaRPr lang="en-US" altLang="ko-KR" sz="900" b="1" smtClean="0">
              <a:latin typeface="나눔고딕" pitchFamily="50" charset="-127"/>
              <a:ea typeface="나눔고딕" pitchFamily="50" charset="-127"/>
            </a:endParaRPr>
          </a:p>
          <a:p>
            <a:pPr algn="ctr"/>
            <a:endParaRPr lang="en-US" altLang="ko-KR" sz="900" b="1">
              <a:latin typeface="나눔고딕" pitchFamily="50" charset="-127"/>
              <a:ea typeface="나눔고딕" pitchFamily="50" charset="-127"/>
            </a:endParaRPr>
          </a:p>
          <a:p>
            <a:pPr algn="ctr"/>
            <a:endParaRPr lang="en-US" altLang="ko-KR" sz="900" b="1" smtClean="0">
              <a:latin typeface="나눔고딕" pitchFamily="50" charset="-127"/>
              <a:ea typeface="나눔고딕" pitchFamily="50" charset="-127"/>
            </a:endParaRPr>
          </a:p>
          <a:p>
            <a:pPr algn="ctr"/>
            <a:endParaRPr lang="en-US" altLang="ko-KR" sz="900" b="1">
              <a:latin typeface="나눔고딕" pitchFamily="50" charset="-127"/>
              <a:ea typeface="나눔고딕" pitchFamily="50" charset="-127"/>
            </a:endParaRPr>
          </a:p>
          <a:p>
            <a:pPr algn="ctr"/>
            <a:endParaRPr lang="en-US" altLang="ko-KR" sz="900" b="1" smtClean="0">
              <a:latin typeface="나눔고딕" pitchFamily="50" charset="-127"/>
              <a:ea typeface="나눔고딕" pitchFamily="50" charset="-127"/>
            </a:endParaRPr>
          </a:p>
          <a:p>
            <a:pPr algn="ctr"/>
            <a:endParaRPr lang="en-US" altLang="ko-KR" sz="900" b="1">
              <a:latin typeface="나눔고딕" pitchFamily="50" charset="-127"/>
              <a:ea typeface="나눔고딕" pitchFamily="50" charset="-127"/>
            </a:endParaRPr>
          </a:p>
          <a:p>
            <a:pPr algn="ctr"/>
            <a:endParaRPr lang="en-US" altLang="ko-KR" sz="900" b="1" smtClean="0">
              <a:latin typeface="나눔고딕" pitchFamily="50" charset="-127"/>
              <a:ea typeface="나눔고딕" pitchFamily="50" charset="-127"/>
            </a:endParaRPr>
          </a:p>
          <a:p>
            <a:pPr algn="ctr"/>
            <a:endParaRPr lang="en-US" altLang="ko-KR" sz="900" b="1">
              <a:latin typeface="나눔고딕" pitchFamily="50" charset="-127"/>
              <a:ea typeface="나눔고딕" pitchFamily="50" charset="-127"/>
            </a:endParaRPr>
          </a:p>
          <a:p>
            <a:pPr algn="ctr"/>
            <a:endParaRPr lang="en-US" altLang="ko-KR" sz="900" b="1" smtClean="0">
              <a:latin typeface="나눔고딕" pitchFamily="50" charset="-127"/>
              <a:ea typeface="나눔고딕" pitchFamily="50" charset="-127"/>
            </a:endParaRPr>
          </a:p>
          <a:p>
            <a:pPr algn="ctr"/>
            <a:endParaRPr lang="en-US" altLang="ko-KR" sz="900" b="1">
              <a:latin typeface="나눔고딕" pitchFamily="50" charset="-127"/>
              <a:ea typeface="나눔고딕" pitchFamily="50" charset="-127"/>
            </a:endParaRPr>
          </a:p>
          <a:p>
            <a:pPr algn="ctr"/>
            <a:endParaRPr lang="en-US" altLang="ko-KR" sz="900" b="1" smtClean="0">
              <a:latin typeface="나눔고딕" pitchFamily="50" charset="-127"/>
              <a:ea typeface="나눔고딕" pitchFamily="50" charset="-127"/>
            </a:endParaRPr>
          </a:p>
          <a:p>
            <a:pPr algn="ctr"/>
            <a:endParaRPr lang="en-US" altLang="ko-KR" sz="900" b="1">
              <a:latin typeface="나눔고딕" pitchFamily="50" charset="-127"/>
              <a:ea typeface="나눔고딕" pitchFamily="50" charset="-127"/>
            </a:endParaRPr>
          </a:p>
          <a:p>
            <a:pPr algn="ctr"/>
            <a:endParaRPr lang="en-US" altLang="ko-KR" sz="900" b="1" smtClean="0">
              <a:latin typeface="나눔고딕" pitchFamily="50" charset="-127"/>
              <a:ea typeface="나눔고딕" pitchFamily="50" charset="-127"/>
            </a:endParaRPr>
          </a:p>
          <a:p>
            <a:pPr algn="ctr"/>
            <a:endParaRPr lang="en-US" altLang="ko-KR" sz="900" b="1">
              <a:latin typeface="나눔고딕" pitchFamily="50" charset="-127"/>
              <a:ea typeface="나눔고딕" pitchFamily="50" charset="-127"/>
            </a:endParaRPr>
          </a:p>
          <a:p>
            <a:pPr algn="ctr"/>
            <a:endParaRPr lang="en-US" altLang="ko-KR" sz="900" b="1" smtClean="0">
              <a:latin typeface="나눔고딕" pitchFamily="50" charset="-127"/>
              <a:ea typeface="나눔고딕" pitchFamily="50" charset="-127"/>
            </a:endParaRPr>
          </a:p>
          <a:p>
            <a:pPr algn="ctr"/>
            <a:endParaRPr lang="en-US" altLang="ko-KR" sz="900" b="1">
              <a:latin typeface="나눔고딕" pitchFamily="50" charset="-127"/>
              <a:ea typeface="나눔고딕" pitchFamily="50" charset="-127"/>
            </a:endParaRPr>
          </a:p>
          <a:p>
            <a:pPr algn="ctr"/>
            <a:endParaRPr lang="en-US" altLang="ko-KR" sz="900" b="1" smtClean="0">
              <a:latin typeface="나눔고딕" pitchFamily="50" charset="-127"/>
              <a:ea typeface="나눔고딕" pitchFamily="50" charset="-127"/>
            </a:endParaRPr>
          </a:p>
          <a:p>
            <a:pPr algn="ctr"/>
            <a:endParaRPr lang="en-US" altLang="ko-KR" sz="900" b="1">
              <a:latin typeface="나눔고딕" pitchFamily="50" charset="-127"/>
              <a:ea typeface="나눔고딕" pitchFamily="50" charset="-127"/>
            </a:endParaRPr>
          </a:p>
          <a:p>
            <a:pPr algn="ctr"/>
            <a:endParaRPr lang="en-US" altLang="ko-KR" sz="900" b="1" smtClean="0">
              <a:latin typeface="나눔고딕" pitchFamily="50" charset="-127"/>
              <a:ea typeface="나눔고딕" pitchFamily="50" charset="-127"/>
            </a:endParaRPr>
          </a:p>
          <a:p>
            <a:pPr algn="ctr"/>
            <a:endParaRPr lang="en-US" altLang="ko-KR" sz="900" b="1">
              <a:latin typeface="나눔고딕" pitchFamily="50" charset="-127"/>
              <a:ea typeface="나눔고딕" pitchFamily="50" charset="-127"/>
            </a:endParaRPr>
          </a:p>
          <a:p>
            <a:pPr algn="ctr"/>
            <a:endParaRPr lang="en-US" altLang="ko-KR" sz="900" b="1" smtClean="0">
              <a:latin typeface="나눔고딕" pitchFamily="50" charset="-127"/>
              <a:ea typeface="나눔고딕" pitchFamily="50" charset="-127"/>
            </a:endParaRPr>
          </a:p>
          <a:p>
            <a:pPr algn="ctr"/>
            <a:endParaRPr lang="ko-KR" altLang="en-US" sz="900" b="1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941856" y="4437112"/>
            <a:ext cx="1109599" cy="253916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ko-KR" altLang="en-US" sz="105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관리자에서 등록</a:t>
            </a:r>
            <a:endParaRPr lang="en-US" altLang="ko-KR" sz="105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3814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r>
              <a:rPr lang="ko-KR" altLang="en-US" smtClean="0"/>
              <a:t>매장찾기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ko-KR" altLang="en-US" smtClean="0"/>
              <a:t>매장찾기</a:t>
            </a:r>
            <a:r>
              <a:rPr lang="en-US" altLang="ko-KR" smtClean="0"/>
              <a:t>&gt;</a:t>
            </a:r>
            <a:r>
              <a:rPr lang="ko-KR" altLang="en-US" smtClean="0"/>
              <a:t>매장찾기</a:t>
            </a:r>
            <a:endParaRPr lang="ko-KR" altLang="en-US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6437667"/>
              </p:ext>
            </p:extLst>
          </p:nvPr>
        </p:nvGraphicFramePr>
        <p:xfrm>
          <a:off x="7604882" y="247196"/>
          <a:ext cx="1548000" cy="85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8000"/>
              </a:tblGrid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Description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127814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27814">
                <a:tc>
                  <a:txBody>
                    <a:bodyPr/>
                    <a:lstStyle/>
                    <a:p>
                      <a:pPr latinLnBrk="1"/>
                      <a:endParaRPr lang="en-US" altLang="ko-KR" sz="800" b="0" smtClean="0">
                        <a:solidFill>
                          <a:srgbClr val="FF0000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27814">
                <a:tc>
                  <a:txBody>
                    <a:bodyPr/>
                    <a:lstStyle/>
                    <a:p>
                      <a:pPr latinLnBrk="1"/>
                      <a:endParaRPr lang="en-US" altLang="ko-KR" sz="800" b="0" smtClean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95" y="692696"/>
            <a:ext cx="7308000" cy="6315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 bwMode="auto">
          <a:xfrm>
            <a:off x="1835696" y="1556792"/>
            <a:ext cx="5544616" cy="57606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953"/>
          <a:stretch/>
        </p:blipFill>
        <p:spPr bwMode="auto">
          <a:xfrm>
            <a:off x="1947942" y="1484784"/>
            <a:ext cx="5494853" cy="7263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1993946" y="2251543"/>
            <a:ext cx="7857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smtClean="0">
                <a:latin typeface="나눔고딕" pitchFamily="50" charset="-127"/>
                <a:ea typeface="나눔고딕" pitchFamily="50" charset="-127"/>
              </a:rPr>
              <a:t>매장스토리</a:t>
            </a:r>
            <a:endParaRPr lang="ko-KR" altLang="en-US" sz="1000" b="1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-252536" y="1203047"/>
            <a:ext cx="8136904" cy="396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 bwMode="auto">
          <a:xfrm>
            <a:off x="-356422" y="1340768"/>
            <a:ext cx="810000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dash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직선 연결선 18"/>
          <p:cNvCxnSpPr/>
          <p:nvPr/>
        </p:nvCxnSpPr>
        <p:spPr bwMode="auto">
          <a:xfrm>
            <a:off x="-356422" y="1455601"/>
            <a:ext cx="810000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dashDot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1947942" y="2564904"/>
            <a:ext cx="1332000" cy="23083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900" b="1"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/>
              <a:t>점주 인사말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275856" y="2564904"/>
            <a:ext cx="1332000" cy="230832"/>
          </a:xfrm>
          <a:prstGeom prst="rect">
            <a:avLst/>
          </a:prstGeom>
          <a:solidFill>
            <a:srgbClr val="00B0F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9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/>
              <a:t>매장 프로필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572000" y="2564904"/>
            <a:ext cx="1332000" cy="23083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smtClean="0">
                <a:latin typeface="나눔고딕" pitchFamily="50" charset="-127"/>
                <a:ea typeface="나눔고딕" pitchFamily="50" charset="-127"/>
              </a:rPr>
              <a:t>교육</a:t>
            </a:r>
            <a:endParaRPr lang="ko-KR" altLang="en-US" sz="900" b="1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868144" y="2564904"/>
            <a:ext cx="1332000" cy="23083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smtClean="0">
                <a:latin typeface="나눔고딕" pitchFamily="50" charset="-127"/>
                <a:ea typeface="나눔고딕" pitchFamily="50" charset="-127"/>
              </a:rPr>
              <a:t>매장사진</a:t>
            </a:r>
            <a:r>
              <a:rPr lang="en-US" altLang="ko-KR" sz="900" b="1" smtClean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900" b="1" smtClean="0">
                <a:latin typeface="나눔고딕" pitchFamily="50" charset="-127"/>
                <a:ea typeface="나눔고딕" pitchFamily="50" charset="-127"/>
              </a:rPr>
              <a:t>인테리</a:t>
            </a:r>
            <a:r>
              <a:rPr lang="ko-KR" altLang="en-US" sz="900" b="1">
                <a:latin typeface="나눔고딕" pitchFamily="50" charset="-127"/>
                <a:ea typeface="나눔고딕" pitchFamily="50" charset="-127"/>
              </a:rPr>
              <a:t>어</a:t>
            </a:r>
            <a:r>
              <a:rPr lang="en-US" altLang="ko-KR" sz="900" b="1" smtClean="0">
                <a:latin typeface="나눔고딕" pitchFamily="50" charset="-127"/>
                <a:ea typeface="나눔고딕" pitchFamily="50" charset="-127"/>
              </a:rPr>
              <a:t>)</a:t>
            </a:r>
            <a:endParaRPr lang="ko-KR" altLang="en-US" sz="900" b="1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947942" y="2779261"/>
            <a:ext cx="5252202" cy="369331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sz="900" b="1" smtClean="0">
              <a:latin typeface="나눔고딕" pitchFamily="50" charset="-127"/>
              <a:ea typeface="나눔고딕" pitchFamily="50" charset="-127"/>
            </a:endParaRPr>
          </a:p>
          <a:p>
            <a:pPr algn="ctr"/>
            <a:endParaRPr lang="en-US" altLang="ko-KR" sz="900" b="1">
              <a:latin typeface="나눔고딕" pitchFamily="50" charset="-127"/>
              <a:ea typeface="나눔고딕" pitchFamily="50" charset="-127"/>
            </a:endParaRPr>
          </a:p>
          <a:p>
            <a:pPr algn="ctr"/>
            <a:endParaRPr lang="en-US" altLang="ko-KR" sz="900" b="1" smtClean="0">
              <a:latin typeface="나눔고딕" pitchFamily="50" charset="-127"/>
              <a:ea typeface="나눔고딕" pitchFamily="50" charset="-127"/>
            </a:endParaRPr>
          </a:p>
          <a:p>
            <a:pPr algn="ctr"/>
            <a:endParaRPr lang="en-US" altLang="ko-KR" sz="900" b="1">
              <a:latin typeface="나눔고딕" pitchFamily="50" charset="-127"/>
              <a:ea typeface="나눔고딕" pitchFamily="50" charset="-127"/>
            </a:endParaRPr>
          </a:p>
          <a:p>
            <a:pPr algn="ctr"/>
            <a:endParaRPr lang="en-US" altLang="ko-KR" sz="900" b="1" smtClean="0">
              <a:latin typeface="나눔고딕" pitchFamily="50" charset="-127"/>
              <a:ea typeface="나눔고딕" pitchFamily="50" charset="-127"/>
            </a:endParaRPr>
          </a:p>
          <a:p>
            <a:pPr algn="ctr"/>
            <a:endParaRPr lang="en-US" altLang="ko-KR" sz="900" b="1">
              <a:latin typeface="나눔고딕" pitchFamily="50" charset="-127"/>
              <a:ea typeface="나눔고딕" pitchFamily="50" charset="-127"/>
            </a:endParaRPr>
          </a:p>
          <a:p>
            <a:pPr algn="ctr"/>
            <a:endParaRPr lang="en-US" altLang="ko-KR" sz="900" b="1" smtClean="0">
              <a:latin typeface="나눔고딕" pitchFamily="50" charset="-127"/>
              <a:ea typeface="나눔고딕" pitchFamily="50" charset="-127"/>
            </a:endParaRPr>
          </a:p>
          <a:p>
            <a:pPr algn="ctr"/>
            <a:endParaRPr lang="en-US" altLang="ko-KR" sz="900" b="1">
              <a:latin typeface="나눔고딕" pitchFamily="50" charset="-127"/>
              <a:ea typeface="나눔고딕" pitchFamily="50" charset="-127"/>
            </a:endParaRPr>
          </a:p>
          <a:p>
            <a:pPr algn="ctr"/>
            <a:endParaRPr lang="en-US" altLang="ko-KR" sz="900" b="1" smtClean="0">
              <a:latin typeface="나눔고딕" pitchFamily="50" charset="-127"/>
              <a:ea typeface="나눔고딕" pitchFamily="50" charset="-127"/>
            </a:endParaRPr>
          </a:p>
          <a:p>
            <a:pPr algn="ctr"/>
            <a:endParaRPr lang="en-US" altLang="ko-KR" sz="900" b="1">
              <a:latin typeface="나눔고딕" pitchFamily="50" charset="-127"/>
              <a:ea typeface="나눔고딕" pitchFamily="50" charset="-127"/>
            </a:endParaRPr>
          </a:p>
          <a:p>
            <a:pPr algn="ctr"/>
            <a:endParaRPr lang="en-US" altLang="ko-KR" sz="900" b="1" smtClean="0">
              <a:latin typeface="나눔고딕" pitchFamily="50" charset="-127"/>
              <a:ea typeface="나눔고딕" pitchFamily="50" charset="-127"/>
            </a:endParaRPr>
          </a:p>
          <a:p>
            <a:pPr algn="ctr"/>
            <a:endParaRPr lang="en-US" altLang="ko-KR" sz="900" b="1">
              <a:latin typeface="나눔고딕" pitchFamily="50" charset="-127"/>
              <a:ea typeface="나눔고딕" pitchFamily="50" charset="-127"/>
            </a:endParaRPr>
          </a:p>
          <a:p>
            <a:pPr algn="ctr"/>
            <a:endParaRPr lang="en-US" altLang="ko-KR" sz="900" b="1" smtClean="0">
              <a:latin typeface="나눔고딕" pitchFamily="50" charset="-127"/>
              <a:ea typeface="나눔고딕" pitchFamily="50" charset="-127"/>
            </a:endParaRPr>
          </a:p>
          <a:p>
            <a:pPr algn="ctr"/>
            <a:endParaRPr lang="en-US" altLang="ko-KR" sz="900" b="1">
              <a:latin typeface="나눔고딕" pitchFamily="50" charset="-127"/>
              <a:ea typeface="나눔고딕" pitchFamily="50" charset="-127"/>
            </a:endParaRPr>
          </a:p>
          <a:p>
            <a:pPr algn="ctr"/>
            <a:endParaRPr lang="en-US" altLang="ko-KR" sz="900" b="1" smtClean="0">
              <a:latin typeface="나눔고딕" pitchFamily="50" charset="-127"/>
              <a:ea typeface="나눔고딕" pitchFamily="50" charset="-127"/>
            </a:endParaRPr>
          </a:p>
          <a:p>
            <a:pPr algn="ctr"/>
            <a:endParaRPr lang="en-US" altLang="ko-KR" sz="900" b="1">
              <a:latin typeface="나눔고딕" pitchFamily="50" charset="-127"/>
              <a:ea typeface="나눔고딕" pitchFamily="50" charset="-127"/>
            </a:endParaRPr>
          </a:p>
          <a:p>
            <a:pPr algn="ctr"/>
            <a:endParaRPr lang="en-US" altLang="ko-KR" sz="900" b="1" smtClean="0">
              <a:latin typeface="나눔고딕" pitchFamily="50" charset="-127"/>
              <a:ea typeface="나눔고딕" pitchFamily="50" charset="-127"/>
            </a:endParaRPr>
          </a:p>
          <a:p>
            <a:pPr algn="ctr"/>
            <a:endParaRPr lang="en-US" altLang="ko-KR" sz="900" b="1">
              <a:latin typeface="나눔고딕" pitchFamily="50" charset="-127"/>
              <a:ea typeface="나눔고딕" pitchFamily="50" charset="-127"/>
            </a:endParaRPr>
          </a:p>
          <a:p>
            <a:pPr algn="ctr"/>
            <a:endParaRPr lang="en-US" altLang="ko-KR" sz="900" b="1" smtClean="0">
              <a:latin typeface="나눔고딕" pitchFamily="50" charset="-127"/>
              <a:ea typeface="나눔고딕" pitchFamily="50" charset="-127"/>
            </a:endParaRPr>
          </a:p>
          <a:p>
            <a:pPr algn="ctr"/>
            <a:endParaRPr lang="en-US" altLang="ko-KR" sz="900" b="1">
              <a:latin typeface="나눔고딕" pitchFamily="50" charset="-127"/>
              <a:ea typeface="나눔고딕" pitchFamily="50" charset="-127"/>
            </a:endParaRPr>
          </a:p>
          <a:p>
            <a:pPr algn="ctr"/>
            <a:endParaRPr lang="en-US" altLang="ko-KR" sz="900" b="1" smtClean="0">
              <a:latin typeface="나눔고딕" pitchFamily="50" charset="-127"/>
              <a:ea typeface="나눔고딕" pitchFamily="50" charset="-127"/>
            </a:endParaRPr>
          </a:p>
          <a:p>
            <a:pPr algn="ctr"/>
            <a:endParaRPr lang="en-US" altLang="ko-KR" sz="900" b="1">
              <a:latin typeface="나눔고딕" pitchFamily="50" charset="-127"/>
              <a:ea typeface="나눔고딕" pitchFamily="50" charset="-127"/>
            </a:endParaRPr>
          </a:p>
          <a:p>
            <a:pPr algn="ctr"/>
            <a:endParaRPr lang="en-US" altLang="ko-KR" sz="900" b="1" smtClean="0">
              <a:latin typeface="나눔고딕" pitchFamily="50" charset="-127"/>
              <a:ea typeface="나눔고딕" pitchFamily="50" charset="-127"/>
            </a:endParaRPr>
          </a:p>
          <a:p>
            <a:pPr algn="ctr"/>
            <a:endParaRPr lang="en-US" altLang="ko-KR" sz="900" b="1">
              <a:latin typeface="나눔고딕" pitchFamily="50" charset="-127"/>
              <a:ea typeface="나눔고딕" pitchFamily="50" charset="-127"/>
            </a:endParaRPr>
          </a:p>
          <a:p>
            <a:pPr algn="ctr"/>
            <a:endParaRPr lang="en-US" altLang="ko-KR" sz="900" b="1" smtClean="0">
              <a:latin typeface="나눔고딕" pitchFamily="50" charset="-127"/>
              <a:ea typeface="나눔고딕" pitchFamily="50" charset="-127"/>
            </a:endParaRPr>
          </a:p>
          <a:p>
            <a:pPr algn="ctr"/>
            <a:endParaRPr lang="ko-KR" altLang="en-US" sz="900" b="1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941856" y="4437112"/>
            <a:ext cx="1148071" cy="253916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ko-KR" altLang="en-US" sz="105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관리자에서 등록</a:t>
            </a:r>
            <a:endParaRPr lang="ko-KR" altLang="en-US" sz="105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738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r>
              <a:rPr lang="ko-KR" altLang="en-US" smtClean="0"/>
              <a:t>매장찾기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ko-KR" altLang="en-US" smtClean="0"/>
              <a:t>매장찾기</a:t>
            </a:r>
            <a:r>
              <a:rPr lang="en-US" altLang="ko-KR" smtClean="0"/>
              <a:t>&gt;</a:t>
            </a:r>
            <a:r>
              <a:rPr lang="ko-KR" altLang="en-US" smtClean="0"/>
              <a:t>매장찾기</a:t>
            </a:r>
            <a:endParaRPr lang="ko-KR" altLang="en-US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6463544"/>
              </p:ext>
            </p:extLst>
          </p:nvPr>
        </p:nvGraphicFramePr>
        <p:xfrm>
          <a:off x="7604882" y="247196"/>
          <a:ext cx="1548000" cy="42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8000"/>
              </a:tblGrid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Description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127814">
                <a:tc>
                  <a:txBody>
                    <a:bodyPr/>
                    <a:lstStyle/>
                    <a:p>
                      <a:pPr latinLnBrk="1"/>
                      <a:endParaRPr lang="en-US" altLang="ko-KR" sz="800" b="0" smtClean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95" y="692696"/>
            <a:ext cx="7308000" cy="6315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 bwMode="auto">
          <a:xfrm>
            <a:off x="1835696" y="1556792"/>
            <a:ext cx="5544616" cy="57606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953"/>
          <a:stretch/>
        </p:blipFill>
        <p:spPr bwMode="auto">
          <a:xfrm>
            <a:off x="1947942" y="1484784"/>
            <a:ext cx="5494853" cy="7263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1993946" y="2251543"/>
            <a:ext cx="7857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smtClean="0">
                <a:latin typeface="나눔고딕" pitchFamily="50" charset="-127"/>
                <a:ea typeface="나눔고딕" pitchFamily="50" charset="-127"/>
              </a:rPr>
              <a:t>매장스토리</a:t>
            </a:r>
            <a:endParaRPr lang="ko-KR" altLang="en-US" sz="1000" b="1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-252536" y="1203047"/>
            <a:ext cx="8136904" cy="396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 bwMode="auto">
          <a:xfrm>
            <a:off x="-356422" y="1340768"/>
            <a:ext cx="810000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dash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직선 연결선 18"/>
          <p:cNvCxnSpPr/>
          <p:nvPr/>
        </p:nvCxnSpPr>
        <p:spPr bwMode="auto">
          <a:xfrm>
            <a:off x="-356422" y="1455601"/>
            <a:ext cx="810000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dashDot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1947942" y="2564904"/>
            <a:ext cx="1332000" cy="23083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900" b="1"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/>
              <a:t>점주 인사말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275856" y="2564904"/>
            <a:ext cx="1332000" cy="23083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smtClean="0">
                <a:latin typeface="나눔고딕" pitchFamily="50" charset="-127"/>
                <a:ea typeface="나눔고딕" pitchFamily="50" charset="-127"/>
              </a:rPr>
              <a:t>매장 프로필</a:t>
            </a:r>
            <a:endParaRPr lang="ko-KR" altLang="en-US" sz="900" b="1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572000" y="2564904"/>
            <a:ext cx="1332000" cy="230832"/>
          </a:xfrm>
          <a:prstGeom prst="rect">
            <a:avLst/>
          </a:prstGeom>
          <a:solidFill>
            <a:srgbClr val="00B0F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9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/>
              <a:t>교육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868144" y="2564904"/>
            <a:ext cx="1332000" cy="23083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smtClean="0">
                <a:latin typeface="나눔고딕" pitchFamily="50" charset="-127"/>
                <a:ea typeface="나눔고딕" pitchFamily="50" charset="-127"/>
              </a:rPr>
              <a:t>매장사진</a:t>
            </a:r>
            <a:r>
              <a:rPr lang="en-US" altLang="ko-KR" sz="900" b="1" smtClean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900" b="1" smtClean="0">
                <a:latin typeface="나눔고딕" pitchFamily="50" charset="-127"/>
                <a:ea typeface="나눔고딕" pitchFamily="50" charset="-127"/>
              </a:rPr>
              <a:t>인테리</a:t>
            </a:r>
            <a:r>
              <a:rPr lang="ko-KR" altLang="en-US" sz="900" b="1">
                <a:latin typeface="나눔고딕" pitchFamily="50" charset="-127"/>
                <a:ea typeface="나눔고딕" pitchFamily="50" charset="-127"/>
              </a:rPr>
              <a:t>어</a:t>
            </a:r>
            <a:r>
              <a:rPr lang="en-US" altLang="ko-KR" sz="900" b="1" smtClean="0">
                <a:latin typeface="나눔고딕" pitchFamily="50" charset="-127"/>
                <a:ea typeface="나눔고딕" pitchFamily="50" charset="-127"/>
              </a:rPr>
              <a:t>)</a:t>
            </a:r>
            <a:endParaRPr lang="ko-KR" altLang="en-US" sz="900" b="1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947942" y="2779261"/>
            <a:ext cx="5252202" cy="369331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sz="900" b="1" smtClean="0">
              <a:latin typeface="나눔고딕" pitchFamily="50" charset="-127"/>
              <a:ea typeface="나눔고딕" pitchFamily="50" charset="-127"/>
            </a:endParaRPr>
          </a:p>
          <a:p>
            <a:pPr algn="ctr"/>
            <a:endParaRPr lang="en-US" altLang="ko-KR" sz="900" b="1">
              <a:latin typeface="나눔고딕" pitchFamily="50" charset="-127"/>
              <a:ea typeface="나눔고딕" pitchFamily="50" charset="-127"/>
            </a:endParaRPr>
          </a:p>
          <a:p>
            <a:pPr algn="ctr"/>
            <a:endParaRPr lang="en-US" altLang="ko-KR" sz="900" b="1" smtClean="0">
              <a:latin typeface="나눔고딕" pitchFamily="50" charset="-127"/>
              <a:ea typeface="나눔고딕" pitchFamily="50" charset="-127"/>
            </a:endParaRPr>
          </a:p>
          <a:p>
            <a:pPr algn="ctr"/>
            <a:endParaRPr lang="en-US" altLang="ko-KR" sz="900" b="1">
              <a:latin typeface="나눔고딕" pitchFamily="50" charset="-127"/>
              <a:ea typeface="나눔고딕" pitchFamily="50" charset="-127"/>
            </a:endParaRPr>
          </a:p>
          <a:p>
            <a:pPr algn="ctr"/>
            <a:endParaRPr lang="en-US" altLang="ko-KR" sz="900" b="1" smtClean="0">
              <a:latin typeface="나눔고딕" pitchFamily="50" charset="-127"/>
              <a:ea typeface="나눔고딕" pitchFamily="50" charset="-127"/>
            </a:endParaRPr>
          </a:p>
          <a:p>
            <a:pPr algn="ctr"/>
            <a:endParaRPr lang="en-US" altLang="ko-KR" sz="900" b="1">
              <a:latin typeface="나눔고딕" pitchFamily="50" charset="-127"/>
              <a:ea typeface="나눔고딕" pitchFamily="50" charset="-127"/>
            </a:endParaRPr>
          </a:p>
          <a:p>
            <a:pPr algn="ctr"/>
            <a:endParaRPr lang="en-US" altLang="ko-KR" sz="900" b="1" smtClean="0">
              <a:latin typeface="나눔고딕" pitchFamily="50" charset="-127"/>
              <a:ea typeface="나눔고딕" pitchFamily="50" charset="-127"/>
            </a:endParaRPr>
          </a:p>
          <a:p>
            <a:pPr algn="ctr"/>
            <a:endParaRPr lang="en-US" altLang="ko-KR" sz="900" b="1">
              <a:latin typeface="나눔고딕" pitchFamily="50" charset="-127"/>
              <a:ea typeface="나눔고딕" pitchFamily="50" charset="-127"/>
            </a:endParaRPr>
          </a:p>
          <a:p>
            <a:pPr algn="ctr"/>
            <a:endParaRPr lang="en-US" altLang="ko-KR" sz="900" b="1" smtClean="0">
              <a:latin typeface="나눔고딕" pitchFamily="50" charset="-127"/>
              <a:ea typeface="나눔고딕" pitchFamily="50" charset="-127"/>
            </a:endParaRPr>
          </a:p>
          <a:p>
            <a:pPr algn="ctr"/>
            <a:endParaRPr lang="en-US" altLang="ko-KR" sz="900" b="1">
              <a:latin typeface="나눔고딕" pitchFamily="50" charset="-127"/>
              <a:ea typeface="나눔고딕" pitchFamily="50" charset="-127"/>
            </a:endParaRPr>
          </a:p>
          <a:p>
            <a:pPr algn="ctr"/>
            <a:endParaRPr lang="en-US" altLang="ko-KR" sz="900" b="1" smtClean="0">
              <a:latin typeface="나눔고딕" pitchFamily="50" charset="-127"/>
              <a:ea typeface="나눔고딕" pitchFamily="50" charset="-127"/>
            </a:endParaRPr>
          </a:p>
          <a:p>
            <a:pPr algn="ctr"/>
            <a:endParaRPr lang="en-US" altLang="ko-KR" sz="900" b="1">
              <a:latin typeface="나눔고딕" pitchFamily="50" charset="-127"/>
              <a:ea typeface="나눔고딕" pitchFamily="50" charset="-127"/>
            </a:endParaRPr>
          </a:p>
          <a:p>
            <a:pPr algn="ctr"/>
            <a:endParaRPr lang="en-US" altLang="ko-KR" sz="900" b="1" smtClean="0">
              <a:latin typeface="나눔고딕" pitchFamily="50" charset="-127"/>
              <a:ea typeface="나눔고딕" pitchFamily="50" charset="-127"/>
            </a:endParaRPr>
          </a:p>
          <a:p>
            <a:pPr algn="ctr"/>
            <a:endParaRPr lang="en-US" altLang="ko-KR" sz="900" b="1">
              <a:latin typeface="나눔고딕" pitchFamily="50" charset="-127"/>
              <a:ea typeface="나눔고딕" pitchFamily="50" charset="-127"/>
            </a:endParaRPr>
          </a:p>
          <a:p>
            <a:pPr algn="ctr"/>
            <a:endParaRPr lang="en-US" altLang="ko-KR" sz="900" b="1" smtClean="0">
              <a:latin typeface="나눔고딕" pitchFamily="50" charset="-127"/>
              <a:ea typeface="나눔고딕" pitchFamily="50" charset="-127"/>
            </a:endParaRPr>
          </a:p>
          <a:p>
            <a:pPr algn="ctr"/>
            <a:endParaRPr lang="en-US" altLang="ko-KR" sz="900" b="1">
              <a:latin typeface="나눔고딕" pitchFamily="50" charset="-127"/>
              <a:ea typeface="나눔고딕" pitchFamily="50" charset="-127"/>
            </a:endParaRPr>
          </a:p>
          <a:p>
            <a:pPr algn="ctr"/>
            <a:endParaRPr lang="en-US" altLang="ko-KR" sz="900" b="1" smtClean="0">
              <a:latin typeface="나눔고딕" pitchFamily="50" charset="-127"/>
              <a:ea typeface="나눔고딕" pitchFamily="50" charset="-127"/>
            </a:endParaRPr>
          </a:p>
          <a:p>
            <a:pPr algn="ctr"/>
            <a:endParaRPr lang="en-US" altLang="ko-KR" sz="900" b="1">
              <a:latin typeface="나눔고딕" pitchFamily="50" charset="-127"/>
              <a:ea typeface="나눔고딕" pitchFamily="50" charset="-127"/>
            </a:endParaRPr>
          </a:p>
          <a:p>
            <a:pPr algn="ctr"/>
            <a:endParaRPr lang="en-US" altLang="ko-KR" sz="900" b="1" smtClean="0">
              <a:latin typeface="나눔고딕" pitchFamily="50" charset="-127"/>
              <a:ea typeface="나눔고딕" pitchFamily="50" charset="-127"/>
            </a:endParaRPr>
          </a:p>
          <a:p>
            <a:pPr algn="ctr"/>
            <a:endParaRPr lang="en-US" altLang="ko-KR" sz="900" b="1">
              <a:latin typeface="나눔고딕" pitchFamily="50" charset="-127"/>
              <a:ea typeface="나눔고딕" pitchFamily="50" charset="-127"/>
            </a:endParaRPr>
          </a:p>
          <a:p>
            <a:pPr algn="ctr"/>
            <a:endParaRPr lang="en-US" altLang="ko-KR" sz="900" b="1" smtClean="0">
              <a:latin typeface="나눔고딕" pitchFamily="50" charset="-127"/>
              <a:ea typeface="나눔고딕" pitchFamily="50" charset="-127"/>
            </a:endParaRPr>
          </a:p>
          <a:p>
            <a:pPr algn="ctr"/>
            <a:endParaRPr lang="en-US" altLang="ko-KR" sz="900" b="1">
              <a:latin typeface="나눔고딕" pitchFamily="50" charset="-127"/>
              <a:ea typeface="나눔고딕" pitchFamily="50" charset="-127"/>
            </a:endParaRPr>
          </a:p>
          <a:p>
            <a:pPr algn="ctr"/>
            <a:endParaRPr lang="en-US" altLang="ko-KR" sz="900" b="1" smtClean="0">
              <a:latin typeface="나눔고딕" pitchFamily="50" charset="-127"/>
              <a:ea typeface="나눔고딕" pitchFamily="50" charset="-127"/>
            </a:endParaRPr>
          </a:p>
          <a:p>
            <a:pPr algn="ctr"/>
            <a:endParaRPr lang="en-US" altLang="ko-KR" sz="900" b="1">
              <a:latin typeface="나눔고딕" pitchFamily="50" charset="-127"/>
              <a:ea typeface="나눔고딕" pitchFamily="50" charset="-127"/>
            </a:endParaRPr>
          </a:p>
          <a:p>
            <a:pPr algn="ctr"/>
            <a:endParaRPr lang="en-US" altLang="ko-KR" sz="900" b="1" smtClean="0">
              <a:latin typeface="나눔고딕" pitchFamily="50" charset="-127"/>
              <a:ea typeface="나눔고딕" pitchFamily="50" charset="-127"/>
            </a:endParaRPr>
          </a:p>
          <a:p>
            <a:pPr algn="ctr"/>
            <a:endParaRPr lang="ko-KR" altLang="en-US" sz="900" b="1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941856" y="4437112"/>
            <a:ext cx="1148071" cy="253916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ko-KR" altLang="en-US" sz="105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관리자에서 등록</a:t>
            </a:r>
            <a:endParaRPr lang="ko-KR" altLang="en-US" sz="105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738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r>
              <a:rPr lang="ko-KR" altLang="en-US" smtClean="0"/>
              <a:t>매장찾기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ko-KR" altLang="en-US" smtClean="0"/>
              <a:t>매장찾기</a:t>
            </a:r>
            <a:r>
              <a:rPr lang="en-US" altLang="ko-KR" smtClean="0"/>
              <a:t>&gt;</a:t>
            </a:r>
            <a:r>
              <a:rPr lang="ko-KR" altLang="en-US" smtClean="0"/>
              <a:t>매장찾기</a:t>
            </a:r>
            <a:endParaRPr lang="ko-KR" altLang="en-US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7596786"/>
              </p:ext>
            </p:extLst>
          </p:nvPr>
        </p:nvGraphicFramePr>
        <p:xfrm>
          <a:off x="7604882" y="247196"/>
          <a:ext cx="1548000" cy="85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8000"/>
              </a:tblGrid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Description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127814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27814">
                <a:tc>
                  <a:txBody>
                    <a:bodyPr/>
                    <a:lstStyle/>
                    <a:p>
                      <a:pPr latinLnBrk="1"/>
                      <a:endParaRPr lang="en-US" altLang="ko-KR" sz="800" b="0" smtClean="0">
                        <a:solidFill>
                          <a:srgbClr val="FF0000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27814">
                <a:tc>
                  <a:txBody>
                    <a:bodyPr/>
                    <a:lstStyle/>
                    <a:p>
                      <a:pPr latinLnBrk="1"/>
                      <a:endParaRPr lang="en-US" altLang="ko-KR" sz="800" b="0" smtClean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95" y="692696"/>
            <a:ext cx="7308000" cy="6315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 bwMode="auto">
          <a:xfrm>
            <a:off x="1835696" y="1556792"/>
            <a:ext cx="5544616" cy="57606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953"/>
          <a:stretch/>
        </p:blipFill>
        <p:spPr bwMode="auto">
          <a:xfrm>
            <a:off x="1947942" y="1484784"/>
            <a:ext cx="5494853" cy="7263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1993946" y="2251543"/>
            <a:ext cx="7857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smtClean="0">
                <a:latin typeface="나눔고딕" pitchFamily="50" charset="-127"/>
                <a:ea typeface="나눔고딕" pitchFamily="50" charset="-127"/>
              </a:rPr>
              <a:t>매장스토리</a:t>
            </a:r>
            <a:endParaRPr lang="ko-KR" altLang="en-US" sz="1000" b="1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-252536" y="1203047"/>
            <a:ext cx="8136904" cy="396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 bwMode="auto">
          <a:xfrm>
            <a:off x="-356422" y="1340768"/>
            <a:ext cx="810000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dash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직선 연결선 18"/>
          <p:cNvCxnSpPr/>
          <p:nvPr/>
        </p:nvCxnSpPr>
        <p:spPr bwMode="auto">
          <a:xfrm>
            <a:off x="-356422" y="1455601"/>
            <a:ext cx="810000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dashDot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1947942" y="2564904"/>
            <a:ext cx="1332000" cy="23083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900" b="1"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/>
              <a:t>점주 인사말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275856" y="2564904"/>
            <a:ext cx="1332000" cy="23083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smtClean="0">
                <a:latin typeface="나눔고딕" pitchFamily="50" charset="-127"/>
                <a:ea typeface="나눔고딕" pitchFamily="50" charset="-127"/>
              </a:rPr>
              <a:t>매장 프로필</a:t>
            </a:r>
            <a:endParaRPr lang="ko-KR" altLang="en-US" sz="900" b="1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572000" y="2564904"/>
            <a:ext cx="1332000" cy="23083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smtClean="0">
                <a:latin typeface="나눔고딕" pitchFamily="50" charset="-127"/>
                <a:ea typeface="나눔고딕" pitchFamily="50" charset="-127"/>
              </a:rPr>
              <a:t>교육</a:t>
            </a:r>
            <a:endParaRPr lang="ko-KR" altLang="en-US" sz="900" b="1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868144" y="2564904"/>
            <a:ext cx="1332000" cy="230832"/>
          </a:xfrm>
          <a:prstGeom prst="rect">
            <a:avLst/>
          </a:prstGeom>
          <a:solidFill>
            <a:srgbClr val="00B0F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9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/>
              <a:t>매장사진</a:t>
            </a:r>
            <a:r>
              <a:rPr lang="en-US" altLang="ko-KR"/>
              <a:t>(</a:t>
            </a:r>
            <a:r>
              <a:rPr lang="ko-KR" altLang="en-US"/>
              <a:t>인테리어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1947942" y="2779261"/>
            <a:ext cx="5252202" cy="369331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sz="900" b="1" smtClean="0">
              <a:latin typeface="나눔고딕" pitchFamily="50" charset="-127"/>
              <a:ea typeface="나눔고딕" pitchFamily="50" charset="-127"/>
            </a:endParaRPr>
          </a:p>
          <a:p>
            <a:pPr algn="ctr"/>
            <a:endParaRPr lang="en-US" altLang="ko-KR" sz="900" b="1">
              <a:latin typeface="나눔고딕" pitchFamily="50" charset="-127"/>
              <a:ea typeface="나눔고딕" pitchFamily="50" charset="-127"/>
            </a:endParaRPr>
          </a:p>
          <a:p>
            <a:pPr algn="ctr"/>
            <a:endParaRPr lang="en-US" altLang="ko-KR" sz="900" b="1" smtClean="0">
              <a:latin typeface="나눔고딕" pitchFamily="50" charset="-127"/>
              <a:ea typeface="나눔고딕" pitchFamily="50" charset="-127"/>
            </a:endParaRPr>
          </a:p>
          <a:p>
            <a:pPr algn="ctr"/>
            <a:endParaRPr lang="en-US" altLang="ko-KR" sz="900" b="1">
              <a:latin typeface="나눔고딕" pitchFamily="50" charset="-127"/>
              <a:ea typeface="나눔고딕" pitchFamily="50" charset="-127"/>
            </a:endParaRPr>
          </a:p>
          <a:p>
            <a:pPr algn="ctr"/>
            <a:endParaRPr lang="en-US" altLang="ko-KR" sz="900" b="1" smtClean="0">
              <a:latin typeface="나눔고딕" pitchFamily="50" charset="-127"/>
              <a:ea typeface="나눔고딕" pitchFamily="50" charset="-127"/>
            </a:endParaRPr>
          </a:p>
          <a:p>
            <a:pPr algn="ctr"/>
            <a:endParaRPr lang="en-US" altLang="ko-KR" sz="900" b="1">
              <a:latin typeface="나눔고딕" pitchFamily="50" charset="-127"/>
              <a:ea typeface="나눔고딕" pitchFamily="50" charset="-127"/>
            </a:endParaRPr>
          </a:p>
          <a:p>
            <a:pPr algn="ctr"/>
            <a:endParaRPr lang="en-US" altLang="ko-KR" sz="900" b="1" smtClean="0">
              <a:latin typeface="나눔고딕" pitchFamily="50" charset="-127"/>
              <a:ea typeface="나눔고딕" pitchFamily="50" charset="-127"/>
            </a:endParaRPr>
          </a:p>
          <a:p>
            <a:pPr algn="ctr"/>
            <a:endParaRPr lang="en-US" altLang="ko-KR" sz="900" b="1">
              <a:latin typeface="나눔고딕" pitchFamily="50" charset="-127"/>
              <a:ea typeface="나눔고딕" pitchFamily="50" charset="-127"/>
            </a:endParaRPr>
          </a:p>
          <a:p>
            <a:pPr algn="ctr"/>
            <a:endParaRPr lang="en-US" altLang="ko-KR" sz="900" b="1" smtClean="0">
              <a:latin typeface="나눔고딕" pitchFamily="50" charset="-127"/>
              <a:ea typeface="나눔고딕" pitchFamily="50" charset="-127"/>
            </a:endParaRPr>
          </a:p>
          <a:p>
            <a:pPr algn="ctr"/>
            <a:endParaRPr lang="en-US" altLang="ko-KR" sz="900" b="1">
              <a:latin typeface="나눔고딕" pitchFamily="50" charset="-127"/>
              <a:ea typeface="나눔고딕" pitchFamily="50" charset="-127"/>
            </a:endParaRPr>
          </a:p>
          <a:p>
            <a:pPr algn="ctr"/>
            <a:endParaRPr lang="en-US" altLang="ko-KR" sz="900" b="1" smtClean="0">
              <a:latin typeface="나눔고딕" pitchFamily="50" charset="-127"/>
              <a:ea typeface="나눔고딕" pitchFamily="50" charset="-127"/>
            </a:endParaRPr>
          </a:p>
          <a:p>
            <a:pPr algn="ctr"/>
            <a:endParaRPr lang="en-US" altLang="ko-KR" sz="900" b="1">
              <a:latin typeface="나눔고딕" pitchFamily="50" charset="-127"/>
              <a:ea typeface="나눔고딕" pitchFamily="50" charset="-127"/>
            </a:endParaRPr>
          </a:p>
          <a:p>
            <a:pPr algn="ctr"/>
            <a:endParaRPr lang="en-US" altLang="ko-KR" sz="900" b="1" smtClean="0">
              <a:latin typeface="나눔고딕" pitchFamily="50" charset="-127"/>
              <a:ea typeface="나눔고딕" pitchFamily="50" charset="-127"/>
            </a:endParaRPr>
          </a:p>
          <a:p>
            <a:pPr algn="ctr"/>
            <a:endParaRPr lang="en-US" altLang="ko-KR" sz="900" b="1">
              <a:latin typeface="나눔고딕" pitchFamily="50" charset="-127"/>
              <a:ea typeface="나눔고딕" pitchFamily="50" charset="-127"/>
            </a:endParaRPr>
          </a:p>
          <a:p>
            <a:pPr algn="ctr"/>
            <a:endParaRPr lang="en-US" altLang="ko-KR" sz="900" b="1" smtClean="0">
              <a:latin typeface="나눔고딕" pitchFamily="50" charset="-127"/>
              <a:ea typeface="나눔고딕" pitchFamily="50" charset="-127"/>
            </a:endParaRPr>
          </a:p>
          <a:p>
            <a:pPr algn="ctr"/>
            <a:endParaRPr lang="en-US" altLang="ko-KR" sz="900" b="1">
              <a:latin typeface="나눔고딕" pitchFamily="50" charset="-127"/>
              <a:ea typeface="나눔고딕" pitchFamily="50" charset="-127"/>
            </a:endParaRPr>
          </a:p>
          <a:p>
            <a:pPr algn="ctr"/>
            <a:endParaRPr lang="en-US" altLang="ko-KR" sz="900" b="1" smtClean="0">
              <a:latin typeface="나눔고딕" pitchFamily="50" charset="-127"/>
              <a:ea typeface="나눔고딕" pitchFamily="50" charset="-127"/>
            </a:endParaRPr>
          </a:p>
          <a:p>
            <a:pPr algn="ctr"/>
            <a:endParaRPr lang="en-US" altLang="ko-KR" sz="900" b="1">
              <a:latin typeface="나눔고딕" pitchFamily="50" charset="-127"/>
              <a:ea typeface="나눔고딕" pitchFamily="50" charset="-127"/>
            </a:endParaRPr>
          </a:p>
          <a:p>
            <a:pPr algn="ctr"/>
            <a:endParaRPr lang="en-US" altLang="ko-KR" sz="900" b="1" smtClean="0">
              <a:latin typeface="나눔고딕" pitchFamily="50" charset="-127"/>
              <a:ea typeface="나눔고딕" pitchFamily="50" charset="-127"/>
            </a:endParaRPr>
          </a:p>
          <a:p>
            <a:pPr algn="ctr"/>
            <a:endParaRPr lang="en-US" altLang="ko-KR" sz="900" b="1">
              <a:latin typeface="나눔고딕" pitchFamily="50" charset="-127"/>
              <a:ea typeface="나눔고딕" pitchFamily="50" charset="-127"/>
            </a:endParaRPr>
          </a:p>
          <a:p>
            <a:pPr algn="ctr"/>
            <a:endParaRPr lang="en-US" altLang="ko-KR" sz="900" b="1" smtClean="0">
              <a:latin typeface="나눔고딕" pitchFamily="50" charset="-127"/>
              <a:ea typeface="나눔고딕" pitchFamily="50" charset="-127"/>
            </a:endParaRPr>
          </a:p>
          <a:p>
            <a:pPr algn="ctr"/>
            <a:endParaRPr lang="en-US" altLang="ko-KR" sz="900" b="1">
              <a:latin typeface="나눔고딕" pitchFamily="50" charset="-127"/>
              <a:ea typeface="나눔고딕" pitchFamily="50" charset="-127"/>
            </a:endParaRPr>
          </a:p>
          <a:p>
            <a:pPr algn="ctr"/>
            <a:endParaRPr lang="en-US" altLang="ko-KR" sz="900" b="1" smtClean="0">
              <a:latin typeface="나눔고딕" pitchFamily="50" charset="-127"/>
              <a:ea typeface="나눔고딕" pitchFamily="50" charset="-127"/>
            </a:endParaRPr>
          </a:p>
          <a:p>
            <a:pPr algn="ctr"/>
            <a:endParaRPr lang="en-US" altLang="ko-KR" sz="900" b="1">
              <a:latin typeface="나눔고딕" pitchFamily="50" charset="-127"/>
              <a:ea typeface="나눔고딕" pitchFamily="50" charset="-127"/>
            </a:endParaRPr>
          </a:p>
          <a:p>
            <a:pPr algn="ctr"/>
            <a:endParaRPr lang="en-US" altLang="ko-KR" sz="900" b="1" smtClean="0">
              <a:latin typeface="나눔고딕" pitchFamily="50" charset="-127"/>
              <a:ea typeface="나눔고딕" pitchFamily="50" charset="-127"/>
            </a:endParaRPr>
          </a:p>
          <a:p>
            <a:pPr algn="ctr"/>
            <a:endParaRPr lang="ko-KR" altLang="en-US" sz="900" b="1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941856" y="4437112"/>
            <a:ext cx="1148071" cy="253916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ko-KR" altLang="en-US" sz="105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관리자에서 등록</a:t>
            </a:r>
            <a:endParaRPr lang="ko-KR" altLang="en-US" sz="105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738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디자인 사용자 지정">
  <a:themeElements>
    <a:clrScheme name="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None/>
          <a:tabLst/>
          <a:defRPr kumimoji="1" sz="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돋움" pitchFamily="50" charset="-127"/>
            <a:ea typeface="돋움" pitchFamily="50" charset="-127"/>
          </a:defRPr>
        </a:defPPr>
      </a:lstStyle>
    </a:spDef>
    <a:lnDef>
      <a:spPr bwMode="auto">
        <a:noFill/>
        <a:ln w="9525" cap="flat" cmpd="sng" algn="ctr">
          <a:solidFill>
            <a:srgbClr val="C00000"/>
          </a:solidFill>
          <a:prstDash val="solid"/>
          <a:round/>
          <a:headEnd type="none" w="med" len="med"/>
          <a:tailEnd type="arrow"/>
        </a:ln>
        <a:effectLst/>
      </a:spPr>
      <a:bodyPr/>
      <a:lstStyle/>
    </a:lnDef>
  </a:objectDefaults>
  <a:extraClrSchemeLst>
    <a:extraClrScheme>
      <a:clrScheme name="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1422</TotalTime>
  <Words>288</Words>
  <Application>Microsoft Office PowerPoint</Application>
  <PresentationFormat>화면 슬라이드 쇼(4:3)</PresentationFormat>
  <Paragraphs>188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6" baseType="lpstr">
      <vt:lpstr>굴림</vt:lpstr>
      <vt:lpstr>굴림체</vt:lpstr>
      <vt:lpstr>나눔고딕</vt:lpstr>
      <vt:lpstr>돋움</vt:lpstr>
      <vt:lpstr>맑은 고딕</vt:lpstr>
      <vt:lpstr>Arial</vt:lpstr>
      <vt:lpstr>Verdana</vt:lpstr>
      <vt:lpstr>Wingdings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Registered User</dc:creator>
  <cp:lastModifiedBy>Hansol Lim</cp:lastModifiedBy>
  <cp:revision>29</cp:revision>
  <dcterms:created xsi:type="dcterms:W3CDTF">2016-01-12T02:33:16Z</dcterms:created>
  <dcterms:modified xsi:type="dcterms:W3CDTF">2016-02-22T05:37:27Z</dcterms:modified>
</cp:coreProperties>
</file>