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1644" y="102"/>
      </p:cViewPr>
      <p:guideLst>
        <p:guide orient="horz" pos="4065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715C-D31A-48FD-A91D-88461AD00008}" type="datetimeFigureOut">
              <a:rPr lang="ko-KR" altLang="en-US" smtClean="0"/>
              <a:t>2016-02-22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B3B0-82ED-4FDC-A645-014C2C81B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488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715C-D31A-48FD-A91D-88461AD00008}" type="datetimeFigureOut">
              <a:rPr lang="ko-KR" altLang="en-US" smtClean="0"/>
              <a:t>2016-02-22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B3B0-82ED-4FDC-A645-014C2C81B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436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715C-D31A-48FD-A91D-88461AD00008}" type="datetimeFigureOut">
              <a:rPr lang="ko-KR" altLang="en-US" smtClean="0"/>
              <a:t>2016-02-22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B3B0-82ED-4FDC-A645-014C2C81B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21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715C-D31A-48FD-A91D-88461AD00008}" type="datetimeFigureOut">
              <a:rPr lang="ko-KR" altLang="en-US" smtClean="0"/>
              <a:t>2016-02-22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B3B0-82ED-4FDC-A645-014C2C81B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6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715C-D31A-48FD-A91D-88461AD00008}" type="datetimeFigureOut">
              <a:rPr lang="ko-KR" altLang="en-US" smtClean="0"/>
              <a:t>2016-02-22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B3B0-82ED-4FDC-A645-014C2C81B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66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715C-D31A-48FD-A91D-88461AD00008}" type="datetimeFigureOut">
              <a:rPr lang="ko-KR" altLang="en-US" smtClean="0"/>
              <a:t>2016-02-22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B3B0-82ED-4FDC-A645-014C2C81B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960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715C-D31A-48FD-A91D-88461AD00008}" type="datetimeFigureOut">
              <a:rPr lang="ko-KR" altLang="en-US" smtClean="0"/>
              <a:t>2016-02-22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B3B0-82ED-4FDC-A645-014C2C81B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893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715C-D31A-48FD-A91D-88461AD00008}" type="datetimeFigureOut">
              <a:rPr lang="ko-KR" altLang="en-US" smtClean="0"/>
              <a:t>2016-02-22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B3B0-82ED-4FDC-A645-014C2C81B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778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715C-D31A-48FD-A91D-88461AD00008}" type="datetimeFigureOut">
              <a:rPr lang="ko-KR" altLang="en-US" smtClean="0"/>
              <a:t>2016-02-22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B3B0-82ED-4FDC-A645-014C2C81B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34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715C-D31A-48FD-A91D-88461AD00008}" type="datetimeFigureOut">
              <a:rPr lang="ko-KR" altLang="en-US" smtClean="0"/>
              <a:t>2016-02-22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B3B0-82ED-4FDC-A645-014C2C81B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43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715C-D31A-48FD-A91D-88461AD00008}" type="datetimeFigureOut">
              <a:rPr lang="ko-KR" altLang="en-US" smtClean="0"/>
              <a:t>2016-02-22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B3B0-82ED-4FDC-A645-014C2C81B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913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B715C-D31A-48FD-A91D-88461AD00008}" type="datetimeFigureOut">
              <a:rPr lang="ko-KR" altLang="en-US" smtClean="0"/>
              <a:t>2016-02-22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9B3B0-82ED-4FDC-A645-014C2C81B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47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260648"/>
            <a:ext cx="8784000" cy="6273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2843808" y="3149514"/>
            <a:ext cx="1116000" cy="216000"/>
          </a:xfrm>
          <a:prstGeom prst="round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ko-KR" altLang="en-US" sz="1000" smtClean="0">
                <a:latin typeface="나눔고딕" pitchFamily="50" charset="-127"/>
                <a:ea typeface="나눔고딕" pitchFamily="50" charset="-127"/>
              </a:rPr>
              <a:t>비밀번호 초기화</a:t>
            </a:r>
            <a:endParaRPr lang="ko-KR" altLang="en-US" sz="100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023394" y="3158060"/>
            <a:ext cx="108012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1q2w3e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7" name="꺾인 연결선 6"/>
          <p:cNvCxnSpPr>
            <a:stCxn id="4" idx="0"/>
            <a:endCxn id="5" idx="0"/>
          </p:cNvCxnSpPr>
          <p:nvPr/>
        </p:nvCxnSpPr>
        <p:spPr>
          <a:xfrm rot="16200000" flipH="1">
            <a:off x="3978358" y="2572964"/>
            <a:ext cx="8546" cy="1161646"/>
          </a:xfrm>
          <a:prstGeom prst="bentConnector3">
            <a:avLst>
              <a:gd name="adj1" fmla="val -267493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91680" y="5122939"/>
            <a:ext cx="6540573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mtClean="0"/>
              <a:t>-</a:t>
            </a:r>
            <a:r>
              <a:rPr lang="ko-KR" altLang="en-US" smtClean="0"/>
              <a:t>비밀번호 초기화 버튼 클릭시 난수번호로 생성되면서 변경됨</a:t>
            </a:r>
            <a:endParaRPr lang="en-US" altLang="ko-KR" smtClean="0"/>
          </a:p>
          <a:p>
            <a:r>
              <a:rPr lang="en-US" altLang="ko-KR" smtClean="0"/>
              <a:t>-</a:t>
            </a:r>
            <a:r>
              <a:rPr lang="ko-KR" altLang="en-US" smtClean="0"/>
              <a:t>일반회원관리</a:t>
            </a:r>
            <a:r>
              <a:rPr lang="en-US" altLang="ko-KR" smtClean="0"/>
              <a:t>&gt;</a:t>
            </a:r>
            <a:r>
              <a:rPr lang="ko-KR" altLang="en-US" smtClean="0"/>
              <a:t>수정 에서 아이디 하단에 추가해줄것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816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19</Words>
  <Application>Microsoft Office PowerPoint</Application>
  <PresentationFormat>화면 슬라이드 쇼(4:3)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나눔고딕</vt:lpstr>
      <vt:lpstr>맑은 고딕</vt:lpstr>
      <vt:lpstr>Arial</vt:lpstr>
      <vt:lpstr>Office 테마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Hansol Lim</cp:lastModifiedBy>
  <cp:revision>2</cp:revision>
  <dcterms:created xsi:type="dcterms:W3CDTF">2016-02-22T08:58:05Z</dcterms:created>
  <dcterms:modified xsi:type="dcterms:W3CDTF">2016-02-22T09:15:19Z</dcterms:modified>
</cp:coreProperties>
</file>