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6e1c1e1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6e1c1e1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6ccde7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6ccde7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6ccde7d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6ccde7d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6ccde7d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6ccde7d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6ccde7d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6ccde7d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6991602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6991602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6e1c1e1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6e1c1e1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6991602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6991602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6ccde7d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6ccde7d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6991602ec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6991602ec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ce20c8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ce20c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991602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991602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ccde7de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ccde7de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991602ec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991602ec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6991602ec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6991602ec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ce20c8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6ce20c8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6991602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6991602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6991602e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6991602e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Colored gel effect on light levels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Liam Fieggen and Fan Han Hoon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9877"/>
            <a:ext cx="9143998" cy="310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analysis of the data</a:t>
            </a:r>
            <a:endParaRPr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With Outlier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25" y="1466850"/>
            <a:ext cx="79343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63" y="3186113"/>
            <a:ext cx="802005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2914650" y="1066650"/>
            <a:ext cx="25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Outlier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3043675" y="2678838"/>
            <a:ext cx="25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Without Outlier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for student’s PDF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813" y="2105025"/>
            <a:ext cx="21431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063" y="2062175"/>
            <a:ext cx="22383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Mean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00" y="3706550"/>
            <a:ext cx="6104751" cy="12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900" y="1488025"/>
            <a:ext cx="50101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data 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025" y="1528763"/>
            <a:ext cx="26479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Absorption spectrum of gels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766" y="1307853"/>
            <a:ext cx="5756475" cy="34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/>
          <p:nvPr/>
        </p:nvSpPr>
        <p:spPr>
          <a:xfrm>
            <a:off x="303425" y="1689550"/>
            <a:ext cx="12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White light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2" name="Google Shape;252;p27"/>
          <p:cNvCxnSpPr>
            <a:stCxn id="251" idx="3"/>
          </p:cNvCxnSpPr>
          <p:nvPr/>
        </p:nvCxnSpPr>
        <p:spPr>
          <a:xfrm>
            <a:off x="1571225" y="1889650"/>
            <a:ext cx="768900" cy="174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7"/>
          <p:cNvSpPr txBox="1"/>
          <p:nvPr/>
        </p:nvSpPr>
        <p:spPr>
          <a:xfrm>
            <a:off x="396925" y="2853350"/>
            <a:ext cx="11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Color gels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4" name="Google Shape;254;p27"/>
          <p:cNvCxnSpPr>
            <a:stCxn id="253" idx="3"/>
          </p:cNvCxnSpPr>
          <p:nvPr/>
        </p:nvCxnSpPr>
        <p:spPr>
          <a:xfrm>
            <a:off x="1571125" y="3053450"/>
            <a:ext cx="1756200" cy="27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</a:t>
            </a:r>
            <a:endParaRPr/>
          </a:p>
        </p:txBody>
      </p:sp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75" y="1535276"/>
            <a:ext cx="8155951" cy="32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Absorption</a:t>
            </a:r>
            <a:r>
              <a:rPr lang="en"/>
              <a:t> </a:t>
            </a:r>
            <a:r>
              <a:rPr lang="en"/>
              <a:t>spectrum</a:t>
            </a:r>
            <a:r>
              <a:rPr lang="en"/>
              <a:t> of human eye</a:t>
            </a:r>
            <a:endParaRPr/>
          </a:p>
        </p:txBody>
      </p:sp>
      <p:pic>
        <p:nvPicPr>
          <p:cNvPr id="267" name="Google Shape;267;p29"/>
          <p:cNvPicPr preferRelativeResize="0"/>
          <p:nvPr/>
        </p:nvPicPr>
        <p:blipFill rotWithShape="1">
          <a:blip r:embed="rId3">
            <a:alphaModFix/>
          </a:blip>
          <a:srcRect b="0" l="0" r="0" t="12311"/>
          <a:stretch/>
        </p:blipFill>
        <p:spPr>
          <a:xfrm>
            <a:off x="2001317" y="1152475"/>
            <a:ext cx="5141358" cy="378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 Results</a:t>
            </a:r>
            <a:endParaRPr/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colored gels restricted the light exposure to the phototransistor and caused the </a:t>
            </a:r>
            <a:r>
              <a:rPr lang="en"/>
              <a:t>fluctuations</a:t>
            </a:r>
            <a:r>
              <a:rPr lang="en"/>
              <a:t> of the voltage measured due to the changes in resistance.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p-value for the null hypothesis was proven to be 0. None of the color cases have shown equal or close value in the measured data.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code</a:t>
            </a:r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574" y="1163775"/>
            <a:ext cx="2414750" cy="37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Arduino Student Kit: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x 10kΩ Resistor (±5% tolerance)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x Phototransistor (Supply Voltage 3-5 V) (Spectrum sensitivity 480nm-1050nm)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x Dimmable Flashlight (250 Lumens)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x Light Bulb (60-Watt Equivalent B11 Dimmable)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 x Colored Gels ( Red, White, Yellow, Green, Blue)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Arduino Uno Breadboard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Jumper wires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03800" y="1501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</a:t>
            </a:r>
            <a:r>
              <a:rPr lang="en"/>
              <a:t>significant difference in the light that passes through different colored gels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colored gels allow different degree of light intensity to pass through.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616" y="2217179"/>
            <a:ext cx="2804775" cy="28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Null Hypothesis: 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Different colored gels will absorb and block off the same degree of light intensity that passes through and result in the phototransistor having same resistance value.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Alternating Hypothesis: 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Different colored gels will absorb and block off different degree of light intensity that passes through and result in the phototransistor having different readings on resistance.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3054913" y="1429775"/>
            <a:ext cx="1953600" cy="28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3200388" y="1710275"/>
            <a:ext cx="935100" cy="2441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4135488" y="3819575"/>
            <a:ext cx="19536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644788" y="3487200"/>
            <a:ext cx="280500" cy="280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4712288" y="1616825"/>
            <a:ext cx="145500" cy="15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7"/>
          <p:cNvCxnSpPr>
            <a:stCxn id="164" idx="4"/>
            <a:endCxn id="163" idx="0"/>
          </p:cNvCxnSpPr>
          <p:nvPr/>
        </p:nvCxnSpPr>
        <p:spPr>
          <a:xfrm>
            <a:off x="4785038" y="1772825"/>
            <a:ext cx="0" cy="171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7"/>
          <p:cNvSpPr txBox="1"/>
          <p:nvPr/>
        </p:nvSpPr>
        <p:spPr>
          <a:xfrm>
            <a:off x="5737825" y="1307850"/>
            <a:ext cx="15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Light source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153475" y="3237800"/>
            <a:ext cx="1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photoresistor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" name="Google Shape;168;p17"/>
          <p:cNvCxnSpPr>
            <a:stCxn id="167" idx="1"/>
          </p:cNvCxnSpPr>
          <p:nvPr/>
        </p:nvCxnSpPr>
        <p:spPr>
          <a:xfrm flipH="1">
            <a:off x="5145475" y="3437900"/>
            <a:ext cx="10080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7"/>
          <p:cNvCxnSpPr>
            <a:stCxn id="166" idx="1"/>
          </p:cNvCxnSpPr>
          <p:nvPr/>
        </p:nvCxnSpPr>
        <p:spPr>
          <a:xfrm flipH="1">
            <a:off x="5197525" y="1507950"/>
            <a:ext cx="5403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3054913" y="1429775"/>
            <a:ext cx="1953600" cy="28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3200388" y="1710275"/>
            <a:ext cx="935100" cy="2441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4135488" y="3819575"/>
            <a:ext cx="19536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4644788" y="3487200"/>
            <a:ext cx="280500" cy="280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4712288" y="1616825"/>
            <a:ext cx="145500" cy="15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18"/>
          <p:cNvCxnSpPr>
            <a:stCxn id="179" idx="4"/>
            <a:endCxn id="178" idx="0"/>
          </p:cNvCxnSpPr>
          <p:nvPr/>
        </p:nvCxnSpPr>
        <p:spPr>
          <a:xfrm>
            <a:off x="4785038" y="1772825"/>
            <a:ext cx="0" cy="17145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8"/>
          <p:cNvCxnSpPr/>
          <p:nvPr/>
        </p:nvCxnSpPr>
        <p:spPr>
          <a:xfrm>
            <a:off x="2568625" y="1694825"/>
            <a:ext cx="3564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18"/>
          <p:cNvSpPr txBox="1"/>
          <p:nvPr/>
        </p:nvSpPr>
        <p:spPr>
          <a:xfrm>
            <a:off x="7286100" y="1307850"/>
            <a:ext cx="15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Colored gel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3" name="Google Shape;183;p18"/>
          <p:cNvCxnSpPr>
            <a:stCxn id="182" idx="1"/>
          </p:cNvCxnSpPr>
          <p:nvPr/>
        </p:nvCxnSpPr>
        <p:spPr>
          <a:xfrm flipH="1">
            <a:off x="6309300" y="1507950"/>
            <a:ext cx="9768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920" y="1457875"/>
            <a:ext cx="4033826" cy="30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000" y="1029538"/>
            <a:ext cx="3030950" cy="38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data</a:t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450" y="1149325"/>
            <a:ext cx="549709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data</a:t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625" y="1170225"/>
            <a:ext cx="552472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>
            <a:off x="1758150" y="4734100"/>
            <a:ext cx="5607900" cy="2571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